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83" r:id="rId2"/>
    <p:sldId id="260" r:id="rId3"/>
    <p:sldId id="261" r:id="rId4"/>
    <p:sldId id="267" r:id="rId5"/>
    <p:sldId id="265" r:id="rId6"/>
    <p:sldId id="266" r:id="rId7"/>
    <p:sldId id="284" r:id="rId8"/>
    <p:sldId id="269" r:id="rId9"/>
    <p:sldId id="270" r:id="rId10"/>
    <p:sldId id="271" r:id="rId11"/>
    <p:sldId id="285" r:id="rId12"/>
    <p:sldId id="273" r:id="rId13"/>
    <p:sldId id="274" r:id="rId14"/>
    <p:sldId id="275" r:id="rId15"/>
    <p:sldId id="286" r:id="rId16"/>
    <p:sldId id="277" r:id="rId17"/>
    <p:sldId id="278" r:id="rId18"/>
    <p:sldId id="279" r:id="rId19"/>
    <p:sldId id="290" r:id="rId20"/>
    <p:sldId id="287" r:id="rId21"/>
    <p:sldId id="288" r:id="rId22"/>
    <p:sldId id="289" r:id="rId23"/>
    <p:sldId id="28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1F20"/>
    <a:srgbClr val="FAD978"/>
    <a:srgbClr val="243479"/>
    <a:srgbClr val="4053B0"/>
    <a:srgbClr val="2F4399"/>
    <a:srgbClr val="FF9409"/>
    <a:srgbClr val="9E211B"/>
    <a:srgbClr val="E3D2AE"/>
    <a:srgbClr val="DAECF7"/>
    <a:srgbClr val="C702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 2"/>
          <p:cNvGrpSpPr/>
          <p:nvPr userDrawn="1"/>
        </p:nvGrpSpPr>
        <p:grpSpPr>
          <a:xfrm>
            <a:off x="0" y="-29972"/>
            <a:ext cx="12192000" cy="6887972"/>
            <a:chOff x="0" y="-29972"/>
            <a:chExt cx="12192000" cy="6887972"/>
          </a:xfrm>
        </p:grpSpPr>
        <p:sp>
          <p:nvSpPr>
            <p:cNvPr id="4" name="矩形 3"/>
            <p:cNvSpPr/>
            <p:nvPr userDrawn="1"/>
          </p:nvSpPr>
          <p:spPr>
            <a:xfrm>
              <a:off x="0" y="3429000"/>
              <a:ext cx="12192000" cy="34290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" name="矩形 4"/>
            <p:cNvSpPr/>
            <p:nvPr userDrawn="1"/>
          </p:nvSpPr>
          <p:spPr>
            <a:xfrm>
              <a:off x="0" y="-29972"/>
              <a:ext cx="12192000" cy="3502152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矩形 5"/>
            <p:cNvSpPr/>
            <p:nvPr userDrawn="1"/>
          </p:nvSpPr>
          <p:spPr>
            <a:xfrm>
              <a:off x="384048" y="384048"/>
              <a:ext cx="11430000" cy="6035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377952" y="402336"/>
            <a:ext cx="11436096" cy="60233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矩形 3"/>
          <p:cNvSpPr/>
          <p:nvPr userDrawn="1"/>
        </p:nvSpPr>
        <p:spPr>
          <a:xfrm>
            <a:off x="8325228" y="6545427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www.1ppt.com/ziti/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www.1ppt.com/xiazai/jihua/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www.1ppt.com/xiazai/jianli/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www.1ppt.com/xiazai/huibao/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C4276-B6C1-4544-A3B2-78649E790A2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ADAA95-1B59-4B18-B197-585426335D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 6"/>
          <p:cNvGrpSpPr/>
          <p:nvPr userDrawn="1"/>
        </p:nvGrpSpPr>
        <p:grpSpPr>
          <a:xfrm>
            <a:off x="0" y="-29972"/>
            <a:ext cx="12192000" cy="6887972"/>
            <a:chOff x="0" y="-29972"/>
            <a:chExt cx="12192000" cy="6887972"/>
          </a:xfrm>
        </p:grpSpPr>
        <p:sp>
          <p:nvSpPr>
            <p:cNvPr id="2" name="矩形 1"/>
            <p:cNvSpPr/>
            <p:nvPr userDrawn="1"/>
          </p:nvSpPr>
          <p:spPr>
            <a:xfrm>
              <a:off x="0" y="3429000"/>
              <a:ext cx="12192000" cy="34290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" name="矩形 2"/>
            <p:cNvSpPr/>
            <p:nvPr userDrawn="1"/>
          </p:nvSpPr>
          <p:spPr>
            <a:xfrm>
              <a:off x="0" y="-29972"/>
              <a:ext cx="12192000" cy="3502152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 userDrawn="1"/>
          </p:nvSpPr>
          <p:spPr>
            <a:xfrm>
              <a:off x="384048" y="384048"/>
              <a:ext cx="11430000" cy="6035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 6"/>
          <p:cNvGrpSpPr/>
          <p:nvPr userDrawn="1"/>
        </p:nvGrpSpPr>
        <p:grpSpPr>
          <a:xfrm>
            <a:off x="0" y="-29972"/>
            <a:ext cx="12192000" cy="6887972"/>
            <a:chOff x="0" y="-29972"/>
            <a:chExt cx="12192000" cy="6887972"/>
          </a:xfrm>
        </p:grpSpPr>
        <p:sp>
          <p:nvSpPr>
            <p:cNvPr id="2" name="矩形 1"/>
            <p:cNvSpPr/>
            <p:nvPr userDrawn="1"/>
          </p:nvSpPr>
          <p:spPr>
            <a:xfrm>
              <a:off x="0" y="3429000"/>
              <a:ext cx="12192000" cy="34290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" name="矩形 2"/>
            <p:cNvSpPr/>
            <p:nvPr userDrawn="1"/>
          </p:nvSpPr>
          <p:spPr>
            <a:xfrm>
              <a:off x="0" y="-29972"/>
              <a:ext cx="12192000" cy="3502152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 userDrawn="1"/>
          </p:nvSpPr>
          <p:spPr>
            <a:xfrm>
              <a:off x="384048" y="384048"/>
              <a:ext cx="11430000" cy="6035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 flipH="1">
            <a:off x="385572" y="384048"/>
            <a:ext cx="9025128" cy="601675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670429" y="2394249"/>
            <a:ext cx="6340197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黄黑通用商务模板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70428" y="3829445"/>
            <a:ext cx="5661144" cy="47833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The user can demonstrate on a projector or computer, or print the presentation and make it into a film to be used in a wider field</a:t>
            </a:r>
          </a:p>
        </p:txBody>
      </p:sp>
      <p:sp>
        <p:nvSpPr>
          <p:cNvPr id="12" name="矩形 11"/>
          <p:cNvSpPr/>
          <p:nvPr/>
        </p:nvSpPr>
        <p:spPr>
          <a:xfrm>
            <a:off x="589475" y="3389353"/>
            <a:ext cx="4780476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工作总结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 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工作计划 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 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教育培训 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 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信息化教育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70428" y="4384340"/>
            <a:ext cx="5661144" cy="31925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zh-CN" altLang="en-US" sz="1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汇报人：</a:t>
            </a:r>
            <a:r>
              <a:rPr lang="en-US" altLang="zh-CN" sz="1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xiazaii    </a:t>
            </a:r>
            <a:r>
              <a:rPr lang="zh-CN" altLang="en-US" sz="1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时间：</a:t>
            </a:r>
            <a:r>
              <a:rPr lang="en-US" altLang="zh-CN" sz="1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202X.7.30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419576" y="333889"/>
            <a:ext cx="4101681" cy="734266"/>
            <a:chOff x="607832" y="2055111"/>
            <a:chExt cx="4101681" cy="734266"/>
          </a:xfrm>
        </p:grpSpPr>
        <p:sp>
          <p:nvSpPr>
            <p:cNvPr id="3" name="矩形 2"/>
            <p:cNvSpPr/>
            <p:nvPr/>
          </p:nvSpPr>
          <p:spPr>
            <a:xfrm>
              <a:off x="607832" y="2097404"/>
              <a:ext cx="187696" cy="335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95528" y="2358490"/>
              <a:ext cx="391398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95528" y="2055111"/>
              <a:ext cx="27205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02.</a:t>
              </a:r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标题文字</a:t>
              </a:r>
            </a:p>
            <a:p>
              <a:pPr algn="dist"/>
              <a:endPara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607832" y="2420551"/>
              <a:ext cx="187696" cy="33522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7" name="稻壳儿原创设计师【幻雨工作室】_5"/>
          <p:cNvSpPr/>
          <p:nvPr/>
        </p:nvSpPr>
        <p:spPr bwMode="auto">
          <a:xfrm>
            <a:off x="6103503" y="2354309"/>
            <a:ext cx="1492687" cy="1655716"/>
          </a:xfrm>
          <a:custGeom>
            <a:avLst/>
            <a:gdLst>
              <a:gd name="T0" fmla="*/ 0 w 1075"/>
              <a:gd name="T1" fmla="*/ 0 h 1196"/>
              <a:gd name="T2" fmla="*/ 0 w 1075"/>
              <a:gd name="T3" fmla="*/ 98 h 1196"/>
              <a:gd name="T4" fmla="*/ 44 w 1075"/>
              <a:gd name="T5" fmla="*/ 84 h 1196"/>
              <a:gd name="T6" fmla="*/ 121 w 1075"/>
              <a:gd name="T7" fmla="*/ 160 h 1196"/>
              <a:gd name="T8" fmla="*/ 44 w 1075"/>
              <a:gd name="T9" fmla="*/ 237 h 1196"/>
              <a:gd name="T10" fmla="*/ 0 w 1075"/>
              <a:gd name="T11" fmla="*/ 223 h 1196"/>
              <a:gd name="T12" fmla="*/ 0 w 1075"/>
              <a:gd name="T13" fmla="*/ 321 h 1196"/>
              <a:gd name="T14" fmla="*/ 754 w 1075"/>
              <a:gd name="T15" fmla="*/ 1075 h 1196"/>
              <a:gd name="T16" fmla="*/ 880 w 1075"/>
              <a:gd name="T17" fmla="*/ 1075 h 1196"/>
              <a:gd name="T18" fmla="*/ 869 w 1075"/>
              <a:gd name="T19" fmla="*/ 1085 h 1196"/>
              <a:gd name="T20" fmla="*/ 850 w 1075"/>
              <a:gd name="T21" fmla="*/ 1132 h 1196"/>
              <a:gd name="T22" fmla="*/ 914 w 1075"/>
              <a:gd name="T23" fmla="*/ 1196 h 1196"/>
              <a:gd name="T24" fmla="*/ 979 w 1075"/>
              <a:gd name="T25" fmla="*/ 1132 h 1196"/>
              <a:gd name="T26" fmla="*/ 959 w 1075"/>
              <a:gd name="T27" fmla="*/ 1085 h 1196"/>
              <a:gd name="T28" fmla="*/ 949 w 1075"/>
              <a:gd name="T29" fmla="*/ 1075 h 1196"/>
              <a:gd name="T30" fmla="*/ 1075 w 1075"/>
              <a:gd name="T31" fmla="*/ 1075 h 1196"/>
              <a:gd name="T32" fmla="*/ 0 w 1075"/>
              <a:gd name="T33" fmla="*/ 0 h 1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75" h="1196">
                <a:moveTo>
                  <a:pt x="0" y="0"/>
                </a:moveTo>
                <a:cubicBezTo>
                  <a:pt x="0" y="98"/>
                  <a:pt x="0" y="98"/>
                  <a:pt x="0" y="98"/>
                </a:cubicBezTo>
                <a:cubicBezTo>
                  <a:pt x="13" y="89"/>
                  <a:pt x="28" y="84"/>
                  <a:pt x="44" y="84"/>
                </a:cubicBezTo>
                <a:cubicBezTo>
                  <a:pt x="87" y="84"/>
                  <a:pt x="121" y="118"/>
                  <a:pt x="121" y="160"/>
                </a:cubicBezTo>
                <a:cubicBezTo>
                  <a:pt x="121" y="203"/>
                  <a:pt x="87" y="237"/>
                  <a:pt x="44" y="237"/>
                </a:cubicBezTo>
                <a:cubicBezTo>
                  <a:pt x="28" y="237"/>
                  <a:pt x="13" y="232"/>
                  <a:pt x="0" y="223"/>
                </a:cubicBezTo>
                <a:cubicBezTo>
                  <a:pt x="0" y="321"/>
                  <a:pt x="0" y="321"/>
                  <a:pt x="0" y="321"/>
                </a:cubicBezTo>
                <a:cubicBezTo>
                  <a:pt x="414" y="324"/>
                  <a:pt x="750" y="661"/>
                  <a:pt x="754" y="1075"/>
                </a:cubicBezTo>
                <a:cubicBezTo>
                  <a:pt x="880" y="1075"/>
                  <a:pt x="880" y="1075"/>
                  <a:pt x="880" y="1075"/>
                </a:cubicBezTo>
                <a:cubicBezTo>
                  <a:pt x="869" y="1085"/>
                  <a:pt x="869" y="1085"/>
                  <a:pt x="869" y="1085"/>
                </a:cubicBezTo>
                <a:cubicBezTo>
                  <a:pt x="857" y="1097"/>
                  <a:pt x="850" y="1114"/>
                  <a:pt x="850" y="1132"/>
                </a:cubicBezTo>
                <a:cubicBezTo>
                  <a:pt x="850" y="1167"/>
                  <a:pt x="879" y="1196"/>
                  <a:pt x="914" y="1196"/>
                </a:cubicBezTo>
                <a:cubicBezTo>
                  <a:pt x="950" y="1196"/>
                  <a:pt x="979" y="1167"/>
                  <a:pt x="979" y="1132"/>
                </a:cubicBezTo>
                <a:cubicBezTo>
                  <a:pt x="979" y="1114"/>
                  <a:pt x="972" y="1097"/>
                  <a:pt x="959" y="1085"/>
                </a:cubicBezTo>
                <a:cubicBezTo>
                  <a:pt x="949" y="1075"/>
                  <a:pt x="949" y="1075"/>
                  <a:pt x="949" y="1075"/>
                </a:cubicBezTo>
                <a:cubicBezTo>
                  <a:pt x="1075" y="1075"/>
                  <a:pt x="1075" y="1075"/>
                  <a:pt x="1075" y="1075"/>
                </a:cubicBezTo>
                <a:cubicBezTo>
                  <a:pt x="1072" y="483"/>
                  <a:pt x="591" y="3"/>
                  <a:pt x="0" y="0"/>
                </a:cubicBezTo>
                <a:close/>
              </a:path>
            </a:pathLst>
          </a:custGeom>
          <a:solidFill>
            <a:srgbClr val="FAD978"/>
          </a:solidFill>
          <a:ln>
            <a:noFill/>
          </a:ln>
        </p:spPr>
        <p:txBody>
          <a:bodyPr vert="horz" wrap="square" lIns="91442" tIns="45721" rIns="91442" bIns="45721" numCol="1" anchor="t" anchorCtr="0" compatLnSpc="1"/>
          <a:lstStyle/>
          <a:p>
            <a:endParaRPr lang="zh-CN" altLang="en-US" sz="2400">
              <a:latin typeface="Impact" panose="020B0806030902050204" pitchFamily="34" charset="0"/>
            </a:endParaRPr>
          </a:p>
        </p:txBody>
      </p:sp>
      <p:sp>
        <p:nvSpPr>
          <p:cNvPr id="8" name="稻壳儿原创设计师【幻雨工作室】_6"/>
          <p:cNvSpPr/>
          <p:nvPr/>
        </p:nvSpPr>
        <p:spPr bwMode="auto">
          <a:xfrm>
            <a:off x="5935981" y="3859965"/>
            <a:ext cx="1660207" cy="1488145"/>
          </a:xfrm>
          <a:custGeom>
            <a:avLst/>
            <a:gdLst>
              <a:gd name="T0" fmla="*/ 1099 w 1197"/>
              <a:gd name="T1" fmla="*/ 0 h 1075"/>
              <a:gd name="T2" fmla="*/ 1113 w 1197"/>
              <a:gd name="T3" fmla="*/ 45 h 1075"/>
              <a:gd name="T4" fmla="*/ 1036 w 1197"/>
              <a:gd name="T5" fmla="*/ 121 h 1075"/>
              <a:gd name="T6" fmla="*/ 960 w 1197"/>
              <a:gd name="T7" fmla="*/ 45 h 1075"/>
              <a:gd name="T8" fmla="*/ 974 w 1197"/>
              <a:gd name="T9" fmla="*/ 0 h 1075"/>
              <a:gd name="T10" fmla="*/ 876 w 1197"/>
              <a:gd name="T11" fmla="*/ 0 h 1075"/>
              <a:gd name="T12" fmla="*/ 122 w 1197"/>
              <a:gd name="T13" fmla="*/ 754 h 1075"/>
              <a:gd name="T14" fmla="*/ 122 w 1197"/>
              <a:gd name="T15" fmla="*/ 880 h 1075"/>
              <a:gd name="T16" fmla="*/ 111 w 1197"/>
              <a:gd name="T17" fmla="*/ 869 h 1075"/>
              <a:gd name="T18" fmla="*/ 65 w 1197"/>
              <a:gd name="T19" fmla="*/ 850 h 1075"/>
              <a:gd name="T20" fmla="*/ 0 w 1197"/>
              <a:gd name="T21" fmla="*/ 914 h 1075"/>
              <a:gd name="T22" fmla="*/ 65 w 1197"/>
              <a:gd name="T23" fmla="*/ 979 h 1075"/>
              <a:gd name="T24" fmla="*/ 111 w 1197"/>
              <a:gd name="T25" fmla="*/ 959 h 1075"/>
              <a:gd name="T26" fmla="*/ 122 w 1197"/>
              <a:gd name="T27" fmla="*/ 949 h 1075"/>
              <a:gd name="T28" fmla="*/ 122 w 1197"/>
              <a:gd name="T29" fmla="*/ 1075 h 1075"/>
              <a:gd name="T30" fmla="*/ 1197 w 1197"/>
              <a:gd name="T31" fmla="*/ 0 h 1075"/>
              <a:gd name="T32" fmla="*/ 1099 w 1197"/>
              <a:gd name="T33" fmla="*/ 0 h 1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97" h="1075">
                <a:moveTo>
                  <a:pt x="1099" y="0"/>
                </a:moveTo>
                <a:cubicBezTo>
                  <a:pt x="1108" y="13"/>
                  <a:pt x="1113" y="28"/>
                  <a:pt x="1113" y="45"/>
                </a:cubicBezTo>
                <a:cubicBezTo>
                  <a:pt x="1113" y="87"/>
                  <a:pt x="1079" y="121"/>
                  <a:pt x="1036" y="121"/>
                </a:cubicBezTo>
                <a:cubicBezTo>
                  <a:pt x="994" y="121"/>
                  <a:pt x="960" y="87"/>
                  <a:pt x="960" y="45"/>
                </a:cubicBezTo>
                <a:cubicBezTo>
                  <a:pt x="960" y="28"/>
                  <a:pt x="965" y="13"/>
                  <a:pt x="974" y="0"/>
                </a:cubicBezTo>
                <a:cubicBezTo>
                  <a:pt x="876" y="0"/>
                  <a:pt x="876" y="0"/>
                  <a:pt x="876" y="0"/>
                </a:cubicBezTo>
                <a:cubicBezTo>
                  <a:pt x="872" y="414"/>
                  <a:pt x="536" y="751"/>
                  <a:pt x="122" y="754"/>
                </a:cubicBezTo>
                <a:cubicBezTo>
                  <a:pt x="122" y="880"/>
                  <a:pt x="122" y="880"/>
                  <a:pt x="122" y="880"/>
                </a:cubicBezTo>
                <a:cubicBezTo>
                  <a:pt x="111" y="869"/>
                  <a:pt x="111" y="869"/>
                  <a:pt x="111" y="869"/>
                </a:cubicBezTo>
                <a:cubicBezTo>
                  <a:pt x="99" y="857"/>
                  <a:pt x="83" y="850"/>
                  <a:pt x="65" y="850"/>
                </a:cubicBezTo>
                <a:cubicBezTo>
                  <a:pt x="29" y="850"/>
                  <a:pt x="0" y="879"/>
                  <a:pt x="0" y="914"/>
                </a:cubicBezTo>
                <a:cubicBezTo>
                  <a:pt x="0" y="950"/>
                  <a:pt x="29" y="979"/>
                  <a:pt x="65" y="979"/>
                </a:cubicBezTo>
                <a:cubicBezTo>
                  <a:pt x="83" y="979"/>
                  <a:pt x="99" y="972"/>
                  <a:pt x="111" y="959"/>
                </a:cubicBezTo>
                <a:cubicBezTo>
                  <a:pt x="122" y="949"/>
                  <a:pt x="122" y="949"/>
                  <a:pt x="122" y="949"/>
                </a:cubicBezTo>
                <a:cubicBezTo>
                  <a:pt x="122" y="1075"/>
                  <a:pt x="122" y="1075"/>
                  <a:pt x="122" y="1075"/>
                </a:cubicBezTo>
                <a:cubicBezTo>
                  <a:pt x="713" y="1072"/>
                  <a:pt x="1194" y="591"/>
                  <a:pt x="1197" y="0"/>
                </a:cubicBezTo>
                <a:lnTo>
                  <a:pt x="1099" y="0"/>
                </a:lnTo>
                <a:close/>
              </a:path>
            </a:pathLst>
          </a:custGeom>
          <a:solidFill>
            <a:srgbClr val="201F20"/>
          </a:solidFill>
          <a:ln>
            <a:noFill/>
          </a:ln>
        </p:spPr>
        <p:txBody>
          <a:bodyPr vert="horz" wrap="square" lIns="91442" tIns="45721" rIns="91442" bIns="45721" numCol="1" anchor="t" anchorCtr="0" compatLnSpc="1"/>
          <a:lstStyle/>
          <a:p>
            <a:endParaRPr lang="zh-CN" altLang="en-US" sz="2400">
              <a:latin typeface="Impact" panose="020B0806030902050204" pitchFamily="34" charset="0"/>
            </a:endParaRPr>
          </a:p>
        </p:txBody>
      </p:sp>
      <p:sp>
        <p:nvSpPr>
          <p:cNvPr id="9" name="稻壳儿原创设计师【幻雨工作室】_7"/>
          <p:cNvSpPr/>
          <p:nvPr/>
        </p:nvSpPr>
        <p:spPr bwMode="auto">
          <a:xfrm>
            <a:off x="4595815" y="3692387"/>
            <a:ext cx="1492687" cy="1655716"/>
          </a:xfrm>
          <a:custGeom>
            <a:avLst/>
            <a:gdLst>
              <a:gd name="T0" fmla="*/ 1075 w 1075"/>
              <a:gd name="T1" fmla="*/ 1196 h 1196"/>
              <a:gd name="T2" fmla="*/ 1075 w 1075"/>
              <a:gd name="T3" fmla="*/ 1098 h 1196"/>
              <a:gd name="T4" fmla="*/ 1030 w 1075"/>
              <a:gd name="T5" fmla="*/ 1112 h 1196"/>
              <a:gd name="T6" fmla="*/ 953 w 1075"/>
              <a:gd name="T7" fmla="*/ 1035 h 1196"/>
              <a:gd name="T8" fmla="*/ 1030 w 1075"/>
              <a:gd name="T9" fmla="*/ 959 h 1196"/>
              <a:gd name="T10" fmla="*/ 1075 w 1075"/>
              <a:gd name="T11" fmla="*/ 973 h 1196"/>
              <a:gd name="T12" fmla="*/ 1075 w 1075"/>
              <a:gd name="T13" fmla="*/ 875 h 1196"/>
              <a:gd name="T14" fmla="*/ 321 w 1075"/>
              <a:gd name="T15" fmla="*/ 121 h 1196"/>
              <a:gd name="T16" fmla="*/ 195 w 1075"/>
              <a:gd name="T17" fmla="*/ 121 h 1196"/>
              <a:gd name="T18" fmla="*/ 205 w 1075"/>
              <a:gd name="T19" fmla="*/ 111 h 1196"/>
              <a:gd name="T20" fmla="*/ 225 w 1075"/>
              <a:gd name="T21" fmla="*/ 64 h 1196"/>
              <a:gd name="T22" fmla="*/ 160 w 1075"/>
              <a:gd name="T23" fmla="*/ 0 h 1196"/>
              <a:gd name="T24" fmla="*/ 96 w 1075"/>
              <a:gd name="T25" fmla="*/ 64 h 1196"/>
              <a:gd name="T26" fmla="*/ 115 w 1075"/>
              <a:gd name="T27" fmla="*/ 111 h 1196"/>
              <a:gd name="T28" fmla="*/ 126 w 1075"/>
              <a:gd name="T29" fmla="*/ 121 h 1196"/>
              <a:gd name="T30" fmla="*/ 0 w 1075"/>
              <a:gd name="T31" fmla="*/ 121 h 1196"/>
              <a:gd name="T32" fmla="*/ 1075 w 1075"/>
              <a:gd name="T33" fmla="*/ 1196 h 1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75" h="1196">
                <a:moveTo>
                  <a:pt x="1075" y="1196"/>
                </a:moveTo>
                <a:cubicBezTo>
                  <a:pt x="1075" y="1098"/>
                  <a:pt x="1075" y="1098"/>
                  <a:pt x="1075" y="1098"/>
                </a:cubicBezTo>
                <a:cubicBezTo>
                  <a:pt x="1062" y="1107"/>
                  <a:pt x="1046" y="1112"/>
                  <a:pt x="1030" y="1112"/>
                </a:cubicBezTo>
                <a:cubicBezTo>
                  <a:pt x="988" y="1112"/>
                  <a:pt x="953" y="1078"/>
                  <a:pt x="953" y="1035"/>
                </a:cubicBezTo>
                <a:cubicBezTo>
                  <a:pt x="953" y="993"/>
                  <a:pt x="988" y="959"/>
                  <a:pt x="1030" y="959"/>
                </a:cubicBezTo>
                <a:cubicBezTo>
                  <a:pt x="1046" y="959"/>
                  <a:pt x="1062" y="964"/>
                  <a:pt x="1075" y="973"/>
                </a:cubicBezTo>
                <a:cubicBezTo>
                  <a:pt x="1075" y="875"/>
                  <a:pt x="1075" y="875"/>
                  <a:pt x="1075" y="875"/>
                </a:cubicBezTo>
                <a:cubicBezTo>
                  <a:pt x="660" y="872"/>
                  <a:pt x="324" y="535"/>
                  <a:pt x="321" y="121"/>
                </a:cubicBezTo>
                <a:cubicBezTo>
                  <a:pt x="195" y="121"/>
                  <a:pt x="195" y="121"/>
                  <a:pt x="195" y="121"/>
                </a:cubicBezTo>
                <a:cubicBezTo>
                  <a:pt x="205" y="111"/>
                  <a:pt x="205" y="111"/>
                  <a:pt x="205" y="111"/>
                </a:cubicBezTo>
                <a:cubicBezTo>
                  <a:pt x="218" y="98"/>
                  <a:pt x="225" y="82"/>
                  <a:pt x="225" y="64"/>
                </a:cubicBezTo>
                <a:cubicBezTo>
                  <a:pt x="225" y="29"/>
                  <a:pt x="196" y="0"/>
                  <a:pt x="160" y="0"/>
                </a:cubicBezTo>
                <a:cubicBezTo>
                  <a:pt x="125" y="0"/>
                  <a:pt x="96" y="29"/>
                  <a:pt x="96" y="64"/>
                </a:cubicBezTo>
                <a:cubicBezTo>
                  <a:pt x="96" y="82"/>
                  <a:pt x="103" y="98"/>
                  <a:pt x="115" y="111"/>
                </a:cubicBezTo>
                <a:cubicBezTo>
                  <a:pt x="126" y="121"/>
                  <a:pt x="126" y="121"/>
                  <a:pt x="126" y="121"/>
                </a:cubicBezTo>
                <a:cubicBezTo>
                  <a:pt x="0" y="121"/>
                  <a:pt x="0" y="121"/>
                  <a:pt x="0" y="121"/>
                </a:cubicBezTo>
                <a:cubicBezTo>
                  <a:pt x="3" y="712"/>
                  <a:pt x="483" y="1193"/>
                  <a:pt x="1075" y="1196"/>
                </a:cubicBezTo>
                <a:close/>
              </a:path>
            </a:pathLst>
          </a:custGeom>
          <a:solidFill>
            <a:srgbClr val="FAD978"/>
          </a:solidFill>
          <a:ln>
            <a:noFill/>
          </a:ln>
        </p:spPr>
        <p:txBody>
          <a:bodyPr vert="horz" wrap="square" lIns="91442" tIns="45721" rIns="91442" bIns="45721" numCol="1" anchor="t" anchorCtr="0" compatLnSpc="1"/>
          <a:lstStyle/>
          <a:p>
            <a:endParaRPr lang="zh-CN" altLang="en-US" sz="2400">
              <a:latin typeface="Impact" panose="020B0806030902050204" pitchFamily="34" charset="0"/>
            </a:endParaRPr>
          </a:p>
        </p:txBody>
      </p:sp>
      <p:sp>
        <p:nvSpPr>
          <p:cNvPr id="10" name="稻壳儿原创设计师【幻雨工作室】_8"/>
          <p:cNvSpPr/>
          <p:nvPr/>
        </p:nvSpPr>
        <p:spPr bwMode="auto">
          <a:xfrm>
            <a:off x="4595815" y="2354313"/>
            <a:ext cx="1660207" cy="1488145"/>
          </a:xfrm>
          <a:custGeom>
            <a:avLst/>
            <a:gdLst>
              <a:gd name="T0" fmla="*/ 1131 w 1196"/>
              <a:gd name="T1" fmla="*/ 96 h 1075"/>
              <a:gd name="T2" fmla="*/ 1085 w 1196"/>
              <a:gd name="T3" fmla="*/ 115 h 1075"/>
              <a:gd name="T4" fmla="*/ 1075 w 1196"/>
              <a:gd name="T5" fmla="*/ 126 h 1075"/>
              <a:gd name="T6" fmla="*/ 1075 w 1196"/>
              <a:gd name="T7" fmla="*/ 0 h 1075"/>
              <a:gd name="T8" fmla="*/ 0 w 1196"/>
              <a:gd name="T9" fmla="*/ 1075 h 1075"/>
              <a:gd name="T10" fmla="*/ 98 w 1196"/>
              <a:gd name="T11" fmla="*/ 1075 h 1075"/>
              <a:gd name="T12" fmla="*/ 84 w 1196"/>
              <a:gd name="T13" fmla="*/ 1030 h 1075"/>
              <a:gd name="T14" fmla="*/ 160 w 1196"/>
              <a:gd name="T15" fmla="*/ 954 h 1075"/>
              <a:gd name="T16" fmla="*/ 237 w 1196"/>
              <a:gd name="T17" fmla="*/ 1030 h 1075"/>
              <a:gd name="T18" fmla="*/ 223 w 1196"/>
              <a:gd name="T19" fmla="*/ 1075 h 1075"/>
              <a:gd name="T20" fmla="*/ 321 w 1196"/>
              <a:gd name="T21" fmla="*/ 1075 h 1075"/>
              <a:gd name="T22" fmla="*/ 1075 w 1196"/>
              <a:gd name="T23" fmla="*/ 321 h 1075"/>
              <a:gd name="T24" fmla="*/ 1075 w 1196"/>
              <a:gd name="T25" fmla="*/ 195 h 1075"/>
              <a:gd name="T26" fmla="*/ 1085 w 1196"/>
              <a:gd name="T27" fmla="*/ 205 h 1075"/>
              <a:gd name="T28" fmla="*/ 1131 w 1196"/>
              <a:gd name="T29" fmla="*/ 225 h 1075"/>
              <a:gd name="T30" fmla="*/ 1196 w 1196"/>
              <a:gd name="T31" fmla="*/ 160 h 1075"/>
              <a:gd name="T32" fmla="*/ 1131 w 1196"/>
              <a:gd name="T33" fmla="*/ 96 h 1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96" h="1075">
                <a:moveTo>
                  <a:pt x="1131" y="96"/>
                </a:moveTo>
                <a:cubicBezTo>
                  <a:pt x="1114" y="96"/>
                  <a:pt x="1097" y="103"/>
                  <a:pt x="1085" y="115"/>
                </a:cubicBezTo>
                <a:cubicBezTo>
                  <a:pt x="1075" y="126"/>
                  <a:pt x="1075" y="126"/>
                  <a:pt x="1075" y="126"/>
                </a:cubicBezTo>
                <a:cubicBezTo>
                  <a:pt x="1075" y="0"/>
                  <a:pt x="1075" y="0"/>
                  <a:pt x="1075" y="0"/>
                </a:cubicBezTo>
                <a:cubicBezTo>
                  <a:pt x="483" y="3"/>
                  <a:pt x="3" y="483"/>
                  <a:pt x="0" y="1075"/>
                </a:cubicBezTo>
                <a:cubicBezTo>
                  <a:pt x="98" y="1075"/>
                  <a:pt x="98" y="1075"/>
                  <a:pt x="98" y="1075"/>
                </a:cubicBezTo>
                <a:cubicBezTo>
                  <a:pt x="89" y="1062"/>
                  <a:pt x="84" y="1046"/>
                  <a:pt x="84" y="1030"/>
                </a:cubicBezTo>
                <a:cubicBezTo>
                  <a:pt x="84" y="988"/>
                  <a:pt x="118" y="954"/>
                  <a:pt x="160" y="954"/>
                </a:cubicBezTo>
                <a:cubicBezTo>
                  <a:pt x="202" y="954"/>
                  <a:pt x="237" y="988"/>
                  <a:pt x="237" y="1030"/>
                </a:cubicBezTo>
                <a:cubicBezTo>
                  <a:pt x="237" y="1046"/>
                  <a:pt x="232" y="1062"/>
                  <a:pt x="223" y="1075"/>
                </a:cubicBezTo>
                <a:cubicBezTo>
                  <a:pt x="321" y="1075"/>
                  <a:pt x="321" y="1075"/>
                  <a:pt x="321" y="1075"/>
                </a:cubicBezTo>
                <a:cubicBezTo>
                  <a:pt x="324" y="661"/>
                  <a:pt x="660" y="324"/>
                  <a:pt x="1075" y="321"/>
                </a:cubicBezTo>
                <a:cubicBezTo>
                  <a:pt x="1075" y="195"/>
                  <a:pt x="1075" y="195"/>
                  <a:pt x="1075" y="195"/>
                </a:cubicBezTo>
                <a:cubicBezTo>
                  <a:pt x="1085" y="205"/>
                  <a:pt x="1085" y="205"/>
                  <a:pt x="1085" y="205"/>
                </a:cubicBezTo>
                <a:cubicBezTo>
                  <a:pt x="1097" y="218"/>
                  <a:pt x="1114" y="225"/>
                  <a:pt x="1131" y="225"/>
                </a:cubicBezTo>
                <a:cubicBezTo>
                  <a:pt x="1167" y="225"/>
                  <a:pt x="1196" y="196"/>
                  <a:pt x="1196" y="160"/>
                </a:cubicBezTo>
                <a:cubicBezTo>
                  <a:pt x="1196" y="125"/>
                  <a:pt x="1167" y="96"/>
                  <a:pt x="1131" y="96"/>
                </a:cubicBezTo>
                <a:close/>
              </a:path>
            </a:pathLst>
          </a:custGeom>
          <a:solidFill>
            <a:srgbClr val="201F20"/>
          </a:solidFill>
          <a:ln>
            <a:noFill/>
          </a:ln>
        </p:spPr>
        <p:txBody>
          <a:bodyPr vert="horz" wrap="square" lIns="0" tIns="0" rIns="0" bIns="0" numCol="1" anchor="ctr" anchorCtr="0" compatLnSpc="1"/>
          <a:lstStyle/>
          <a:p>
            <a:pPr algn="ctr"/>
            <a:endParaRPr lang="zh-CN" altLang="en-US" sz="2400" dirty="0">
              <a:latin typeface="Impact" panose="020B0806030902050204" pitchFamily="34" charset="0"/>
            </a:endParaRPr>
          </a:p>
        </p:txBody>
      </p:sp>
      <p:grpSp>
        <p:nvGrpSpPr>
          <p:cNvPr id="11" name="稻壳儿原创设计师【幻雨工作室】_9"/>
          <p:cNvGrpSpPr/>
          <p:nvPr/>
        </p:nvGrpSpPr>
        <p:grpSpPr>
          <a:xfrm>
            <a:off x="5610939" y="3247196"/>
            <a:ext cx="970120" cy="1273053"/>
            <a:chOff x="4264026" y="2292350"/>
            <a:chExt cx="615950" cy="808038"/>
          </a:xfrm>
          <a:solidFill>
            <a:schemeClr val="bg1">
              <a:lumMod val="50000"/>
            </a:schemeClr>
          </a:solidFill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4510088" y="2305050"/>
              <a:ext cx="122238" cy="1222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latin typeface="Impact" panose="020B0806030902050204" pitchFamily="34" charset="0"/>
              </a:endParaRPr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4264026" y="2292350"/>
              <a:ext cx="615950" cy="808038"/>
            </a:xfrm>
            <a:custGeom>
              <a:avLst/>
              <a:gdLst>
                <a:gd name="T0" fmla="*/ 689 w 698"/>
                <a:gd name="T1" fmla="*/ 10 h 918"/>
                <a:gd name="T2" fmla="*/ 657 w 698"/>
                <a:gd name="T3" fmla="*/ 9 h 918"/>
                <a:gd name="T4" fmla="*/ 485 w 698"/>
                <a:gd name="T5" fmla="*/ 168 h 918"/>
                <a:gd name="T6" fmla="*/ 485 w 698"/>
                <a:gd name="T7" fmla="*/ 168 h 918"/>
                <a:gd name="T8" fmla="*/ 436 w 698"/>
                <a:gd name="T9" fmla="*/ 168 h 918"/>
                <a:gd name="T10" fmla="*/ 399 w 698"/>
                <a:gd name="T11" fmla="*/ 168 h 918"/>
                <a:gd name="T12" fmla="*/ 375 w 698"/>
                <a:gd name="T13" fmla="*/ 279 h 918"/>
                <a:gd name="T14" fmla="*/ 356 w 698"/>
                <a:gd name="T15" fmla="*/ 217 h 918"/>
                <a:gd name="T16" fmla="*/ 367 w 698"/>
                <a:gd name="T17" fmla="*/ 203 h 918"/>
                <a:gd name="T18" fmla="*/ 349 w 698"/>
                <a:gd name="T19" fmla="*/ 183 h 918"/>
                <a:gd name="T20" fmla="*/ 329 w 698"/>
                <a:gd name="T21" fmla="*/ 201 h 918"/>
                <a:gd name="T22" fmla="*/ 341 w 698"/>
                <a:gd name="T23" fmla="*/ 217 h 918"/>
                <a:gd name="T24" fmla="*/ 324 w 698"/>
                <a:gd name="T25" fmla="*/ 279 h 918"/>
                <a:gd name="T26" fmla="*/ 298 w 698"/>
                <a:gd name="T27" fmla="*/ 168 h 918"/>
                <a:gd name="T28" fmla="*/ 262 w 698"/>
                <a:gd name="T29" fmla="*/ 168 h 918"/>
                <a:gd name="T30" fmla="*/ 213 w 698"/>
                <a:gd name="T31" fmla="*/ 168 h 918"/>
                <a:gd name="T32" fmla="*/ 213 w 698"/>
                <a:gd name="T33" fmla="*/ 168 h 918"/>
                <a:gd name="T34" fmla="*/ 40 w 698"/>
                <a:gd name="T35" fmla="*/ 9 h 918"/>
                <a:gd name="T36" fmla="*/ 8 w 698"/>
                <a:gd name="T37" fmla="*/ 10 h 918"/>
                <a:gd name="T38" fmla="*/ 9 w 698"/>
                <a:gd name="T39" fmla="*/ 42 h 918"/>
                <a:gd name="T40" fmla="*/ 262 w 698"/>
                <a:gd name="T41" fmla="*/ 285 h 918"/>
                <a:gd name="T42" fmla="*/ 262 w 698"/>
                <a:gd name="T43" fmla="*/ 532 h 918"/>
                <a:gd name="T44" fmla="*/ 262 w 698"/>
                <a:gd name="T45" fmla="*/ 881 h 918"/>
                <a:gd name="T46" fmla="*/ 298 w 698"/>
                <a:gd name="T47" fmla="*/ 918 h 918"/>
                <a:gd name="T48" fmla="*/ 335 w 698"/>
                <a:gd name="T49" fmla="*/ 881 h 918"/>
                <a:gd name="T50" fmla="*/ 335 w 698"/>
                <a:gd name="T51" fmla="*/ 532 h 918"/>
                <a:gd name="T52" fmla="*/ 363 w 698"/>
                <a:gd name="T53" fmla="*/ 532 h 918"/>
                <a:gd name="T54" fmla="*/ 363 w 698"/>
                <a:gd name="T55" fmla="*/ 881 h 918"/>
                <a:gd name="T56" fmla="*/ 399 w 698"/>
                <a:gd name="T57" fmla="*/ 918 h 918"/>
                <a:gd name="T58" fmla="*/ 436 w 698"/>
                <a:gd name="T59" fmla="*/ 881 h 918"/>
                <a:gd name="T60" fmla="*/ 436 w 698"/>
                <a:gd name="T61" fmla="*/ 532 h 918"/>
                <a:gd name="T62" fmla="*/ 436 w 698"/>
                <a:gd name="T63" fmla="*/ 285 h 918"/>
                <a:gd name="T64" fmla="*/ 688 w 698"/>
                <a:gd name="T65" fmla="*/ 42 h 918"/>
                <a:gd name="T66" fmla="*/ 689 w 698"/>
                <a:gd name="T67" fmla="*/ 10 h 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98" h="918">
                  <a:moveTo>
                    <a:pt x="689" y="10"/>
                  </a:moveTo>
                  <a:cubicBezTo>
                    <a:pt x="681" y="1"/>
                    <a:pt x="666" y="0"/>
                    <a:pt x="657" y="9"/>
                  </a:cubicBezTo>
                  <a:cubicBezTo>
                    <a:pt x="485" y="168"/>
                    <a:pt x="485" y="168"/>
                    <a:pt x="485" y="168"/>
                  </a:cubicBezTo>
                  <a:cubicBezTo>
                    <a:pt x="485" y="168"/>
                    <a:pt x="485" y="168"/>
                    <a:pt x="485" y="168"/>
                  </a:cubicBezTo>
                  <a:cubicBezTo>
                    <a:pt x="436" y="168"/>
                    <a:pt x="436" y="168"/>
                    <a:pt x="436" y="168"/>
                  </a:cubicBezTo>
                  <a:cubicBezTo>
                    <a:pt x="399" y="168"/>
                    <a:pt x="399" y="168"/>
                    <a:pt x="399" y="168"/>
                  </a:cubicBezTo>
                  <a:cubicBezTo>
                    <a:pt x="391" y="256"/>
                    <a:pt x="375" y="279"/>
                    <a:pt x="375" y="279"/>
                  </a:cubicBezTo>
                  <a:cubicBezTo>
                    <a:pt x="356" y="217"/>
                    <a:pt x="356" y="217"/>
                    <a:pt x="356" y="217"/>
                  </a:cubicBezTo>
                  <a:cubicBezTo>
                    <a:pt x="367" y="203"/>
                    <a:pt x="367" y="203"/>
                    <a:pt x="367" y="203"/>
                  </a:cubicBezTo>
                  <a:cubicBezTo>
                    <a:pt x="349" y="183"/>
                    <a:pt x="349" y="183"/>
                    <a:pt x="349" y="183"/>
                  </a:cubicBezTo>
                  <a:cubicBezTo>
                    <a:pt x="329" y="201"/>
                    <a:pt x="329" y="201"/>
                    <a:pt x="329" y="201"/>
                  </a:cubicBezTo>
                  <a:cubicBezTo>
                    <a:pt x="341" y="217"/>
                    <a:pt x="341" y="217"/>
                    <a:pt x="341" y="217"/>
                  </a:cubicBezTo>
                  <a:cubicBezTo>
                    <a:pt x="324" y="279"/>
                    <a:pt x="324" y="279"/>
                    <a:pt x="324" y="279"/>
                  </a:cubicBezTo>
                  <a:cubicBezTo>
                    <a:pt x="309" y="262"/>
                    <a:pt x="301" y="196"/>
                    <a:pt x="298" y="168"/>
                  </a:cubicBezTo>
                  <a:cubicBezTo>
                    <a:pt x="262" y="168"/>
                    <a:pt x="262" y="168"/>
                    <a:pt x="262" y="168"/>
                  </a:cubicBezTo>
                  <a:cubicBezTo>
                    <a:pt x="213" y="168"/>
                    <a:pt x="213" y="168"/>
                    <a:pt x="213" y="168"/>
                  </a:cubicBezTo>
                  <a:cubicBezTo>
                    <a:pt x="213" y="168"/>
                    <a:pt x="213" y="168"/>
                    <a:pt x="213" y="168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1" y="0"/>
                    <a:pt x="17" y="1"/>
                    <a:pt x="8" y="10"/>
                  </a:cubicBezTo>
                  <a:cubicBezTo>
                    <a:pt x="0" y="19"/>
                    <a:pt x="0" y="34"/>
                    <a:pt x="9" y="42"/>
                  </a:cubicBezTo>
                  <a:cubicBezTo>
                    <a:pt x="262" y="285"/>
                    <a:pt x="262" y="285"/>
                    <a:pt x="262" y="285"/>
                  </a:cubicBezTo>
                  <a:cubicBezTo>
                    <a:pt x="262" y="532"/>
                    <a:pt x="262" y="532"/>
                    <a:pt x="262" y="532"/>
                  </a:cubicBezTo>
                  <a:cubicBezTo>
                    <a:pt x="262" y="881"/>
                    <a:pt x="262" y="881"/>
                    <a:pt x="262" y="881"/>
                  </a:cubicBezTo>
                  <a:cubicBezTo>
                    <a:pt x="262" y="901"/>
                    <a:pt x="278" y="918"/>
                    <a:pt x="298" y="918"/>
                  </a:cubicBezTo>
                  <a:cubicBezTo>
                    <a:pt x="318" y="918"/>
                    <a:pt x="335" y="901"/>
                    <a:pt x="335" y="881"/>
                  </a:cubicBezTo>
                  <a:cubicBezTo>
                    <a:pt x="335" y="532"/>
                    <a:pt x="335" y="532"/>
                    <a:pt x="335" y="532"/>
                  </a:cubicBezTo>
                  <a:cubicBezTo>
                    <a:pt x="363" y="532"/>
                    <a:pt x="363" y="532"/>
                    <a:pt x="363" y="532"/>
                  </a:cubicBezTo>
                  <a:cubicBezTo>
                    <a:pt x="363" y="881"/>
                    <a:pt x="363" y="881"/>
                    <a:pt x="363" y="881"/>
                  </a:cubicBezTo>
                  <a:cubicBezTo>
                    <a:pt x="363" y="901"/>
                    <a:pt x="379" y="918"/>
                    <a:pt x="399" y="918"/>
                  </a:cubicBezTo>
                  <a:cubicBezTo>
                    <a:pt x="419" y="918"/>
                    <a:pt x="436" y="901"/>
                    <a:pt x="436" y="881"/>
                  </a:cubicBezTo>
                  <a:cubicBezTo>
                    <a:pt x="436" y="532"/>
                    <a:pt x="436" y="532"/>
                    <a:pt x="436" y="532"/>
                  </a:cubicBezTo>
                  <a:cubicBezTo>
                    <a:pt x="436" y="285"/>
                    <a:pt x="436" y="285"/>
                    <a:pt x="436" y="285"/>
                  </a:cubicBezTo>
                  <a:cubicBezTo>
                    <a:pt x="688" y="42"/>
                    <a:pt x="688" y="42"/>
                    <a:pt x="688" y="42"/>
                  </a:cubicBezTo>
                  <a:cubicBezTo>
                    <a:pt x="697" y="34"/>
                    <a:pt x="698" y="19"/>
                    <a:pt x="689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latin typeface="Impact" panose="020B0806030902050204" pitchFamily="34" charset="0"/>
              </a:endParaRPr>
            </a:p>
          </p:txBody>
        </p:sp>
      </p:grpSp>
      <p:sp>
        <p:nvSpPr>
          <p:cNvPr id="14" name="稻壳儿原创设计师【幻雨工作室】_10"/>
          <p:cNvSpPr txBox="1"/>
          <p:nvPr/>
        </p:nvSpPr>
        <p:spPr>
          <a:xfrm>
            <a:off x="4950762" y="2749611"/>
            <a:ext cx="263218" cy="338556"/>
          </a:xfrm>
          <a:prstGeom prst="rect">
            <a:avLst/>
          </a:prstGeom>
          <a:noFill/>
        </p:spPr>
        <p:txBody>
          <a:bodyPr wrap="none" lIns="91442" tIns="45721" rIns="91442" bIns="45721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Impact" panose="020B0806030902050204" pitchFamily="34" charset="0"/>
              </a:rPr>
              <a:t>1</a:t>
            </a:r>
            <a:endParaRPr lang="zh-CN" altLang="en-US" sz="16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15" name="稻壳儿原创设计师【幻雨工作室】_11"/>
          <p:cNvSpPr txBox="1"/>
          <p:nvPr/>
        </p:nvSpPr>
        <p:spPr>
          <a:xfrm>
            <a:off x="6818495" y="2749611"/>
            <a:ext cx="293674" cy="338556"/>
          </a:xfrm>
          <a:prstGeom prst="rect">
            <a:avLst/>
          </a:prstGeom>
          <a:noFill/>
        </p:spPr>
        <p:txBody>
          <a:bodyPr wrap="none" lIns="91442" tIns="45721" rIns="91442" bIns="45721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Impact" panose="020B0806030902050204" pitchFamily="34" charset="0"/>
              </a:rPr>
              <a:t>3</a:t>
            </a:r>
            <a:endParaRPr lang="zh-CN" altLang="en-US" sz="16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16" name="稻壳儿原创设计师【幻雨工作室】_12"/>
          <p:cNvSpPr txBox="1"/>
          <p:nvPr/>
        </p:nvSpPr>
        <p:spPr>
          <a:xfrm>
            <a:off x="4950761" y="4482861"/>
            <a:ext cx="287262" cy="338556"/>
          </a:xfrm>
          <a:prstGeom prst="rect">
            <a:avLst/>
          </a:prstGeom>
          <a:noFill/>
        </p:spPr>
        <p:txBody>
          <a:bodyPr wrap="none" lIns="91442" tIns="45721" rIns="91442" bIns="45721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Impact" panose="020B0806030902050204" pitchFamily="34" charset="0"/>
              </a:rPr>
              <a:t>2</a:t>
            </a:r>
            <a:endParaRPr lang="zh-CN" altLang="en-US" sz="16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17" name="稻壳儿原创设计师【幻雨工作室】_13"/>
          <p:cNvSpPr txBox="1"/>
          <p:nvPr/>
        </p:nvSpPr>
        <p:spPr>
          <a:xfrm>
            <a:off x="6818495" y="4482861"/>
            <a:ext cx="287262" cy="338556"/>
          </a:xfrm>
          <a:prstGeom prst="rect">
            <a:avLst/>
          </a:prstGeom>
          <a:noFill/>
        </p:spPr>
        <p:txBody>
          <a:bodyPr wrap="none" lIns="91442" tIns="45721" rIns="91442" bIns="45721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Impact" panose="020B0806030902050204" pitchFamily="34" charset="0"/>
              </a:rPr>
              <a:t>4</a:t>
            </a:r>
            <a:endParaRPr lang="zh-CN" altLang="en-US" sz="16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22" name="稻壳儿原创设计师【幻雨工作室】_6"/>
          <p:cNvSpPr/>
          <p:nvPr/>
        </p:nvSpPr>
        <p:spPr>
          <a:xfrm>
            <a:off x="807987" y="2749503"/>
            <a:ext cx="2913623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23" name="稻壳儿原创设计师【幻雨工作室】_7"/>
          <p:cNvSpPr/>
          <p:nvPr/>
        </p:nvSpPr>
        <p:spPr>
          <a:xfrm>
            <a:off x="807987" y="4685034"/>
            <a:ext cx="2913623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24" name="稻壳儿原创设计师【幻雨工作室】_8"/>
          <p:cNvSpPr/>
          <p:nvPr/>
        </p:nvSpPr>
        <p:spPr>
          <a:xfrm>
            <a:off x="8194073" y="4694052"/>
            <a:ext cx="3111280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25" name="稻壳儿原创设计师【幻雨工作室】_9"/>
          <p:cNvSpPr/>
          <p:nvPr/>
        </p:nvSpPr>
        <p:spPr>
          <a:xfrm>
            <a:off x="8194073" y="2803610"/>
            <a:ext cx="3111280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26" name="稻壳儿原创设计师【幻雨工作室】_18"/>
          <p:cNvSpPr txBox="1"/>
          <p:nvPr/>
        </p:nvSpPr>
        <p:spPr>
          <a:xfrm>
            <a:off x="2311528" y="4259160"/>
            <a:ext cx="1415772" cy="461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2400" b="1" dirty="0">
                <a:solidFill>
                  <a:srgbClr val="201F20"/>
                </a:solidFill>
                <a:latin typeface="微软雅黑" panose="020B0503020204020204" charset="-122"/>
                <a:ea typeface="微软雅黑" panose="020B0503020204020204" charset="-122"/>
              </a:rPr>
              <a:t>能力目标</a:t>
            </a:r>
          </a:p>
        </p:txBody>
      </p:sp>
      <p:sp>
        <p:nvSpPr>
          <p:cNvPr id="27" name="稻壳儿原创设计师【幻雨工作室】_19"/>
          <p:cNvSpPr txBox="1"/>
          <p:nvPr/>
        </p:nvSpPr>
        <p:spPr>
          <a:xfrm>
            <a:off x="8161659" y="4259160"/>
            <a:ext cx="1415772" cy="461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2400" b="1" dirty="0">
                <a:solidFill>
                  <a:srgbClr val="201F20"/>
                </a:solidFill>
                <a:latin typeface="微软雅黑" panose="020B0503020204020204" charset="-122"/>
                <a:ea typeface="微软雅黑" panose="020B0503020204020204" charset="-122"/>
              </a:rPr>
              <a:t>态度目标</a:t>
            </a:r>
          </a:p>
        </p:txBody>
      </p:sp>
      <p:sp>
        <p:nvSpPr>
          <p:cNvPr id="28" name="稻壳儿原创设计师【幻雨工作室】_20"/>
          <p:cNvSpPr txBox="1"/>
          <p:nvPr/>
        </p:nvSpPr>
        <p:spPr>
          <a:xfrm>
            <a:off x="2308409" y="2315998"/>
            <a:ext cx="1415772" cy="461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2400" b="1" dirty="0">
                <a:solidFill>
                  <a:srgbClr val="201F20"/>
                </a:solidFill>
                <a:latin typeface="微软雅黑" panose="020B0503020204020204" charset="-122"/>
                <a:ea typeface="微软雅黑" panose="020B0503020204020204" charset="-122"/>
              </a:rPr>
              <a:t>知识目标</a:t>
            </a:r>
          </a:p>
        </p:txBody>
      </p:sp>
      <p:sp>
        <p:nvSpPr>
          <p:cNvPr id="29" name="稻壳儿原创设计师【幻雨工作室】_21"/>
          <p:cNvSpPr txBox="1"/>
          <p:nvPr/>
        </p:nvSpPr>
        <p:spPr>
          <a:xfrm>
            <a:off x="8194075" y="2344871"/>
            <a:ext cx="1415772" cy="461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2400" b="1" dirty="0">
                <a:solidFill>
                  <a:srgbClr val="FAD978"/>
                </a:solidFill>
                <a:latin typeface="微软雅黑" panose="020B0503020204020204" charset="-122"/>
                <a:ea typeface="微软雅黑" panose="020B0503020204020204" charset="-122"/>
              </a:rPr>
              <a:t>思维目标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5" grpId="0"/>
      <p:bldP spid="17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905000" y="0"/>
            <a:ext cx="10287000" cy="6858000"/>
          </a:xfrm>
          <a:prstGeom prst="rect">
            <a:avLst/>
          </a:prstGeom>
        </p:spPr>
      </p:pic>
      <p:grpSp>
        <p:nvGrpSpPr>
          <p:cNvPr id="5" name="组 4"/>
          <p:cNvGrpSpPr/>
          <p:nvPr/>
        </p:nvGrpSpPr>
        <p:grpSpPr>
          <a:xfrm>
            <a:off x="786398" y="3346704"/>
            <a:ext cx="457200" cy="2907792"/>
            <a:chOff x="10972800" y="749808"/>
            <a:chExt cx="457200" cy="2907792"/>
          </a:xfrm>
        </p:grpSpPr>
        <p:sp>
          <p:nvSpPr>
            <p:cNvPr id="6" name="矩形 5"/>
            <p:cNvSpPr/>
            <p:nvPr/>
          </p:nvSpPr>
          <p:spPr>
            <a:xfrm>
              <a:off x="10972800" y="749808"/>
              <a:ext cx="457200" cy="4572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972800" y="1448845"/>
              <a:ext cx="377667" cy="220875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The user </a:t>
              </a:r>
              <a:r>
                <a:rPr lang="en-US" altLang="zh-CN" sz="110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can demonstrate</a:t>
              </a:r>
              <a:endPara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621793" y="658368"/>
            <a:ext cx="4630707" cy="1078992"/>
          </a:xfrm>
          <a:prstGeom prst="rect">
            <a:avLst/>
          </a:prstGeom>
          <a:solidFill>
            <a:srgbClr val="FAD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916088" y="721701"/>
            <a:ext cx="3206583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PART.03</a:t>
            </a:r>
            <a:endParaRPr lang="zh-CN" altLang="en-US" sz="6000" b="1" dirty="0">
              <a:solidFill>
                <a:schemeClr val="tx1">
                  <a:lumMod val="75000"/>
                  <a:lumOff val="25000"/>
                </a:schemeClr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942858" y="4045741"/>
            <a:ext cx="3913985" cy="47833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The user can demonstrate on a projector or computer, or print the presentation and make it into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942857" y="3113639"/>
            <a:ext cx="481495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419576" y="333889"/>
            <a:ext cx="4101681" cy="734266"/>
            <a:chOff x="607832" y="2055111"/>
            <a:chExt cx="4101681" cy="734266"/>
          </a:xfrm>
        </p:grpSpPr>
        <p:sp>
          <p:nvSpPr>
            <p:cNvPr id="3" name="矩形 2"/>
            <p:cNvSpPr/>
            <p:nvPr/>
          </p:nvSpPr>
          <p:spPr>
            <a:xfrm>
              <a:off x="607832" y="2097404"/>
              <a:ext cx="187696" cy="335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95528" y="2358490"/>
              <a:ext cx="391398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95528" y="2055111"/>
              <a:ext cx="27205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03.</a:t>
              </a:r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标题文字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607832" y="2420551"/>
              <a:ext cx="187696" cy="33522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pic>
        <p:nvPicPr>
          <p:cNvPr id="7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57" y="2353402"/>
            <a:ext cx="5515491" cy="3165087"/>
          </a:xfrm>
          <a:prstGeom prst="rect">
            <a:avLst/>
          </a:prstGeom>
        </p:spPr>
      </p:pic>
      <p:sp>
        <p:nvSpPr>
          <p:cNvPr id="8" name="Подзаголовок 2"/>
          <p:cNvSpPr txBox="1"/>
          <p:nvPr/>
        </p:nvSpPr>
        <p:spPr>
          <a:xfrm>
            <a:off x="6939084" y="2153420"/>
            <a:ext cx="4065800" cy="1827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spcBef>
                <a:spcPts val="1200"/>
              </a:spcBef>
              <a:buNone/>
            </a:pPr>
            <a:r>
              <a:rPr lang="zh-CN" altLang="en-US" sz="2135" b="1" dirty="0">
                <a:solidFill>
                  <a:srgbClr val="201F20"/>
                </a:solidFill>
                <a:latin typeface="微软雅黑" panose="020B0503020204020204" charset="-122"/>
                <a:ea typeface="微软雅黑" panose="020B0503020204020204" charset="-122"/>
                <a:cs typeface="Poppins SemiBold" panose="02000000000000000000" pitchFamily="2" charset="0"/>
                <a:sym typeface="微软雅黑" panose="020B0503020204020204" charset="-122"/>
              </a:rPr>
              <a:t>添加标题</a:t>
            </a:r>
            <a:endParaRPr lang="en-US" sz="2135" b="1" dirty="0">
              <a:solidFill>
                <a:srgbClr val="201F20"/>
              </a:solidFill>
              <a:latin typeface="微软雅黑" panose="020B0503020204020204" charset="-122"/>
              <a:ea typeface="微软雅黑" panose="020B0503020204020204" charset="-122"/>
              <a:cs typeface="Poppins SemiBold" panose="02000000000000000000" pitchFamily="2" charset="0"/>
              <a:sym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user can demonstrate on a projector or computer, or print the presentation and make it into a film a wider field</a:t>
            </a:r>
          </a:p>
        </p:txBody>
      </p:sp>
      <p:grpSp>
        <p:nvGrpSpPr>
          <p:cNvPr id="9" name="Группа 1"/>
          <p:cNvGrpSpPr/>
          <p:nvPr/>
        </p:nvGrpSpPr>
        <p:grpSpPr>
          <a:xfrm>
            <a:off x="6939089" y="3996246"/>
            <a:ext cx="680463" cy="609025"/>
            <a:chOff x="6939084" y="3996241"/>
            <a:chExt cx="680463" cy="609025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6939084" y="3996241"/>
              <a:ext cx="514350" cy="514350"/>
            </a:xfrm>
            <a:prstGeom prst="rect">
              <a:avLst/>
            </a:prstGeom>
            <a:noFill/>
            <a:ln>
              <a:solidFill>
                <a:srgbClr val="201F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9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7105197" y="4090916"/>
              <a:ext cx="514350" cy="514350"/>
            </a:xfrm>
            <a:prstGeom prst="rect">
              <a:avLst/>
            </a:prstGeom>
            <a:solidFill>
              <a:srgbClr val="201F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9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12" name="Текст 11"/>
          <p:cNvSpPr txBox="1"/>
          <p:nvPr/>
        </p:nvSpPr>
        <p:spPr>
          <a:xfrm>
            <a:off x="7796556" y="3893019"/>
            <a:ext cx="3208328" cy="1139048"/>
          </a:xfrm>
          <a:prstGeom prst="rect">
            <a:avLst/>
          </a:prstGeom>
        </p:spPr>
        <p:txBody>
          <a:bodyPr lIns="91440" tIns="45720" rIns="91440" bIns="4572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user can demonstrate on a projector or computer, or print the presentation and make it into a film a wider field</a:t>
            </a:r>
          </a:p>
        </p:txBody>
      </p:sp>
      <p:grpSp>
        <p:nvGrpSpPr>
          <p:cNvPr id="13" name="Группа 2"/>
          <p:cNvGrpSpPr/>
          <p:nvPr/>
        </p:nvGrpSpPr>
        <p:grpSpPr>
          <a:xfrm>
            <a:off x="6939089" y="5076696"/>
            <a:ext cx="680463" cy="609025"/>
            <a:chOff x="6939084" y="5076690"/>
            <a:chExt cx="680463" cy="609025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6939084" y="5076690"/>
              <a:ext cx="514350" cy="514350"/>
            </a:xfrm>
            <a:prstGeom prst="rect">
              <a:avLst/>
            </a:prstGeom>
            <a:noFill/>
            <a:ln>
              <a:solidFill>
                <a:srgbClr val="FAD9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9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7105197" y="5171365"/>
              <a:ext cx="514350" cy="51435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9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pic>
        <p:nvPicPr>
          <p:cNvPr id="16" name="图片占位符 4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522835" y="2531665"/>
            <a:ext cx="4203303" cy="2802202"/>
          </a:xfrm>
          <a:prstGeom prst="rect">
            <a:avLst/>
          </a:prstGeom>
        </p:spPr>
      </p:pic>
      <p:sp>
        <p:nvSpPr>
          <p:cNvPr id="17" name="Текст 11"/>
          <p:cNvSpPr txBox="1"/>
          <p:nvPr/>
        </p:nvSpPr>
        <p:spPr>
          <a:xfrm>
            <a:off x="7796556" y="4960157"/>
            <a:ext cx="3208328" cy="1139048"/>
          </a:xfrm>
          <a:prstGeom prst="rect">
            <a:avLst/>
          </a:prstGeom>
        </p:spPr>
        <p:txBody>
          <a:bodyPr lIns="91440" tIns="45720" rIns="91440" bIns="4572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user can demonstrate on a projector or computer, or print the presentation and make it into a film a wider field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4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419576" y="333889"/>
            <a:ext cx="4101681" cy="734266"/>
            <a:chOff x="607832" y="2055111"/>
            <a:chExt cx="4101681" cy="734266"/>
          </a:xfrm>
        </p:grpSpPr>
        <p:sp>
          <p:nvSpPr>
            <p:cNvPr id="3" name="矩形 2"/>
            <p:cNvSpPr/>
            <p:nvPr/>
          </p:nvSpPr>
          <p:spPr>
            <a:xfrm>
              <a:off x="607832" y="2097404"/>
              <a:ext cx="187696" cy="335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95528" y="2358490"/>
              <a:ext cx="391398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95528" y="2055111"/>
              <a:ext cx="27205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03.</a:t>
              </a:r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标题文字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607832" y="2420551"/>
              <a:ext cx="187696" cy="33522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7" name="c768152d-9a5a-4056-812a-6df03700c6a1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2031711" y="2004718"/>
            <a:ext cx="8128583" cy="3226390"/>
            <a:chOff x="669925" y="1108213"/>
            <a:chExt cx="10521559" cy="4176209"/>
          </a:xfrm>
        </p:grpSpPr>
        <p:sp>
          <p:nvSpPr>
            <p:cNvPr id="8" name="i$ľide"/>
            <p:cNvSpPr/>
            <p:nvPr/>
          </p:nvSpPr>
          <p:spPr bwMode="auto">
            <a:xfrm>
              <a:off x="669925" y="1700808"/>
              <a:ext cx="9794527" cy="3583614"/>
            </a:xfrm>
            <a:custGeom>
              <a:avLst/>
              <a:gdLst>
                <a:gd name="T0" fmla="*/ 0 w 2828"/>
                <a:gd name="T1" fmla="*/ 856 h 1032"/>
                <a:gd name="T2" fmla="*/ 660 w 2828"/>
                <a:gd name="T3" fmla="*/ 540 h 1032"/>
                <a:gd name="T4" fmla="*/ 1232 w 2828"/>
                <a:gd name="T5" fmla="*/ 720 h 1032"/>
                <a:gd name="T6" fmla="*/ 1772 w 2828"/>
                <a:gd name="T7" fmla="*/ 320 h 1032"/>
                <a:gd name="T8" fmla="*/ 2315 w 2828"/>
                <a:gd name="T9" fmla="*/ 479 h 1032"/>
                <a:gd name="T10" fmla="*/ 2828 w 2828"/>
                <a:gd name="T11" fmla="*/ 0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28" h="1032">
                  <a:moveTo>
                    <a:pt x="0" y="856"/>
                  </a:moveTo>
                  <a:cubicBezTo>
                    <a:pt x="420" y="1032"/>
                    <a:pt x="464" y="536"/>
                    <a:pt x="660" y="540"/>
                  </a:cubicBezTo>
                  <a:cubicBezTo>
                    <a:pt x="856" y="544"/>
                    <a:pt x="976" y="736"/>
                    <a:pt x="1232" y="720"/>
                  </a:cubicBezTo>
                  <a:cubicBezTo>
                    <a:pt x="1488" y="704"/>
                    <a:pt x="1508" y="352"/>
                    <a:pt x="1772" y="320"/>
                  </a:cubicBezTo>
                  <a:cubicBezTo>
                    <a:pt x="2036" y="288"/>
                    <a:pt x="2063" y="491"/>
                    <a:pt x="2315" y="479"/>
                  </a:cubicBezTo>
                  <a:cubicBezTo>
                    <a:pt x="2567" y="467"/>
                    <a:pt x="2572" y="84"/>
                    <a:pt x="2828" y="0"/>
                  </a:cubicBezTo>
                </a:path>
              </a:pathLst>
            </a:custGeom>
            <a:noFill/>
            <a:ln w="9525" cap="flat">
              <a:solidFill>
                <a:srgbClr val="201F20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grpSp>
          <p:nvGrpSpPr>
            <p:cNvPr id="9" name="îslïḓé"/>
            <p:cNvGrpSpPr/>
            <p:nvPr/>
          </p:nvGrpSpPr>
          <p:grpSpPr>
            <a:xfrm>
              <a:off x="2514801" y="3095137"/>
              <a:ext cx="995966" cy="993236"/>
              <a:chOff x="1760306" y="3744765"/>
              <a:chExt cx="995966" cy="993236"/>
            </a:xfrm>
          </p:grpSpPr>
          <p:sp>
            <p:nvSpPr>
              <p:cNvPr id="23" name="iṩ1idê"/>
              <p:cNvSpPr/>
              <p:nvPr/>
            </p:nvSpPr>
            <p:spPr bwMode="auto">
              <a:xfrm>
                <a:off x="1760306" y="3744765"/>
                <a:ext cx="995966" cy="993236"/>
              </a:xfrm>
              <a:prstGeom prst="ellipse">
                <a:avLst/>
              </a:prstGeom>
              <a:solidFill>
                <a:srgbClr val="FAD978"/>
              </a:solidFill>
              <a:effectLst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/>
              <a:lstStyle/>
              <a:p>
                <a:pPr algn="ctr"/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iṩ1ïḍé"/>
              <p:cNvSpPr/>
              <p:nvPr/>
            </p:nvSpPr>
            <p:spPr>
              <a:xfrm>
                <a:off x="2015001" y="3998095"/>
                <a:ext cx="486576" cy="4865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481" y="12956"/>
                    </a:moveTo>
                    <a:cubicBezTo>
                      <a:pt x="17070" y="12258"/>
                      <a:pt x="16576" y="11533"/>
                      <a:pt x="16011" y="10795"/>
                    </a:cubicBezTo>
                    <a:cubicBezTo>
                      <a:pt x="16573" y="10063"/>
                      <a:pt x="17072" y="9339"/>
                      <a:pt x="17481" y="8644"/>
                    </a:cubicBezTo>
                    <a:cubicBezTo>
                      <a:pt x="19410" y="9181"/>
                      <a:pt x="20618" y="9948"/>
                      <a:pt x="20618" y="10800"/>
                    </a:cubicBezTo>
                    <a:cubicBezTo>
                      <a:pt x="20618" y="11652"/>
                      <a:pt x="19410" y="12419"/>
                      <a:pt x="17481" y="12956"/>
                    </a:cubicBezTo>
                    <a:moveTo>
                      <a:pt x="17742" y="17743"/>
                    </a:moveTo>
                    <a:cubicBezTo>
                      <a:pt x="17140" y="18345"/>
                      <a:pt x="15740" y="18028"/>
                      <a:pt x="13996" y="17045"/>
                    </a:cubicBezTo>
                    <a:cubicBezTo>
                      <a:pt x="14198" y="16261"/>
                      <a:pt x="14365" y="15406"/>
                      <a:pt x="14487" y="14488"/>
                    </a:cubicBezTo>
                    <a:cubicBezTo>
                      <a:pt x="15405" y="14366"/>
                      <a:pt x="16261" y="14198"/>
                      <a:pt x="17044" y="13996"/>
                    </a:cubicBezTo>
                    <a:cubicBezTo>
                      <a:pt x="18028" y="15740"/>
                      <a:pt x="18345" y="17140"/>
                      <a:pt x="17742" y="17743"/>
                    </a:cubicBezTo>
                    <a:moveTo>
                      <a:pt x="15404" y="11561"/>
                    </a:moveTo>
                    <a:cubicBezTo>
                      <a:pt x="15837" y="12119"/>
                      <a:pt x="16219" y="12662"/>
                      <a:pt x="16554" y="13185"/>
                    </a:cubicBezTo>
                    <a:cubicBezTo>
                      <a:pt x="15950" y="13317"/>
                      <a:pt x="15295" y="13429"/>
                      <a:pt x="14597" y="13517"/>
                    </a:cubicBezTo>
                    <a:cubicBezTo>
                      <a:pt x="14631" y="13155"/>
                      <a:pt x="14655" y="12784"/>
                      <a:pt x="14677" y="12409"/>
                    </a:cubicBezTo>
                    <a:cubicBezTo>
                      <a:pt x="14930" y="12127"/>
                      <a:pt x="15170" y="11844"/>
                      <a:pt x="15404" y="11561"/>
                    </a:cubicBezTo>
                    <a:moveTo>
                      <a:pt x="15402" y="10032"/>
                    </a:moveTo>
                    <a:cubicBezTo>
                      <a:pt x="15170" y="9752"/>
                      <a:pt x="14928" y="9471"/>
                      <a:pt x="14677" y="9191"/>
                    </a:cubicBezTo>
                    <a:cubicBezTo>
                      <a:pt x="14655" y="8817"/>
                      <a:pt x="14631" y="8445"/>
                      <a:pt x="14597" y="8084"/>
                    </a:cubicBezTo>
                    <a:cubicBezTo>
                      <a:pt x="15295" y="8171"/>
                      <a:pt x="15950" y="8283"/>
                      <a:pt x="16554" y="8415"/>
                    </a:cubicBezTo>
                    <a:cubicBezTo>
                      <a:pt x="16221" y="8935"/>
                      <a:pt x="15832" y="9478"/>
                      <a:pt x="15402" y="10032"/>
                    </a:cubicBezTo>
                    <a:moveTo>
                      <a:pt x="17742" y="3857"/>
                    </a:moveTo>
                    <a:cubicBezTo>
                      <a:pt x="18345" y="4460"/>
                      <a:pt x="18028" y="5860"/>
                      <a:pt x="17044" y="7604"/>
                    </a:cubicBezTo>
                    <a:cubicBezTo>
                      <a:pt x="16261" y="7402"/>
                      <a:pt x="15405" y="7234"/>
                      <a:pt x="14487" y="7112"/>
                    </a:cubicBezTo>
                    <a:cubicBezTo>
                      <a:pt x="14365" y="6194"/>
                      <a:pt x="14198" y="5339"/>
                      <a:pt x="13996" y="4555"/>
                    </a:cubicBezTo>
                    <a:cubicBezTo>
                      <a:pt x="15740" y="3572"/>
                      <a:pt x="17140" y="3255"/>
                      <a:pt x="17742" y="3857"/>
                    </a:cubicBezTo>
                    <a:moveTo>
                      <a:pt x="13718" y="12012"/>
                    </a:moveTo>
                    <a:cubicBezTo>
                      <a:pt x="13448" y="12303"/>
                      <a:pt x="13172" y="12593"/>
                      <a:pt x="12882" y="12883"/>
                    </a:cubicBezTo>
                    <a:cubicBezTo>
                      <a:pt x="12593" y="13172"/>
                      <a:pt x="12303" y="13449"/>
                      <a:pt x="12012" y="13719"/>
                    </a:cubicBezTo>
                    <a:cubicBezTo>
                      <a:pt x="11614" y="13733"/>
                      <a:pt x="11212" y="13745"/>
                      <a:pt x="10800" y="13745"/>
                    </a:cubicBezTo>
                    <a:cubicBezTo>
                      <a:pt x="10387" y="13745"/>
                      <a:pt x="9985" y="13733"/>
                      <a:pt x="9587" y="13719"/>
                    </a:cubicBezTo>
                    <a:cubicBezTo>
                      <a:pt x="9297" y="13449"/>
                      <a:pt x="9006" y="13172"/>
                      <a:pt x="8717" y="12883"/>
                    </a:cubicBezTo>
                    <a:cubicBezTo>
                      <a:pt x="8428" y="12593"/>
                      <a:pt x="8152" y="12303"/>
                      <a:pt x="7881" y="12012"/>
                    </a:cubicBezTo>
                    <a:cubicBezTo>
                      <a:pt x="7866" y="11614"/>
                      <a:pt x="7855" y="11212"/>
                      <a:pt x="7855" y="10800"/>
                    </a:cubicBezTo>
                    <a:cubicBezTo>
                      <a:pt x="7855" y="10388"/>
                      <a:pt x="7866" y="9986"/>
                      <a:pt x="7881" y="9587"/>
                    </a:cubicBezTo>
                    <a:cubicBezTo>
                      <a:pt x="8152" y="9297"/>
                      <a:pt x="8428" y="9007"/>
                      <a:pt x="8717" y="8717"/>
                    </a:cubicBezTo>
                    <a:cubicBezTo>
                      <a:pt x="9006" y="8428"/>
                      <a:pt x="9297" y="8151"/>
                      <a:pt x="9587" y="7881"/>
                    </a:cubicBezTo>
                    <a:cubicBezTo>
                      <a:pt x="9985" y="7867"/>
                      <a:pt x="10387" y="7855"/>
                      <a:pt x="10800" y="7855"/>
                    </a:cubicBezTo>
                    <a:cubicBezTo>
                      <a:pt x="11212" y="7855"/>
                      <a:pt x="11614" y="7867"/>
                      <a:pt x="12012" y="7881"/>
                    </a:cubicBezTo>
                    <a:cubicBezTo>
                      <a:pt x="12303" y="8151"/>
                      <a:pt x="12593" y="8428"/>
                      <a:pt x="12882" y="8717"/>
                    </a:cubicBezTo>
                    <a:cubicBezTo>
                      <a:pt x="13172" y="9007"/>
                      <a:pt x="13448" y="9297"/>
                      <a:pt x="13718" y="9587"/>
                    </a:cubicBezTo>
                    <a:cubicBezTo>
                      <a:pt x="13733" y="9986"/>
                      <a:pt x="13745" y="10388"/>
                      <a:pt x="13745" y="10800"/>
                    </a:cubicBezTo>
                    <a:cubicBezTo>
                      <a:pt x="13745" y="11212"/>
                      <a:pt x="13733" y="11614"/>
                      <a:pt x="13718" y="12012"/>
                    </a:cubicBezTo>
                    <a:moveTo>
                      <a:pt x="13185" y="16555"/>
                    </a:moveTo>
                    <a:cubicBezTo>
                      <a:pt x="12662" y="16219"/>
                      <a:pt x="12120" y="15837"/>
                      <a:pt x="11561" y="15404"/>
                    </a:cubicBezTo>
                    <a:cubicBezTo>
                      <a:pt x="11844" y="15170"/>
                      <a:pt x="12127" y="14931"/>
                      <a:pt x="12409" y="14677"/>
                    </a:cubicBezTo>
                    <a:cubicBezTo>
                      <a:pt x="12783" y="14655"/>
                      <a:pt x="13155" y="14631"/>
                      <a:pt x="13517" y="14597"/>
                    </a:cubicBezTo>
                    <a:cubicBezTo>
                      <a:pt x="13429" y="15295"/>
                      <a:pt x="13316" y="15950"/>
                      <a:pt x="13185" y="16555"/>
                    </a:cubicBezTo>
                    <a:moveTo>
                      <a:pt x="10800" y="20618"/>
                    </a:moveTo>
                    <a:cubicBezTo>
                      <a:pt x="9948" y="20618"/>
                      <a:pt x="9181" y="19410"/>
                      <a:pt x="8643" y="17481"/>
                    </a:cubicBezTo>
                    <a:cubicBezTo>
                      <a:pt x="9339" y="17072"/>
                      <a:pt x="10062" y="16573"/>
                      <a:pt x="10795" y="16011"/>
                    </a:cubicBezTo>
                    <a:cubicBezTo>
                      <a:pt x="11532" y="16576"/>
                      <a:pt x="12258" y="17070"/>
                      <a:pt x="12957" y="17481"/>
                    </a:cubicBezTo>
                    <a:cubicBezTo>
                      <a:pt x="12419" y="19410"/>
                      <a:pt x="11652" y="20618"/>
                      <a:pt x="10800" y="20618"/>
                    </a:cubicBezTo>
                    <a:moveTo>
                      <a:pt x="8083" y="14597"/>
                    </a:moveTo>
                    <a:cubicBezTo>
                      <a:pt x="8445" y="14631"/>
                      <a:pt x="8816" y="14655"/>
                      <a:pt x="9190" y="14677"/>
                    </a:cubicBezTo>
                    <a:cubicBezTo>
                      <a:pt x="9471" y="14929"/>
                      <a:pt x="9751" y="15170"/>
                      <a:pt x="10032" y="15403"/>
                    </a:cubicBezTo>
                    <a:cubicBezTo>
                      <a:pt x="9478" y="15832"/>
                      <a:pt x="8935" y="16221"/>
                      <a:pt x="8415" y="16555"/>
                    </a:cubicBezTo>
                    <a:cubicBezTo>
                      <a:pt x="8283" y="15950"/>
                      <a:pt x="8171" y="15295"/>
                      <a:pt x="8083" y="14597"/>
                    </a:cubicBezTo>
                    <a:moveTo>
                      <a:pt x="8415" y="5045"/>
                    </a:moveTo>
                    <a:cubicBezTo>
                      <a:pt x="8938" y="5381"/>
                      <a:pt x="9480" y="5762"/>
                      <a:pt x="10038" y="6196"/>
                    </a:cubicBezTo>
                    <a:cubicBezTo>
                      <a:pt x="9756" y="6430"/>
                      <a:pt x="9473" y="6670"/>
                      <a:pt x="9190" y="6924"/>
                    </a:cubicBezTo>
                    <a:cubicBezTo>
                      <a:pt x="8816" y="6945"/>
                      <a:pt x="8445" y="6969"/>
                      <a:pt x="8083" y="7003"/>
                    </a:cubicBezTo>
                    <a:cubicBezTo>
                      <a:pt x="8171" y="6305"/>
                      <a:pt x="8283" y="5650"/>
                      <a:pt x="8415" y="5045"/>
                    </a:cubicBezTo>
                    <a:moveTo>
                      <a:pt x="10800" y="982"/>
                    </a:moveTo>
                    <a:cubicBezTo>
                      <a:pt x="11652" y="982"/>
                      <a:pt x="12419" y="2191"/>
                      <a:pt x="12957" y="4119"/>
                    </a:cubicBezTo>
                    <a:cubicBezTo>
                      <a:pt x="12261" y="4528"/>
                      <a:pt x="11537" y="5027"/>
                      <a:pt x="10804" y="5589"/>
                    </a:cubicBezTo>
                    <a:cubicBezTo>
                      <a:pt x="10067" y="5024"/>
                      <a:pt x="9341" y="4530"/>
                      <a:pt x="8643" y="4119"/>
                    </a:cubicBezTo>
                    <a:cubicBezTo>
                      <a:pt x="9181" y="2191"/>
                      <a:pt x="9948" y="982"/>
                      <a:pt x="10800" y="982"/>
                    </a:cubicBezTo>
                    <a:moveTo>
                      <a:pt x="13517" y="7003"/>
                    </a:moveTo>
                    <a:cubicBezTo>
                      <a:pt x="13155" y="6969"/>
                      <a:pt x="12783" y="6945"/>
                      <a:pt x="12409" y="6924"/>
                    </a:cubicBezTo>
                    <a:cubicBezTo>
                      <a:pt x="12129" y="6671"/>
                      <a:pt x="11848" y="6430"/>
                      <a:pt x="11568" y="6198"/>
                    </a:cubicBezTo>
                    <a:cubicBezTo>
                      <a:pt x="12122" y="5768"/>
                      <a:pt x="12665" y="5379"/>
                      <a:pt x="13185" y="5045"/>
                    </a:cubicBezTo>
                    <a:cubicBezTo>
                      <a:pt x="13316" y="5650"/>
                      <a:pt x="13429" y="6305"/>
                      <a:pt x="13517" y="7003"/>
                    </a:cubicBezTo>
                    <a:moveTo>
                      <a:pt x="7112" y="7112"/>
                    </a:moveTo>
                    <a:cubicBezTo>
                      <a:pt x="6194" y="7234"/>
                      <a:pt x="5339" y="7402"/>
                      <a:pt x="4555" y="7604"/>
                    </a:cubicBezTo>
                    <a:cubicBezTo>
                      <a:pt x="3572" y="5860"/>
                      <a:pt x="3255" y="4460"/>
                      <a:pt x="3858" y="3857"/>
                    </a:cubicBezTo>
                    <a:cubicBezTo>
                      <a:pt x="4460" y="3255"/>
                      <a:pt x="5860" y="3572"/>
                      <a:pt x="7604" y="4555"/>
                    </a:cubicBezTo>
                    <a:cubicBezTo>
                      <a:pt x="7402" y="5339"/>
                      <a:pt x="7234" y="6194"/>
                      <a:pt x="7112" y="7112"/>
                    </a:cubicBezTo>
                    <a:moveTo>
                      <a:pt x="3858" y="17743"/>
                    </a:moveTo>
                    <a:cubicBezTo>
                      <a:pt x="3255" y="17140"/>
                      <a:pt x="3572" y="15740"/>
                      <a:pt x="4555" y="13996"/>
                    </a:cubicBezTo>
                    <a:cubicBezTo>
                      <a:pt x="5339" y="14198"/>
                      <a:pt x="6194" y="14366"/>
                      <a:pt x="7112" y="14488"/>
                    </a:cubicBezTo>
                    <a:cubicBezTo>
                      <a:pt x="7234" y="15406"/>
                      <a:pt x="7402" y="16261"/>
                      <a:pt x="7604" y="17045"/>
                    </a:cubicBezTo>
                    <a:cubicBezTo>
                      <a:pt x="5860" y="18028"/>
                      <a:pt x="4460" y="18345"/>
                      <a:pt x="3858" y="17743"/>
                    </a:cubicBezTo>
                    <a:moveTo>
                      <a:pt x="7003" y="13517"/>
                    </a:moveTo>
                    <a:cubicBezTo>
                      <a:pt x="6305" y="13429"/>
                      <a:pt x="5650" y="13317"/>
                      <a:pt x="5045" y="13185"/>
                    </a:cubicBezTo>
                    <a:cubicBezTo>
                      <a:pt x="5379" y="12665"/>
                      <a:pt x="5768" y="12122"/>
                      <a:pt x="6197" y="11568"/>
                    </a:cubicBezTo>
                    <a:cubicBezTo>
                      <a:pt x="6429" y="11848"/>
                      <a:pt x="6671" y="12129"/>
                      <a:pt x="6923" y="12409"/>
                    </a:cubicBezTo>
                    <a:cubicBezTo>
                      <a:pt x="6944" y="12784"/>
                      <a:pt x="6968" y="13155"/>
                      <a:pt x="7003" y="13517"/>
                    </a:cubicBezTo>
                    <a:moveTo>
                      <a:pt x="6923" y="9191"/>
                    </a:moveTo>
                    <a:cubicBezTo>
                      <a:pt x="6669" y="9473"/>
                      <a:pt x="6429" y="9756"/>
                      <a:pt x="6196" y="10039"/>
                    </a:cubicBezTo>
                    <a:cubicBezTo>
                      <a:pt x="5763" y="9481"/>
                      <a:pt x="5381" y="8938"/>
                      <a:pt x="5045" y="8415"/>
                    </a:cubicBezTo>
                    <a:cubicBezTo>
                      <a:pt x="5650" y="8283"/>
                      <a:pt x="6305" y="8171"/>
                      <a:pt x="7003" y="8084"/>
                    </a:cubicBezTo>
                    <a:cubicBezTo>
                      <a:pt x="6968" y="8445"/>
                      <a:pt x="6944" y="8816"/>
                      <a:pt x="6923" y="9191"/>
                    </a:cubicBezTo>
                    <a:moveTo>
                      <a:pt x="982" y="10800"/>
                    </a:moveTo>
                    <a:cubicBezTo>
                      <a:pt x="982" y="9948"/>
                      <a:pt x="2190" y="9181"/>
                      <a:pt x="4119" y="8644"/>
                    </a:cubicBezTo>
                    <a:cubicBezTo>
                      <a:pt x="4530" y="9342"/>
                      <a:pt x="5023" y="10067"/>
                      <a:pt x="5588" y="10805"/>
                    </a:cubicBezTo>
                    <a:cubicBezTo>
                      <a:pt x="5027" y="11537"/>
                      <a:pt x="4528" y="12262"/>
                      <a:pt x="4119" y="12956"/>
                    </a:cubicBezTo>
                    <a:cubicBezTo>
                      <a:pt x="2190" y="12419"/>
                      <a:pt x="982" y="11652"/>
                      <a:pt x="982" y="10800"/>
                    </a:cubicBezTo>
                    <a:moveTo>
                      <a:pt x="21600" y="10800"/>
                    </a:moveTo>
                    <a:cubicBezTo>
                      <a:pt x="21600" y="9624"/>
                      <a:pt x="20173" y="8571"/>
                      <a:pt x="17918" y="7853"/>
                    </a:cubicBezTo>
                    <a:cubicBezTo>
                      <a:pt x="19002" y="5750"/>
                      <a:pt x="19269" y="3995"/>
                      <a:pt x="18437" y="3163"/>
                    </a:cubicBezTo>
                    <a:cubicBezTo>
                      <a:pt x="17605" y="2332"/>
                      <a:pt x="15850" y="2598"/>
                      <a:pt x="13748" y="3682"/>
                    </a:cubicBezTo>
                    <a:cubicBezTo>
                      <a:pt x="13029" y="1427"/>
                      <a:pt x="11976" y="0"/>
                      <a:pt x="10800" y="0"/>
                    </a:cubicBezTo>
                    <a:cubicBezTo>
                      <a:pt x="9623" y="0"/>
                      <a:pt x="8571" y="1427"/>
                      <a:pt x="7852" y="3682"/>
                    </a:cubicBezTo>
                    <a:cubicBezTo>
                      <a:pt x="5750" y="2598"/>
                      <a:pt x="3995" y="2332"/>
                      <a:pt x="3163" y="3163"/>
                    </a:cubicBezTo>
                    <a:cubicBezTo>
                      <a:pt x="2331" y="3995"/>
                      <a:pt x="2598" y="5750"/>
                      <a:pt x="3682" y="7853"/>
                    </a:cubicBezTo>
                    <a:cubicBezTo>
                      <a:pt x="1426" y="8571"/>
                      <a:pt x="0" y="9624"/>
                      <a:pt x="0" y="10800"/>
                    </a:cubicBezTo>
                    <a:cubicBezTo>
                      <a:pt x="0" y="11976"/>
                      <a:pt x="1426" y="13029"/>
                      <a:pt x="3682" y="13748"/>
                    </a:cubicBezTo>
                    <a:cubicBezTo>
                      <a:pt x="2598" y="15851"/>
                      <a:pt x="2331" y="17605"/>
                      <a:pt x="3163" y="18437"/>
                    </a:cubicBezTo>
                    <a:cubicBezTo>
                      <a:pt x="3995" y="19268"/>
                      <a:pt x="5750" y="19002"/>
                      <a:pt x="7852" y="17918"/>
                    </a:cubicBezTo>
                    <a:cubicBezTo>
                      <a:pt x="8571" y="20173"/>
                      <a:pt x="9623" y="21600"/>
                      <a:pt x="10800" y="21600"/>
                    </a:cubicBezTo>
                    <a:cubicBezTo>
                      <a:pt x="11976" y="21600"/>
                      <a:pt x="13029" y="20173"/>
                      <a:pt x="13748" y="17918"/>
                    </a:cubicBezTo>
                    <a:cubicBezTo>
                      <a:pt x="15850" y="19002"/>
                      <a:pt x="17605" y="19268"/>
                      <a:pt x="18437" y="18437"/>
                    </a:cubicBezTo>
                    <a:cubicBezTo>
                      <a:pt x="19269" y="17605"/>
                      <a:pt x="19002" y="15851"/>
                      <a:pt x="17918" y="13748"/>
                    </a:cubicBezTo>
                    <a:cubicBezTo>
                      <a:pt x="20173" y="13029"/>
                      <a:pt x="21600" y="11976"/>
                      <a:pt x="21600" y="10800"/>
                    </a:cubicBezTo>
                    <a:moveTo>
                      <a:pt x="10800" y="9818"/>
                    </a:moveTo>
                    <a:cubicBezTo>
                      <a:pt x="10258" y="9818"/>
                      <a:pt x="9818" y="10258"/>
                      <a:pt x="9818" y="10800"/>
                    </a:cubicBezTo>
                    <a:cubicBezTo>
                      <a:pt x="9818" y="11342"/>
                      <a:pt x="10258" y="11782"/>
                      <a:pt x="10800" y="11782"/>
                    </a:cubicBezTo>
                    <a:cubicBezTo>
                      <a:pt x="11342" y="11782"/>
                      <a:pt x="11782" y="11342"/>
                      <a:pt x="11782" y="10800"/>
                    </a:cubicBezTo>
                    <a:cubicBezTo>
                      <a:pt x="11782" y="10258"/>
                      <a:pt x="11342" y="9818"/>
                      <a:pt x="10800" y="9818"/>
                    </a:cubicBezTo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19045" tIns="19045" rIns="19045" bIns="19045" anchor="ctr"/>
              <a:lstStyle/>
              <a:p>
                <a:pPr defTabSz="228600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1500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10" name="íŝḻîḍè"/>
            <p:cNvGrpSpPr/>
            <p:nvPr/>
          </p:nvGrpSpPr>
          <p:grpSpPr>
            <a:xfrm>
              <a:off x="4522343" y="3825623"/>
              <a:ext cx="777020" cy="774892"/>
              <a:chOff x="3697395" y="4404983"/>
              <a:chExt cx="917934" cy="915417"/>
            </a:xfrm>
          </p:grpSpPr>
          <p:sp>
            <p:nvSpPr>
              <p:cNvPr id="21" name="ísḻïde"/>
              <p:cNvSpPr/>
              <p:nvPr/>
            </p:nvSpPr>
            <p:spPr bwMode="auto">
              <a:xfrm>
                <a:off x="3697395" y="4404983"/>
                <a:ext cx="917934" cy="915417"/>
              </a:xfrm>
              <a:prstGeom prst="ellipse">
                <a:avLst/>
              </a:prstGeom>
              <a:solidFill>
                <a:srgbClr val="201F20"/>
              </a:solidFill>
              <a:effectLst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/>
              <a:lstStyle/>
              <a:p>
                <a:pPr algn="ctr"/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ï$ľíḑe"/>
              <p:cNvSpPr/>
              <p:nvPr/>
            </p:nvSpPr>
            <p:spPr>
              <a:xfrm>
                <a:off x="3990500" y="4696830"/>
                <a:ext cx="331724" cy="3317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618" y="2945"/>
                    </a:moveTo>
                    <a:lnTo>
                      <a:pt x="982" y="2945"/>
                    </a:lnTo>
                    <a:lnTo>
                      <a:pt x="982" y="1964"/>
                    </a:lnTo>
                    <a:lnTo>
                      <a:pt x="20618" y="1964"/>
                    </a:lnTo>
                    <a:cubicBezTo>
                      <a:pt x="20618" y="1964"/>
                      <a:pt x="20618" y="2945"/>
                      <a:pt x="20618" y="2945"/>
                    </a:cubicBezTo>
                    <a:close/>
                    <a:moveTo>
                      <a:pt x="19636" y="15709"/>
                    </a:moveTo>
                    <a:lnTo>
                      <a:pt x="1964" y="15709"/>
                    </a:lnTo>
                    <a:lnTo>
                      <a:pt x="1964" y="3927"/>
                    </a:lnTo>
                    <a:lnTo>
                      <a:pt x="19636" y="3927"/>
                    </a:lnTo>
                    <a:cubicBezTo>
                      <a:pt x="19636" y="3927"/>
                      <a:pt x="19636" y="15709"/>
                      <a:pt x="19636" y="15709"/>
                    </a:cubicBezTo>
                    <a:close/>
                    <a:moveTo>
                      <a:pt x="20618" y="982"/>
                    </a:moveTo>
                    <a:lnTo>
                      <a:pt x="11782" y="982"/>
                    </a:lnTo>
                    <a:cubicBezTo>
                      <a:pt x="11782" y="440"/>
                      <a:pt x="11342" y="0"/>
                      <a:pt x="10800" y="0"/>
                    </a:cubicBezTo>
                    <a:cubicBezTo>
                      <a:pt x="10257" y="0"/>
                      <a:pt x="9818" y="440"/>
                      <a:pt x="9818" y="982"/>
                    </a:cubicBezTo>
                    <a:lnTo>
                      <a:pt x="982" y="982"/>
                    </a:lnTo>
                    <a:cubicBezTo>
                      <a:pt x="439" y="982"/>
                      <a:pt x="0" y="1422"/>
                      <a:pt x="0" y="1964"/>
                    </a:cubicBezTo>
                    <a:lnTo>
                      <a:pt x="0" y="2945"/>
                    </a:lnTo>
                    <a:cubicBezTo>
                      <a:pt x="0" y="3488"/>
                      <a:pt x="439" y="3927"/>
                      <a:pt x="982" y="3927"/>
                    </a:cubicBezTo>
                    <a:lnTo>
                      <a:pt x="982" y="15709"/>
                    </a:lnTo>
                    <a:cubicBezTo>
                      <a:pt x="982" y="16252"/>
                      <a:pt x="1421" y="16691"/>
                      <a:pt x="1964" y="16691"/>
                    </a:cubicBezTo>
                    <a:lnTo>
                      <a:pt x="10309" y="16691"/>
                    </a:lnTo>
                    <a:lnTo>
                      <a:pt x="10309" y="17960"/>
                    </a:lnTo>
                    <a:lnTo>
                      <a:pt x="7507" y="20762"/>
                    </a:lnTo>
                    <a:cubicBezTo>
                      <a:pt x="7419" y="20851"/>
                      <a:pt x="7364" y="20974"/>
                      <a:pt x="7364" y="21109"/>
                    </a:cubicBezTo>
                    <a:cubicBezTo>
                      <a:pt x="7364" y="21380"/>
                      <a:pt x="7583" y="21600"/>
                      <a:pt x="7855" y="21600"/>
                    </a:cubicBezTo>
                    <a:cubicBezTo>
                      <a:pt x="7990" y="21600"/>
                      <a:pt x="8113" y="21545"/>
                      <a:pt x="8202" y="21456"/>
                    </a:cubicBezTo>
                    <a:lnTo>
                      <a:pt x="10800" y="18858"/>
                    </a:lnTo>
                    <a:lnTo>
                      <a:pt x="13398" y="21456"/>
                    </a:lnTo>
                    <a:cubicBezTo>
                      <a:pt x="13488" y="21545"/>
                      <a:pt x="13610" y="21600"/>
                      <a:pt x="13745" y="21600"/>
                    </a:cubicBezTo>
                    <a:cubicBezTo>
                      <a:pt x="14017" y="21600"/>
                      <a:pt x="14236" y="21380"/>
                      <a:pt x="14236" y="21109"/>
                    </a:cubicBezTo>
                    <a:cubicBezTo>
                      <a:pt x="14236" y="20974"/>
                      <a:pt x="14182" y="20851"/>
                      <a:pt x="14093" y="20762"/>
                    </a:cubicBezTo>
                    <a:lnTo>
                      <a:pt x="11291" y="17960"/>
                    </a:lnTo>
                    <a:lnTo>
                      <a:pt x="11291" y="16691"/>
                    </a:lnTo>
                    <a:lnTo>
                      <a:pt x="19636" y="16691"/>
                    </a:lnTo>
                    <a:cubicBezTo>
                      <a:pt x="20178" y="16691"/>
                      <a:pt x="20618" y="16252"/>
                      <a:pt x="20618" y="15709"/>
                    </a:cubicBezTo>
                    <a:lnTo>
                      <a:pt x="20618" y="3927"/>
                    </a:lnTo>
                    <a:cubicBezTo>
                      <a:pt x="21160" y="3927"/>
                      <a:pt x="21600" y="3488"/>
                      <a:pt x="21600" y="2945"/>
                    </a:cubicBezTo>
                    <a:lnTo>
                      <a:pt x="21600" y="1964"/>
                    </a:lnTo>
                    <a:cubicBezTo>
                      <a:pt x="21600" y="1422"/>
                      <a:pt x="21160" y="982"/>
                      <a:pt x="20618" y="982"/>
                    </a:cubicBezTo>
                    <a:moveTo>
                      <a:pt x="16200" y="5891"/>
                    </a:moveTo>
                    <a:cubicBezTo>
                      <a:pt x="16471" y="5891"/>
                      <a:pt x="16691" y="6111"/>
                      <a:pt x="16691" y="6382"/>
                    </a:cubicBezTo>
                    <a:cubicBezTo>
                      <a:pt x="16691" y="6653"/>
                      <a:pt x="16471" y="6873"/>
                      <a:pt x="16200" y="6873"/>
                    </a:cubicBezTo>
                    <a:cubicBezTo>
                      <a:pt x="15929" y="6873"/>
                      <a:pt x="15709" y="6653"/>
                      <a:pt x="15709" y="6382"/>
                    </a:cubicBezTo>
                    <a:cubicBezTo>
                      <a:pt x="15709" y="6111"/>
                      <a:pt x="15929" y="5891"/>
                      <a:pt x="16200" y="5891"/>
                    </a:cubicBezTo>
                    <a:moveTo>
                      <a:pt x="16200" y="7855"/>
                    </a:moveTo>
                    <a:cubicBezTo>
                      <a:pt x="17013" y="7855"/>
                      <a:pt x="17673" y="7196"/>
                      <a:pt x="17673" y="6382"/>
                    </a:cubicBezTo>
                    <a:cubicBezTo>
                      <a:pt x="17673" y="5569"/>
                      <a:pt x="17013" y="4909"/>
                      <a:pt x="16200" y="4909"/>
                    </a:cubicBezTo>
                    <a:cubicBezTo>
                      <a:pt x="15387" y="4909"/>
                      <a:pt x="14727" y="5569"/>
                      <a:pt x="14727" y="6382"/>
                    </a:cubicBezTo>
                    <a:cubicBezTo>
                      <a:pt x="14727" y="7196"/>
                      <a:pt x="15387" y="7855"/>
                      <a:pt x="16200" y="7855"/>
                    </a:cubicBezTo>
                    <a:moveTo>
                      <a:pt x="8422" y="8135"/>
                    </a:moveTo>
                    <a:lnTo>
                      <a:pt x="11926" y="11638"/>
                    </a:lnTo>
                    <a:cubicBezTo>
                      <a:pt x="12015" y="11727"/>
                      <a:pt x="12138" y="11782"/>
                      <a:pt x="12273" y="11782"/>
                    </a:cubicBezTo>
                    <a:cubicBezTo>
                      <a:pt x="12408" y="11782"/>
                      <a:pt x="12531" y="11727"/>
                      <a:pt x="12620" y="11638"/>
                    </a:cubicBezTo>
                    <a:lnTo>
                      <a:pt x="14183" y="10075"/>
                    </a:lnTo>
                    <a:lnTo>
                      <a:pt x="16200" y="12764"/>
                    </a:lnTo>
                    <a:lnTo>
                      <a:pt x="5336" y="12764"/>
                    </a:lnTo>
                    <a:cubicBezTo>
                      <a:pt x="5336" y="12764"/>
                      <a:pt x="8422" y="8135"/>
                      <a:pt x="8422" y="8135"/>
                    </a:cubicBezTo>
                    <a:close/>
                    <a:moveTo>
                      <a:pt x="4418" y="13745"/>
                    </a:moveTo>
                    <a:lnTo>
                      <a:pt x="17182" y="13745"/>
                    </a:lnTo>
                    <a:cubicBezTo>
                      <a:pt x="17453" y="13745"/>
                      <a:pt x="17673" y="13526"/>
                      <a:pt x="17673" y="13255"/>
                    </a:cubicBezTo>
                    <a:cubicBezTo>
                      <a:pt x="17673" y="13144"/>
                      <a:pt x="17630" y="13047"/>
                      <a:pt x="17568" y="12965"/>
                    </a:cubicBezTo>
                    <a:lnTo>
                      <a:pt x="17575" y="12960"/>
                    </a:lnTo>
                    <a:lnTo>
                      <a:pt x="14629" y="9033"/>
                    </a:lnTo>
                    <a:lnTo>
                      <a:pt x="14622" y="9038"/>
                    </a:lnTo>
                    <a:cubicBezTo>
                      <a:pt x="14533" y="8919"/>
                      <a:pt x="14397" y="8836"/>
                      <a:pt x="14236" y="8836"/>
                    </a:cubicBezTo>
                    <a:cubicBezTo>
                      <a:pt x="14101" y="8836"/>
                      <a:pt x="13978" y="8891"/>
                      <a:pt x="13889" y="8980"/>
                    </a:cubicBezTo>
                    <a:lnTo>
                      <a:pt x="12273" y="10597"/>
                    </a:lnTo>
                    <a:lnTo>
                      <a:pt x="8693" y="7017"/>
                    </a:lnTo>
                    <a:cubicBezTo>
                      <a:pt x="8604" y="6928"/>
                      <a:pt x="8481" y="6873"/>
                      <a:pt x="8345" y="6873"/>
                    </a:cubicBezTo>
                    <a:cubicBezTo>
                      <a:pt x="8175" y="6873"/>
                      <a:pt x="8033" y="6965"/>
                      <a:pt x="7945" y="7097"/>
                    </a:cubicBezTo>
                    <a:lnTo>
                      <a:pt x="7937" y="7091"/>
                    </a:lnTo>
                    <a:lnTo>
                      <a:pt x="4010" y="12982"/>
                    </a:lnTo>
                    <a:lnTo>
                      <a:pt x="4017" y="12988"/>
                    </a:lnTo>
                    <a:cubicBezTo>
                      <a:pt x="3965" y="13066"/>
                      <a:pt x="3927" y="13154"/>
                      <a:pt x="3927" y="13255"/>
                    </a:cubicBezTo>
                    <a:cubicBezTo>
                      <a:pt x="3927" y="13526"/>
                      <a:pt x="4147" y="13745"/>
                      <a:pt x="4418" y="13745"/>
                    </a:cubicBezTo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19045" tIns="19045" rIns="19045" bIns="19045" anchor="ctr"/>
              <a:lstStyle/>
              <a:p>
                <a:pPr defTabSz="228600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1500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11" name="îSļïḓè"/>
            <p:cNvGrpSpPr/>
            <p:nvPr/>
          </p:nvGrpSpPr>
          <p:grpSpPr>
            <a:xfrm>
              <a:off x="6465051" y="2514528"/>
              <a:ext cx="687758" cy="685872"/>
              <a:chOff x="5710556" y="3164156"/>
              <a:chExt cx="687758" cy="685872"/>
            </a:xfrm>
          </p:grpSpPr>
          <p:sp>
            <p:nvSpPr>
              <p:cNvPr id="19" name="iŝḻîḑe"/>
              <p:cNvSpPr/>
              <p:nvPr/>
            </p:nvSpPr>
            <p:spPr bwMode="auto">
              <a:xfrm>
                <a:off x="5710556" y="3164156"/>
                <a:ext cx="687758" cy="685872"/>
              </a:xfrm>
              <a:prstGeom prst="ellipse">
                <a:avLst/>
              </a:prstGeom>
              <a:solidFill>
                <a:srgbClr val="FAD978"/>
              </a:solidFill>
              <a:effectLst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/>
              <a:lstStyle/>
              <a:p>
                <a:pPr algn="ctr"/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íṩļiḋe"/>
              <p:cNvSpPr/>
              <p:nvPr/>
            </p:nvSpPr>
            <p:spPr>
              <a:xfrm>
                <a:off x="5922678" y="3342621"/>
                <a:ext cx="279328" cy="2793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0618"/>
                    </a:moveTo>
                    <a:cubicBezTo>
                      <a:pt x="5377" y="20618"/>
                      <a:pt x="982" y="16223"/>
                      <a:pt x="982" y="10800"/>
                    </a:cubicBezTo>
                    <a:cubicBezTo>
                      <a:pt x="982" y="5377"/>
                      <a:pt x="5377" y="982"/>
                      <a:pt x="10800" y="982"/>
                    </a:cubicBezTo>
                    <a:cubicBezTo>
                      <a:pt x="16223" y="982"/>
                      <a:pt x="20618" y="5377"/>
                      <a:pt x="20618" y="10800"/>
                    </a:cubicBezTo>
                    <a:cubicBezTo>
                      <a:pt x="20618" y="16223"/>
                      <a:pt x="16223" y="20618"/>
                      <a:pt x="10800" y="20618"/>
                    </a:cubicBezTo>
                    <a:moveTo>
                      <a:pt x="18280" y="18579"/>
                    </a:moveTo>
                    <a:cubicBezTo>
                      <a:pt x="20323" y="16614"/>
                      <a:pt x="21600" y="1385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6" y="0"/>
                      <a:pt x="0" y="4835"/>
                      <a:pt x="0" y="10800"/>
                    </a:cubicBezTo>
                    <a:cubicBezTo>
                      <a:pt x="0" y="13859"/>
                      <a:pt x="1277" y="16614"/>
                      <a:pt x="3320" y="18579"/>
                    </a:cubicBezTo>
                    <a:lnTo>
                      <a:pt x="2107" y="20762"/>
                    </a:lnTo>
                    <a:cubicBezTo>
                      <a:pt x="2019" y="20851"/>
                      <a:pt x="1964" y="20974"/>
                      <a:pt x="1964" y="21109"/>
                    </a:cubicBezTo>
                    <a:cubicBezTo>
                      <a:pt x="1964" y="21380"/>
                      <a:pt x="2184" y="21600"/>
                      <a:pt x="2455" y="21600"/>
                    </a:cubicBezTo>
                    <a:cubicBezTo>
                      <a:pt x="2590" y="21600"/>
                      <a:pt x="2713" y="21545"/>
                      <a:pt x="2802" y="21456"/>
                    </a:cubicBezTo>
                    <a:cubicBezTo>
                      <a:pt x="2858" y="21400"/>
                      <a:pt x="2894" y="21327"/>
                      <a:pt x="2917" y="21248"/>
                    </a:cubicBezTo>
                    <a:lnTo>
                      <a:pt x="4044" y="19219"/>
                    </a:lnTo>
                    <a:cubicBezTo>
                      <a:pt x="5895" y="20706"/>
                      <a:pt x="8242" y="21600"/>
                      <a:pt x="10800" y="21600"/>
                    </a:cubicBezTo>
                    <a:cubicBezTo>
                      <a:pt x="13358" y="21600"/>
                      <a:pt x="15705" y="20706"/>
                      <a:pt x="17555" y="19219"/>
                    </a:cubicBezTo>
                    <a:lnTo>
                      <a:pt x="18683" y="21248"/>
                    </a:lnTo>
                    <a:cubicBezTo>
                      <a:pt x="18743" y="21450"/>
                      <a:pt x="18923" y="21600"/>
                      <a:pt x="19145" y="21600"/>
                    </a:cubicBezTo>
                    <a:cubicBezTo>
                      <a:pt x="19416" y="21600"/>
                      <a:pt x="19636" y="21380"/>
                      <a:pt x="19636" y="21109"/>
                    </a:cubicBezTo>
                    <a:cubicBezTo>
                      <a:pt x="19636" y="20974"/>
                      <a:pt x="19581" y="20851"/>
                      <a:pt x="19493" y="20762"/>
                    </a:cubicBezTo>
                    <a:cubicBezTo>
                      <a:pt x="19493" y="20762"/>
                      <a:pt x="18280" y="18579"/>
                      <a:pt x="18280" y="18579"/>
                    </a:cubicBezTo>
                    <a:close/>
                    <a:moveTo>
                      <a:pt x="10800" y="16691"/>
                    </a:moveTo>
                    <a:cubicBezTo>
                      <a:pt x="7547" y="16691"/>
                      <a:pt x="4909" y="14053"/>
                      <a:pt x="4909" y="10800"/>
                    </a:cubicBezTo>
                    <a:cubicBezTo>
                      <a:pt x="4909" y="7547"/>
                      <a:pt x="7547" y="4909"/>
                      <a:pt x="10800" y="4909"/>
                    </a:cubicBezTo>
                    <a:cubicBezTo>
                      <a:pt x="14053" y="4909"/>
                      <a:pt x="16691" y="7547"/>
                      <a:pt x="16691" y="10800"/>
                    </a:cubicBezTo>
                    <a:cubicBezTo>
                      <a:pt x="16691" y="14053"/>
                      <a:pt x="14053" y="16691"/>
                      <a:pt x="10800" y="16691"/>
                    </a:cubicBezTo>
                    <a:moveTo>
                      <a:pt x="10800" y="3927"/>
                    </a:moveTo>
                    <a:cubicBezTo>
                      <a:pt x="7004" y="3927"/>
                      <a:pt x="3927" y="7004"/>
                      <a:pt x="3927" y="10800"/>
                    </a:cubicBezTo>
                    <a:cubicBezTo>
                      <a:pt x="3927" y="14596"/>
                      <a:pt x="7004" y="17673"/>
                      <a:pt x="10800" y="17673"/>
                    </a:cubicBezTo>
                    <a:cubicBezTo>
                      <a:pt x="14596" y="17673"/>
                      <a:pt x="17673" y="14596"/>
                      <a:pt x="17673" y="10800"/>
                    </a:cubicBezTo>
                    <a:cubicBezTo>
                      <a:pt x="17673" y="7004"/>
                      <a:pt x="14596" y="3927"/>
                      <a:pt x="10800" y="3927"/>
                    </a:cubicBezTo>
                    <a:moveTo>
                      <a:pt x="10800" y="12764"/>
                    </a:moveTo>
                    <a:cubicBezTo>
                      <a:pt x="9716" y="12764"/>
                      <a:pt x="8836" y="11884"/>
                      <a:pt x="8836" y="10800"/>
                    </a:cubicBezTo>
                    <a:cubicBezTo>
                      <a:pt x="8836" y="9716"/>
                      <a:pt x="9716" y="8836"/>
                      <a:pt x="10800" y="8836"/>
                    </a:cubicBezTo>
                    <a:cubicBezTo>
                      <a:pt x="11884" y="8836"/>
                      <a:pt x="12764" y="9716"/>
                      <a:pt x="12764" y="10800"/>
                    </a:cubicBezTo>
                    <a:cubicBezTo>
                      <a:pt x="12764" y="11884"/>
                      <a:pt x="11884" y="12764"/>
                      <a:pt x="10800" y="12764"/>
                    </a:cubicBezTo>
                    <a:moveTo>
                      <a:pt x="10800" y="7855"/>
                    </a:moveTo>
                    <a:cubicBezTo>
                      <a:pt x="9173" y="7855"/>
                      <a:pt x="7855" y="9173"/>
                      <a:pt x="7855" y="10800"/>
                    </a:cubicBezTo>
                    <a:cubicBezTo>
                      <a:pt x="7855" y="12427"/>
                      <a:pt x="9173" y="13745"/>
                      <a:pt x="10800" y="13745"/>
                    </a:cubicBezTo>
                    <a:cubicBezTo>
                      <a:pt x="12427" y="13745"/>
                      <a:pt x="13745" y="12427"/>
                      <a:pt x="13745" y="10800"/>
                    </a:cubicBezTo>
                    <a:cubicBezTo>
                      <a:pt x="13745" y="9173"/>
                      <a:pt x="12427" y="7855"/>
                      <a:pt x="10800" y="7855"/>
                    </a:cubicBezTo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19045" tIns="19045" rIns="19045" bIns="19045" anchor="ctr"/>
              <a:lstStyle/>
              <a:p>
                <a:pPr defTabSz="228600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150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12" name="ïṣḷîde"/>
            <p:cNvGrpSpPr/>
            <p:nvPr/>
          </p:nvGrpSpPr>
          <p:grpSpPr>
            <a:xfrm>
              <a:off x="8355672" y="3060418"/>
              <a:ext cx="726206" cy="724216"/>
              <a:chOff x="7601177" y="3710046"/>
              <a:chExt cx="726206" cy="724216"/>
            </a:xfrm>
          </p:grpSpPr>
          <p:sp>
            <p:nvSpPr>
              <p:cNvPr id="17" name="ï$líḍê"/>
              <p:cNvSpPr/>
              <p:nvPr/>
            </p:nvSpPr>
            <p:spPr bwMode="auto">
              <a:xfrm>
                <a:off x="7601177" y="3710046"/>
                <a:ext cx="726206" cy="724216"/>
              </a:xfrm>
              <a:prstGeom prst="ellipse">
                <a:avLst/>
              </a:prstGeom>
              <a:solidFill>
                <a:srgbClr val="201F20"/>
              </a:solidFill>
              <a:effectLst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/>
              <a:lstStyle/>
              <a:p>
                <a:pPr algn="ctr"/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iṩ1îde"/>
              <p:cNvSpPr/>
              <p:nvPr/>
            </p:nvSpPr>
            <p:spPr>
              <a:xfrm>
                <a:off x="7812843" y="3893645"/>
                <a:ext cx="279328" cy="2793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53" y="11229"/>
                    </a:moveTo>
                    <a:lnTo>
                      <a:pt x="20356" y="11234"/>
                    </a:lnTo>
                    <a:lnTo>
                      <a:pt x="11029" y="16143"/>
                    </a:lnTo>
                    <a:lnTo>
                      <a:pt x="11026" y="16138"/>
                    </a:lnTo>
                    <a:cubicBezTo>
                      <a:pt x="10957" y="16174"/>
                      <a:pt x="10883" y="16200"/>
                      <a:pt x="10800" y="16200"/>
                    </a:cubicBezTo>
                    <a:cubicBezTo>
                      <a:pt x="10717" y="16200"/>
                      <a:pt x="10643" y="16174"/>
                      <a:pt x="10574" y="16138"/>
                    </a:cubicBezTo>
                    <a:lnTo>
                      <a:pt x="10571" y="16143"/>
                    </a:lnTo>
                    <a:lnTo>
                      <a:pt x="1244" y="11234"/>
                    </a:lnTo>
                    <a:lnTo>
                      <a:pt x="1247" y="11229"/>
                    </a:lnTo>
                    <a:cubicBezTo>
                      <a:pt x="1091" y="11147"/>
                      <a:pt x="982" y="10988"/>
                      <a:pt x="982" y="10800"/>
                    </a:cubicBezTo>
                    <a:cubicBezTo>
                      <a:pt x="982" y="10612"/>
                      <a:pt x="1091" y="10453"/>
                      <a:pt x="1247" y="10371"/>
                    </a:cubicBezTo>
                    <a:lnTo>
                      <a:pt x="1244" y="10366"/>
                    </a:lnTo>
                    <a:lnTo>
                      <a:pt x="3562" y="9146"/>
                    </a:lnTo>
                    <a:lnTo>
                      <a:pt x="10113" y="12594"/>
                    </a:lnTo>
                    <a:lnTo>
                      <a:pt x="10117" y="12588"/>
                    </a:lnTo>
                    <a:cubicBezTo>
                      <a:pt x="10322" y="12697"/>
                      <a:pt x="10552" y="12764"/>
                      <a:pt x="10800" y="12764"/>
                    </a:cubicBezTo>
                    <a:cubicBezTo>
                      <a:pt x="11048" y="12764"/>
                      <a:pt x="11278" y="12697"/>
                      <a:pt x="11483" y="12588"/>
                    </a:cubicBezTo>
                    <a:lnTo>
                      <a:pt x="11486" y="12594"/>
                    </a:lnTo>
                    <a:lnTo>
                      <a:pt x="18038" y="9146"/>
                    </a:lnTo>
                    <a:lnTo>
                      <a:pt x="20356" y="10366"/>
                    </a:lnTo>
                    <a:lnTo>
                      <a:pt x="20353" y="10371"/>
                    </a:lnTo>
                    <a:cubicBezTo>
                      <a:pt x="20509" y="10453"/>
                      <a:pt x="20618" y="10612"/>
                      <a:pt x="20618" y="10800"/>
                    </a:cubicBezTo>
                    <a:cubicBezTo>
                      <a:pt x="20618" y="10988"/>
                      <a:pt x="20509" y="11147"/>
                      <a:pt x="20353" y="11229"/>
                    </a:cubicBezTo>
                    <a:moveTo>
                      <a:pt x="20356" y="14784"/>
                    </a:moveTo>
                    <a:lnTo>
                      <a:pt x="20353" y="14790"/>
                    </a:lnTo>
                    <a:cubicBezTo>
                      <a:pt x="20509" y="14872"/>
                      <a:pt x="20618" y="15030"/>
                      <a:pt x="20618" y="15218"/>
                    </a:cubicBezTo>
                    <a:cubicBezTo>
                      <a:pt x="20618" y="15407"/>
                      <a:pt x="20509" y="15565"/>
                      <a:pt x="20353" y="15647"/>
                    </a:cubicBezTo>
                    <a:lnTo>
                      <a:pt x="20356" y="15653"/>
                    </a:lnTo>
                    <a:lnTo>
                      <a:pt x="11029" y="20562"/>
                    </a:lnTo>
                    <a:lnTo>
                      <a:pt x="11026" y="20556"/>
                    </a:lnTo>
                    <a:cubicBezTo>
                      <a:pt x="10957" y="20592"/>
                      <a:pt x="10883" y="20618"/>
                      <a:pt x="10800" y="20618"/>
                    </a:cubicBezTo>
                    <a:cubicBezTo>
                      <a:pt x="10717" y="20618"/>
                      <a:pt x="10643" y="20592"/>
                      <a:pt x="10574" y="20556"/>
                    </a:cubicBezTo>
                    <a:lnTo>
                      <a:pt x="10571" y="20562"/>
                    </a:lnTo>
                    <a:lnTo>
                      <a:pt x="1244" y="15653"/>
                    </a:lnTo>
                    <a:lnTo>
                      <a:pt x="1247" y="15647"/>
                    </a:lnTo>
                    <a:cubicBezTo>
                      <a:pt x="1091" y="15565"/>
                      <a:pt x="982" y="15407"/>
                      <a:pt x="982" y="15218"/>
                    </a:cubicBezTo>
                    <a:cubicBezTo>
                      <a:pt x="982" y="15030"/>
                      <a:pt x="1091" y="14872"/>
                      <a:pt x="1247" y="14790"/>
                    </a:cubicBezTo>
                    <a:lnTo>
                      <a:pt x="1244" y="14784"/>
                    </a:lnTo>
                    <a:lnTo>
                      <a:pt x="3562" y="13564"/>
                    </a:lnTo>
                    <a:lnTo>
                      <a:pt x="10113" y="17012"/>
                    </a:lnTo>
                    <a:lnTo>
                      <a:pt x="10117" y="17006"/>
                    </a:lnTo>
                    <a:cubicBezTo>
                      <a:pt x="10322" y="17115"/>
                      <a:pt x="10552" y="17182"/>
                      <a:pt x="10800" y="17182"/>
                    </a:cubicBezTo>
                    <a:cubicBezTo>
                      <a:pt x="11048" y="17182"/>
                      <a:pt x="11278" y="17115"/>
                      <a:pt x="11483" y="17006"/>
                    </a:cubicBezTo>
                    <a:lnTo>
                      <a:pt x="11486" y="17012"/>
                    </a:lnTo>
                    <a:lnTo>
                      <a:pt x="18038" y="13564"/>
                    </a:lnTo>
                    <a:cubicBezTo>
                      <a:pt x="18038" y="13564"/>
                      <a:pt x="20356" y="14784"/>
                      <a:pt x="20356" y="14784"/>
                    </a:cubicBezTo>
                    <a:close/>
                    <a:moveTo>
                      <a:pt x="1244" y="6816"/>
                    </a:moveTo>
                    <a:lnTo>
                      <a:pt x="1247" y="6811"/>
                    </a:lnTo>
                    <a:cubicBezTo>
                      <a:pt x="1091" y="6728"/>
                      <a:pt x="982" y="6570"/>
                      <a:pt x="982" y="6382"/>
                    </a:cubicBezTo>
                    <a:cubicBezTo>
                      <a:pt x="982" y="6194"/>
                      <a:pt x="1091" y="6035"/>
                      <a:pt x="1247" y="5953"/>
                    </a:cubicBezTo>
                    <a:lnTo>
                      <a:pt x="1244" y="5947"/>
                    </a:lnTo>
                    <a:lnTo>
                      <a:pt x="10571" y="1038"/>
                    </a:lnTo>
                    <a:lnTo>
                      <a:pt x="10574" y="1044"/>
                    </a:lnTo>
                    <a:cubicBezTo>
                      <a:pt x="10643" y="1008"/>
                      <a:pt x="10717" y="982"/>
                      <a:pt x="10800" y="982"/>
                    </a:cubicBezTo>
                    <a:cubicBezTo>
                      <a:pt x="10883" y="982"/>
                      <a:pt x="10957" y="1008"/>
                      <a:pt x="11026" y="1044"/>
                    </a:cubicBezTo>
                    <a:lnTo>
                      <a:pt x="11029" y="1038"/>
                    </a:lnTo>
                    <a:lnTo>
                      <a:pt x="20356" y="5947"/>
                    </a:lnTo>
                    <a:lnTo>
                      <a:pt x="20353" y="5953"/>
                    </a:lnTo>
                    <a:cubicBezTo>
                      <a:pt x="20509" y="6035"/>
                      <a:pt x="20618" y="6194"/>
                      <a:pt x="20618" y="6382"/>
                    </a:cubicBezTo>
                    <a:cubicBezTo>
                      <a:pt x="20618" y="6570"/>
                      <a:pt x="20509" y="6728"/>
                      <a:pt x="20353" y="6811"/>
                    </a:cubicBezTo>
                    <a:lnTo>
                      <a:pt x="20356" y="6816"/>
                    </a:lnTo>
                    <a:lnTo>
                      <a:pt x="11029" y="11725"/>
                    </a:lnTo>
                    <a:lnTo>
                      <a:pt x="11026" y="11720"/>
                    </a:lnTo>
                    <a:cubicBezTo>
                      <a:pt x="10957" y="11756"/>
                      <a:pt x="10883" y="11782"/>
                      <a:pt x="10800" y="11782"/>
                    </a:cubicBezTo>
                    <a:cubicBezTo>
                      <a:pt x="10717" y="11782"/>
                      <a:pt x="10643" y="11756"/>
                      <a:pt x="10574" y="11720"/>
                    </a:cubicBezTo>
                    <a:lnTo>
                      <a:pt x="10571" y="11725"/>
                    </a:lnTo>
                    <a:cubicBezTo>
                      <a:pt x="10571" y="11725"/>
                      <a:pt x="1244" y="6816"/>
                      <a:pt x="1244" y="6816"/>
                    </a:cubicBezTo>
                    <a:close/>
                    <a:moveTo>
                      <a:pt x="21600" y="10800"/>
                    </a:moveTo>
                    <a:cubicBezTo>
                      <a:pt x="21600" y="10234"/>
                      <a:pt x="21278" y="9749"/>
                      <a:pt x="20810" y="9503"/>
                    </a:cubicBezTo>
                    <a:lnTo>
                      <a:pt x="20813" y="9497"/>
                    </a:lnTo>
                    <a:lnTo>
                      <a:pt x="19092" y="8591"/>
                    </a:lnTo>
                    <a:lnTo>
                      <a:pt x="20813" y="7685"/>
                    </a:lnTo>
                    <a:lnTo>
                      <a:pt x="20810" y="7679"/>
                    </a:lnTo>
                    <a:cubicBezTo>
                      <a:pt x="21278" y="7433"/>
                      <a:pt x="21600" y="6948"/>
                      <a:pt x="21600" y="6382"/>
                    </a:cubicBezTo>
                    <a:cubicBezTo>
                      <a:pt x="21600" y="5816"/>
                      <a:pt x="21278" y="5331"/>
                      <a:pt x="20810" y="5085"/>
                    </a:cubicBezTo>
                    <a:lnTo>
                      <a:pt x="20813" y="5079"/>
                    </a:lnTo>
                    <a:lnTo>
                      <a:pt x="11486" y="170"/>
                    </a:lnTo>
                    <a:lnTo>
                      <a:pt x="11483" y="175"/>
                    </a:lnTo>
                    <a:cubicBezTo>
                      <a:pt x="11278" y="67"/>
                      <a:pt x="11048" y="0"/>
                      <a:pt x="10800" y="0"/>
                    </a:cubicBezTo>
                    <a:cubicBezTo>
                      <a:pt x="10552" y="0"/>
                      <a:pt x="10322" y="67"/>
                      <a:pt x="10117" y="175"/>
                    </a:cubicBezTo>
                    <a:lnTo>
                      <a:pt x="10113" y="170"/>
                    </a:lnTo>
                    <a:lnTo>
                      <a:pt x="786" y="5079"/>
                    </a:lnTo>
                    <a:lnTo>
                      <a:pt x="790" y="5085"/>
                    </a:lnTo>
                    <a:cubicBezTo>
                      <a:pt x="322" y="5331"/>
                      <a:pt x="0" y="5816"/>
                      <a:pt x="0" y="6382"/>
                    </a:cubicBezTo>
                    <a:cubicBezTo>
                      <a:pt x="0" y="6948"/>
                      <a:pt x="322" y="7433"/>
                      <a:pt x="790" y="7679"/>
                    </a:cubicBezTo>
                    <a:lnTo>
                      <a:pt x="786" y="7685"/>
                    </a:lnTo>
                    <a:lnTo>
                      <a:pt x="2508" y="8591"/>
                    </a:lnTo>
                    <a:lnTo>
                      <a:pt x="786" y="9497"/>
                    </a:lnTo>
                    <a:lnTo>
                      <a:pt x="790" y="9503"/>
                    </a:lnTo>
                    <a:cubicBezTo>
                      <a:pt x="322" y="9749"/>
                      <a:pt x="0" y="10234"/>
                      <a:pt x="0" y="10800"/>
                    </a:cubicBezTo>
                    <a:cubicBezTo>
                      <a:pt x="0" y="11366"/>
                      <a:pt x="322" y="11851"/>
                      <a:pt x="790" y="12097"/>
                    </a:cubicBezTo>
                    <a:lnTo>
                      <a:pt x="786" y="12103"/>
                    </a:lnTo>
                    <a:lnTo>
                      <a:pt x="2508" y="13009"/>
                    </a:lnTo>
                    <a:lnTo>
                      <a:pt x="786" y="13915"/>
                    </a:lnTo>
                    <a:lnTo>
                      <a:pt x="790" y="13921"/>
                    </a:lnTo>
                    <a:cubicBezTo>
                      <a:pt x="322" y="14167"/>
                      <a:pt x="0" y="14652"/>
                      <a:pt x="0" y="15218"/>
                    </a:cubicBezTo>
                    <a:cubicBezTo>
                      <a:pt x="0" y="15784"/>
                      <a:pt x="322" y="16269"/>
                      <a:pt x="790" y="16515"/>
                    </a:cubicBezTo>
                    <a:lnTo>
                      <a:pt x="786" y="16521"/>
                    </a:lnTo>
                    <a:lnTo>
                      <a:pt x="10113" y="21430"/>
                    </a:lnTo>
                    <a:lnTo>
                      <a:pt x="10117" y="21425"/>
                    </a:lnTo>
                    <a:cubicBezTo>
                      <a:pt x="10322" y="21533"/>
                      <a:pt x="10552" y="21600"/>
                      <a:pt x="10800" y="21600"/>
                    </a:cubicBezTo>
                    <a:cubicBezTo>
                      <a:pt x="11048" y="21600"/>
                      <a:pt x="11278" y="21533"/>
                      <a:pt x="11483" y="21425"/>
                    </a:cubicBezTo>
                    <a:lnTo>
                      <a:pt x="11486" y="21430"/>
                    </a:lnTo>
                    <a:lnTo>
                      <a:pt x="20813" y="16521"/>
                    </a:lnTo>
                    <a:lnTo>
                      <a:pt x="20810" y="16515"/>
                    </a:lnTo>
                    <a:cubicBezTo>
                      <a:pt x="21278" y="16269"/>
                      <a:pt x="21600" y="15784"/>
                      <a:pt x="21600" y="15218"/>
                    </a:cubicBezTo>
                    <a:cubicBezTo>
                      <a:pt x="21600" y="14652"/>
                      <a:pt x="21278" y="14167"/>
                      <a:pt x="20810" y="13921"/>
                    </a:cubicBezTo>
                    <a:lnTo>
                      <a:pt x="20813" y="13915"/>
                    </a:lnTo>
                    <a:lnTo>
                      <a:pt x="19092" y="13009"/>
                    </a:lnTo>
                    <a:lnTo>
                      <a:pt x="20813" y="12103"/>
                    </a:lnTo>
                    <a:lnTo>
                      <a:pt x="20810" y="12097"/>
                    </a:lnTo>
                    <a:cubicBezTo>
                      <a:pt x="21278" y="11851"/>
                      <a:pt x="21600" y="11366"/>
                      <a:pt x="21600" y="10800"/>
                    </a:cubicBezTo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19045" tIns="19045" rIns="19045" bIns="19045" anchor="ctr"/>
              <a:lstStyle/>
              <a:p>
                <a:pPr defTabSz="228600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1500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13" name="iS1ídê"/>
            <p:cNvSpPr/>
            <p:nvPr/>
          </p:nvSpPr>
          <p:spPr>
            <a:xfrm rot="816452">
              <a:off x="10423986" y="1108213"/>
              <a:ext cx="767498" cy="767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81" y="19846"/>
                  </a:moveTo>
                  <a:lnTo>
                    <a:pt x="9413" y="12882"/>
                  </a:lnTo>
                  <a:lnTo>
                    <a:pt x="19655" y="2640"/>
                  </a:lnTo>
                  <a:cubicBezTo>
                    <a:pt x="19655" y="2640"/>
                    <a:pt x="12281" y="19846"/>
                    <a:pt x="12281" y="19846"/>
                  </a:cubicBezTo>
                  <a:close/>
                  <a:moveTo>
                    <a:pt x="1755" y="9320"/>
                  </a:moveTo>
                  <a:lnTo>
                    <a:pt x="18960" y="1945"/>
                  </a:lnTo>
                  <a:lnTo>
                    <a:pt x="8719" y="12187"/>
                  </a:lnTo>
                  <a:cubicBezTo>
                    <a:pt x="8719" y="12187"/>
                    <a:pt x="1755" y="9320"/>
                    <a:pt x="1755" y="9320"/>
                  </a:cubicBezTo>
                  <a:close/>
                  <a:moveTo>
                    <a:pt x="21600" y="491"/>
                  </a:moveTo>
                  <a:cubicBezTo>
                    <a:pt x="21600" y="220"/>
                    <a:pt x="21380" y="0"/>
                    <a:pt x="21109" y="0"/>
                  </a:cubicBezTo>
                  <a:cubicBezTo>
                    <a:pt x="21034" y="0"/>
                    <a:pt x="20964" y="20"/>
                    <a:pt x="20900" y="52"/>
                  </a:cubicBezTo>
                  <a:lnTo>
                    <a:pt x="20898" y="48"/>
                  </a:lnTo>
                  <a:lnTo>
                    <a:pt x="302" y="8875"/>
                  </a:lnTo>
                  <a:cubicBezTo>
                    <a:pt x="301" y="8875"/>
                    <a:pt x="299" y="8876"/>
                    <a:pt x="297" y="8877"/>
                  </a:cubicBezTo>
                  <a:lnTo>
                    <a:pt x="280" y="8885"/>
                  </a:lnTo>
                  <a:lnTo>
                    <a:pt x="281" y="8887"/>
                  </a:lnTo>
                  <a:cubicBezTo>
                    <a:pt x="116" y="8967"/>
                    <a:pt x="0" y="9132"/>
                    <a:pt x="0" y="9327"/>
                  </a:cubicBezTo>
                  <a:cubicBezTo>
                    <a:pt x="0" y="9550"/>
                    <a:pt x="151" y="9731"/>
                    <a:pt x="355" y="9791"/>
                  </a:cubicBezTo>
                  <a:lnTo>
                    <a:pt x="353" y="9799"/>
                  </a:lnTo>
                  <a:lnTo>
                    <a:pt x="8462" y="13138"/>
                  </a:lnTo>
                  <a:lnTo>
                    <a:pt x="11801" y="21248"/>
                  </a:lnTo>
                  <a:lnTo>
                    <a:pt x="11809" y="21245"/>
                  </a:lnTo>
                  <a:cubicBezTo>
                    <a:pt x="11869" y="21449"/>
                    <a:pt x="12050" y="21600"/>
                    <a:pt x="12273" y="21600"/>
                  </a:cubicBezTo>
                  <a:cubicBezTo>
                    <a:pt x="12468" y="21600"/>
                    <a:pt x="12634" y="21484"/>
                    <a:pt x="12713" y="21319"/>
                  </a:cubicBezTo>
                  <a:lnTo>
                    <a:pt x="12716" y="21320"/>
                  </a:lnTo>
                  <a:lnTo>
                    <a:pt x="12723" y="21303"/>
                  </a:lnTo>
                  <a:cubicBezTo>
                    <a:pt x="12724" y="21301"/>
                    <a:pt x="12725" y="21300"/>
                    <a:pt x="12725" y="21298"/>
                  </a:cubicBezTo>
                  <a:lnTo>
                    <a:pt x="21553" y="702"/>
                  </a:lnTo>
                  <a:lnTo>
                    <a:pt x="21547" y="699"/>
                  </a:lnTo>
                  <a:cubicBezTo>
                    <a:pt x="21578" y="636"/>
                    <a:pt x="21600" y="567"/>
                    <a:pt x="21600" y="491"/>
                  </a:cubicBezTo>
                  <a:moveTo>
                    <a:pt x="7855" y="16200"/>
                  </a:moveTo>
                  <a:cubicBezTo>
                    <a:pt x="7719" y="16200"/>
                    <a:pt x="7596" y="16255"/>
                    <a:pt x="7507" y="16344"/>
                  </a:cubicBezTo>
                  <a:lnTo>
                    <a:pt x="6035" y="17817"/>
                  </a:lnTo>
                  <a:cubicBezTo>
                    <a:pt x="5946" y="17905"/>
                    <a:pt x="5891" y="18029"/>
                    <a:pt x="5891" y="18164"/>
                  </a:cubicBezTo>
                  <a:cubicBezTo>
                    <a:pt x="5891" y="18435"/>
                    <a:pt x="6111" y="18655"/>
                    <a:pt x="6382" y="18655"/>
                  </a:cubicBezTo>
                  <a:cubicBezTo>
                    <a:pt x="6517" y="18655"/>
                    <a:pt x="6640" y="18600"/>
                    <a:pt x="6729" y="18511"/>
                  </a:cubicBezTo>
                  <a:lnTo>
                    <a:pt x="8202" y="17038"/>
                  </a:lnTo>
                  <a:cubicBezTo>
                    <a:pt x="8291" y="16950"/>
                    <a:pt x="8345" y="16827"/>
                    <a:pt x="8345" y="16691"/>
                  </a:cubicBezTo>
                  <a:cubicBezTo>
                    <a:pt x="8345" y="16420"/>
                    <a:pt x="8126" y="16200"/>
                    <a:pt x="7855" y="16200"/>
                  </a:cubicBezTo>
                  <a:moveTo>
                    <a:pt x="7855" y="14237"/>
                  </a:moveTo>
                  <a:cubicBezTo>
                    <a:pt x="7855" y="13966"/>
                    <a:pt x="7635" y="13745"/>
                    <a:pt x="7364" y="13745"/>
                  </a:cubicBezTo>
                  <a:cubicBezTo>
                    <a:pt x="7228" y="13745"/>
                    <a:pt x="7105" y="13801"/>
                    <a:pt x="7017" y="13889"/>
                  </a:cubicBezTo>
                  <a:lnTo>
                    <a:pt x="2107" y="18798"/>
                  </a:lnTo>
                  <a:cubicBezTo>
                    <a:pt x="2019" y="18888"/>
                    <a:pt x="1964" y="19011"/>
                    <a:pt x="1964" y="19145"/>
                  </a:cubicBezTo>
                  <a:cubicBezTo>
                    <a:pt x="1964" y="19417"/>
                    <a:pt x="2184" y="19636"/>
                    <a:pt x="2455" y="19636"/>
                  </a:cubicBezTo>
                  <a:cubicBezTo>
                    <a:pt x="2590" y="19636"/>
                    <a:pt x="2713" y="19582"/>
                    <a:pt x="2802" y="19493"/>
                  </a:cubicBezTo>
                  <a:lnTo>
                    <a:pt x="7711" y="14583"/>
                  </a:lnTo>
                  <a:cubicBezTo>
                    <a:pt x="7800" y="14495"/>
                    <a:pt x="7855" y="14372"/>
                    <a:pt x="7855" y="14237"/>
                  </a:cubicBezTo>
                  <a:moveTo>
                    <a:pt x="4765" y="14583"/>
                  </a:moveTo>
                  <a:lnTo>
                    <a:pt x="5256" y="14093"/>
                  </a:lnTo>
                  <a:cubicBezTo>
                    <a:pt x="5345" y="14004"/>
                    <a:pt x="5400" y="13881"/>
                    <a:pt x="5400" y="13745"/>
                  </a:cubicBezTo>
                  <a:cubicBezTo>
                    <a:pt x="5400" y="13475"/>
                    <a:pt x="5180" y="13255"/>
                    <a:pt x="4909" y="13255"/>
                  </a:cubicBezTo>
                  <a:cubicBezTo>
                    <a:pt x="4774" y="13255"/>
                    <a:pt x="4651" y="13310"/>
                    <a:pt x="4562" y="13398"/>
                  </a:cubicBezTo>
                  <a:lnTo>
                    <a:pt x="4071" y="13889"/>
                  </a:lnTo>
                  <a:cubicBezTo>
                    <a:pt x="3982" y="13979"/>
                    <a:pt x="3927" y="14101"/>
                    <a:pt x="3927" y="14237"/>
                  </a:cubicBezTo>
                  <a:cubicBezTo>
                    <a:pt x="3927" y="14507"/>
                    <a:pt x="4147" y="14727"/>
                    <a:pt x="4418" y="14727"/>
                  </a:cubicBezTo>
                  <a:cubicBezTo>
                    <a:pt x="4554" y="14727"/>
                    <a:pt x="4676" y="14673"/>
                    <a:pt x="4765" y="14583"/>
                  </a:cubicBezTo>
                </a:path>
              </a:pathLst>
            </a:custGeom>
            <a:solidFill>
              <a:srgbClr val="FAD978"/>
            </a:solidFill>
            <a:ln w="12700">
              <a:noFill/>
              <a:miter lim="400000"/>
            </a:ln>
          </p:spPr>
          <p:txBody>
            <a:bodyPr lIns="19045" tIns="19045" rIns="19045" bIns="19045" anchor="ctr"/>
            <a:lstStyle/>
            <a:p>
              <a:pPr defTabSz="228600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500"/>
            </a:p>
          </p:txBody>
        </p:sp>
        <p:grpSp>
          <p:nvGrpSpPr>
            <p:cNvPr id="14" name="iṩļíḑe"/>
            <p:cNvGrpSpPr/>
            <p:nvPr/>
          </p:nvGrpSpPr>
          <p:grpSpPr>
            <a:xfrm>
              <a:off x="1243340" y="4450873"/>
              <a:ext cx="604188" cy="602532"/>
              <a:chOff x="3658379" y="4366074"/>
              <a:chExt cx="995966" cy="993236"/>
            </a:xfrm>
          </p:grpSpPr>
          <p:sp>
            <p:nvSpPr>
              <p:cNvPr id="15" name="îŝḻïďè"/>
              <p:cNvSpPr/>
              <p:nvPr/>
            </p:nvSpPr>
            <p:spPr bwMode="auto">
              <a:xfrm>
                <a:off x="3658379" y="4366074"/>
                <a:ext cx="995966" cy="993236"/>
              </a:xfrm>
              <a:prstGeom prst="ellipse">
                <a:avLst/>
              </a:prstGeom>
              <a:solidFill>
                <a:srgbClr val="201F20"/>
              </a:solidFill>
              <a:effectLst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iṥḻïḑê"/>
              <p:cNvSpPr/>
              <p:nvPr/>
            </p:nvSpPr>
            <p:spPr>
              <a:xfrm>
                <a:off x="3924921" y="4631251"/>
                <a:ext cx="462881" cy="462881"/>
              </a:xfrm>
              <a:custGeom>
                <a:avLst/>
                <a:gdLst>
                  <a:gd name="connsiteX0" fmla="*/ 482620 w 607097"/>
                  <a:gd name="connsiteY0" fmla="*/ 381169 h 606722"/>
                  <a:gd name="connsiteX1" fmla="*/ 496768 w 607097"/>
                  <a:gd name="connsiteY1" fmla="*/ 381169 h 606722"/>
                  <a:gd name="connsiteX2" fmla="*/ 510916 w 607097"/>
                  <a:gd name="connsiteY2" fmla="*/ 395381 h 606722"/>
                  <a:gd name="connsiteX3" fmla="*/ 510916 w 607097"/>
                  <a:gd name="connsiteY3" fmla="*/ 409505 h 606722"/>
                  <a:gd name="connsiteX4" fmla="*/ 503887 w 607097"/>
                  <a:gd name="connsiteY4" fmla="*/ 412525 h 606722"/>
                  <a:gd name="connsiteX5" fmla="*/ 496768 w 607097"/>
                  <a:gd name="connsiteY5" fmla="*/ 409505 h 606722"/>
                  <a:gd name="connsiteX6" fmla="*/ 482620 w 607097"/>
                  <a:gd name="connsiteY6" fmla="*/ 395381 h 606722"/>
                  <a:gd name="connsiteX7" fmla="*/ 482620 w 607097"/>
                  <a:gd name="connsiteY7" fmla="*/ 381169 h 606722"/>
                  <a:gd name="connsiteX8" fmla="*/ 546398 w 607097"/>
                  <a:gd name="connsiteY8" fmla="*/ 242745 h 606722"/>
                  <a:gd name="connsiteX9" fmla="*/ 566606 w 607097"/>
                  <a:gd name="connsiteY9" fmla="*/ 242745 h 606722"/>
                  <a:gd name="connsiteX10" fmla="*/ 576754 w 607097"/>
                  <a:gd name="connsiteY10" fmla="*/ 252756 h 606722"/>
                  <a:gd name="connsiteX11" fmla="*/ 566606 w 607097"/>
                  <a:gd name="connsiteY11" fmla="*/ 262856 h 606722"/>
                  <a:gd name="connsiteX12" fmla="*/ 546398 w 607097"/>
                  <a:gd name="connsiteY12" fmla="*/ 262856 h 606722"/>
                  <a:gd name="connsiteX13" fmla="*/ 536249 w 607097"/>
                  <a:gd name="connsiteY13" fmla="*/ 252756 h 606722"/>
                  <a:gd name="connsiteX14" fmla="*/ 546398 w 607097"/>
                  <a:gd name="connsiteY14" fmla="*/ 242745 h 606722"/>
                  <a:gd name="connsiteX15" fmla="*/ 353968 w 607097"/>
                  <a:gd name="connsiteY15" fmla="*/ 101120 h 606722"/>
                  <a:gd name="connsiteX16" fmla="*/ 364118 w 607097"/>
                  <a:gd name="connsiteY16" fmla="*/ 111251 h 606722"/>
                  <a:gd name="connsiteX17" fmla="*/ 364118 w 607097"/>
                  <a:gd name="connsiteY17" fmla="*/ 242683 h 606722"/>
                  <a:gd name="connsiteX18" fmla="*/ 424838 w 607097"/>
                  <a:gd name="connsiteY18" fmla="*/ 242683 h 606722"/>
                  <a:gd name="connsiteX19" fmla="*/ 434988 w 607097"/>
                  <a:gd name="connsiteY19" fmla="*/ 252725 h 606722"/>
                  <a:gd name="connsiteX20" fmla="*/ 424838 w 607097"/>
                  <a:gd name="connsiteY20" fmla="*/ 262856 h 606722"/>
                  <a:gd name="connsiteX21" fmla="*/ 353968 w 607097"/>
                  <a:gd name="connsiteY21" fmla="*/ 262856 h 606722"/>
                  <a:gd name="connsiteX22" fmla="*/ 343818 w 607097"/>
                  <a:gd name="connsiteY22" fmla="*/ 252725 h 606722"/>
                  <a:gd name="connsiteX23" fmla="*/ 343818 w 607097"/>
                  <a:gd name="connsiteY23" fmla="*/ 111251 h 606722"/>
                  <a:gd name="connsiteX24" fmla="*/ 353968 w 607097"/>
                  <a:gd name="connsiteY24" fmla="*/ 101120 h 606722"/>
                  <a:gd name="connsiteX25" fmla="*/ 496768 w 607097"/>
                  <a:gd name="connsiteY25" fmla="*/ 96101 h 606722"/>
                  <a:gd name="connsiteX26" fmla="*/ 510916 w 607097"/>
                  <a:gd name="connsiteY26" fmla="*/ 96101 h 606722"/>
                  <a:gd name="connsiteX27" fmla="*/ 510916 w 607097"/>
                  <a:gd name="connsiteY27" fmla="*/ 110217 h 606722"/>
                  <a:gd name="connsiteX28" fmla="*/ 496768 w 607097"/>
                  <a:gd name="connsiteY28" fmla="*/ 124334 h 606722"/>
                  <a:gd name="connsiteX29" fmla="*/ 489650 w 607097"/>
                  <a:gd name="connsiteY29" fmla="*/ 127441 h 606722"/>
                  <a:gd name="connsiteX30" fmla="*/ 482620 w 607097"/>
                  <a:gd name="connsiteY30" fmla="*/ 124334 h 606722"/>
                  <a:gd name="connsiteX31" fmla="*/ 482620 w 607097"/>
                  <a:gd name="connsiteY31" fmla="*/ 110217 h 606722"/>
                  <a:gd name="connsiteX32" fmla="*/ 196955 w 607097"/>
                  <a:gd name="connsiteY32" fmla="*/ 96101 h 606722"/>
                  <a:gd name="connsiteX33" fmla="*/ 211110 w 607097"/>
                  <a:gd name="connsiteY33" fmla="*/ 96101 h 606722"/>
                  <a:gd name="connsiteX34" fmla="*/ 225355 w 607097"/>
                  <a:gd name="connsiteY34" fmla="*/ 110217 h 606722"/>
                  <a:gd name="connsiteX35" fmla="*/ 225355 w 607097"/>
                  <a:gd name="connsiteY35" fmla="*/ 124334 h 606722"/>
                  <a:gd name="connsiteX36" fmla="*/ 218233 w 607097"/>
                  <a:gd name="connsiteY36" fmla="*/ 127441 h 606722"/>
                  <a:gd name="connsiteX37" fmla="*/ 211110 w 607097"/>
                  <a:gd name="connsiteY37" fmla="*/ 124334 h 606722"/>
                  <a:gd name="connsiteX38" fmla="*/ 196955 w 607097"/>
                  <a:gd name="connsiteY38" fmla="*/ 110217 h 606722"/>
                  <a:gd name="connsiteX39" fmla="*/ 196955 w 607097"/>
                  <a:gd name="connsiteY39" fmla="*/ 96101 h 606722"/>
                  <a:gd name="connsiteX40" fmla="*/ 103963 w 607097"/>
                  <a:gd name="connsiteY40" fmla="*/ 81761 h 606722"/>
                  <a:gd name="connsiteX41" fmla="*/ 87598 w 607097"/>
                  <a:gd name="connsiteY41" fmla="*/ 90026 h 606722"/>
                  <a:gd name="connsiteX42" fmla="*/ 62322 w 607097"/>
                  <a:gd name="connsiteY42" fmla="*/ 115266 h 606722"/>
                  <a:gd name="connsiteX43" fmla="*/ 34998 w 607097"/>
                  <a:gd name="connsiteY43" fmla="*/ 265902 h 606722"/>
                  <a:gd name="connsiteX44" fmla="*/ 75494 w 607097"/>
                  <a:gd name="connsiteY44" fmla="*/ 322602 h 606722"/>
                  <a:gd name="connsiteX45" fmla="*/ 283044 w 607097"/>
                  <a:gd name="connsiteY45" fmla="*/ 530826 h 606722"/>
                  <a:gd name="connsiteX46" fmla="*/ 327634 w 607097"/>
                  <a:gd name="connsiteY46" fmla="*/ 565219 h 606722"/>
                  <a:gd name="connsiteX47" fmla="*/ 490684 w 607097"/>
                  <a:gd name="connsiteY47" fmla="*/ 545046 h 606722"/>
                  <a:gd name="connsiteX48" fmla="*/ 515960 w 607097"/>
                  <a:gd name="connsiteY48" fmla="*/ 519717 h 606722"/>
                  <a:gd name="connsiteX49" fmla="*/ 521033 w 607097"/>
                  <a:gd name="connsiteY49" fmla="*/ 485324 h 606722"/>
                  <a:gd name="connsiteX50" fmla="*/ 434969 w 607097"/>
                  <a:gd name="connsiteY50" fmla="*/ 411561 h 606722"/>
                  <a:gd name="connsiteX51" fmla="*/ 414321 w 607097"/>
                  <a:gd name="connsiteY51" fmla="*/ 406318 h 606722"/>
                  <a:gd name="connsiteX52" fmla="*/ 413698 w 607097"/>
                  <a:gd name="connsiteY52" fmla="*/ 406496 h 606722"/>
                  <a:gd name="connsiteX53" fmla="*/ 405599 w 607097"/>
                  <a:gd name="connsiteY53" fmla="*/ 413605 h 606722"/>
                  <a:gd name="connsiteX54" fmla="*/ 404620 w 607097"/>
                  <a:gd name="connsiteY54" fmla="*/ 414583 h 606722"/>
                  <a:gd name="connsiteX55" fmla="*/ 373202 w 607097"/>
                  <a:gd name="connsiteY55" fmla="*/ 447910 h 606722"/>
                  <a:gd name="connsiteX56" fmla="*/ 349528 w 607097"/>
                  <a:gd name="connsiteY56" fmla="*/ 459552 h 606722"/>
                  <a:gd name="connsiteX57" fmla="*/ 405599 w 607097"/>
                  <a:gd name="connsiteY57" fmla="*/ 475282 h 606722"/>
                  <a:gd name="connsiteX58" fmla="*/ 414677 w 607097"/>
                  <a:gd name="connsiteY58" fmla="*/ 486391 h 606722"/>
                  <a:gd name="connsiteX59" fmla="*/ 404620 w 607097"/>
                  <a:gd name="connsiteY59" fmla="*/ 495456 h 606722"/>
                  <a:gd name="connsiteX60" fmla="*/ 403552 w 607097"/>
                  <a:gd name="connsiteY60" fmla="*/ 495456 h 606722"/>
                  <a:gd name="connsiteX61" fmla="*/ 287138 w 607097"/>
                  <a:gd name="connsiteY61" fmla="*/ 441866 h 606722"/>
                  <a:gd name="connsiteX62" fmla="*/ 286426 w 607097"/>
                  <a:gd name="connsiteY62" fmla="*/ 441067 h 606722"/>
                  <a:gd name="connsiteX63" fmla="*/ 284112 w 607097"/>
                  <a:gd name="connsiteY63" fmla="*/ 438845 h 606722"/>
                  <a:gd name="connsiteX64" fmla="*/ 176777 w 607097"/>
                  <a:gd name="connsiteY64" fmla="*/ 331666 h 606722"/>
                  <a:gd name="connsiteX65" fmla="*/ 111895 w 607097"/>
                  <a:gd name="connsiteY65" fmla="*/ 213379 h 606722"/>
                  <a:gd name="connsiteX66" fmla="*/ 121062 w 607097"/>
                  <a:gd name="connsiteY66" fmla="*/ 202270 h 606722"/>
                  <a:gd name="connsiteX67" fmla="*/ 132188 w 607097"/>
                  <a:gd name="connsiteY67" fmla="*/ 211335 h 606722"/>
                  <a:gd name="connsiteX68" fmla="*/ 146428 w 607097"/>
                  <a:gd name="connsiteY68" fmla="*/ 259325 h 606722"/>
                  <a:gd name="connsiteX69" fmla="*/ 158532 w 607097"/>
                  <a:gd name="connsiteY69" fmla="*/ 233553 h 606722"/>
                  <a:gd name="connsiteX70" fmla="*/ 191907 w 607097"/>
                  <a:gd name="connsiteY70" fmla="*/ 202270 h 606722"/>
                  <a:gd name="connsiteX71" fmla="*/ 192975 w 607097"/>
                  <a:gd name="connsiteY71" fmla="*/ 201204 h 606722"/>
                  <a:gd name="connsiteX72" fmla="*/ 200006 w 607097"/>
                  <a:gd name="connsiteY72" fmla="*/ 193117 h 606722"/>
                  <a:gd name="connsiteX73" fmla="*/ 194933 w 607097"/>
                  <a:gd name="connsiteY73" fmla="*/ 170899 h 606722"/>
                  <a:gd name="connsiteX74" fmla="*/ 121062 w 607097"/>
                  <a:gd name="connsiteY74" fmla="*/ 84961 h 606722"/>
                  <a:gd name="connsiteX75" fmla="*/ 103963 w 607097"/>
                  <a:gd name="connsiteY75" fmla="*/ 81761 h 606722"/>
                  <a:gd name="connsiteX76" fmla="*/ 353980 w 607097"/>
                  <a:gd name="connsiteY76" fmla="*/ 30273 h 606722"/>
                  <a:gd name="connsiteX77" fmla="*/ 364141 w 607097"/>
                  <a:gd name="connsiteY77" fmla="*/ 40422 h 606722"/>
                  <a:gd name="connsiteX78" fmla="*/ 364141 w 607097"/>
                  <a:gd name="connsiteY78" fmla="*/ 60719 h 606722"/>
                  <a:gd name="connsiteX79" fmla="*/ 353980 w 607097"/>
                  <a:gd name="connsiteY79" fmla="*/ 70778 h 606722"/>
                  <a:gd name="connsiteX80" fmla="*/ 343818 w 607097"/>
                  <a:gd name="connsiteY80" fmla="*/ 60719 h 606722"/>
                  <a:gd name="connsiteX81" fmla="*/ 343818 w 607097"/>
                  <a:gd name="connsiteY81" fmla="*/ 40422 h 606722"/>
                  <a:gd name="connsiteX82" fmla="*/ 353980 w 607097"/>
                  <a:gd name="connsiteY82" fmla="*/ 30273 h 606722"/>
                  <a:gd name="connsiteX83" fmla="*/ 353978 w 607097"/>
                  <a:gd name="connsiteY83" fmla="*/ 20263 h 606722"/>
                  <a:gd name="connsiteX84" fmla="*/ 174819 w 607097"/>
                  <a:gd name="connsiteY84" fmla="*/ 104957 h 606722"/>
                  <a:gd name="connsiteX85" fmla="*/ 214246 w 607097"/>
                  <a:gd name="connsiteY85" fmla="*/ 160768 h 606722"/>
                  <a:gd name="connsiteX86" fmla="*/ 221278 w 607097"/>
                  <a:gd name="connsiteY86" fmla="*/ 198182 h 606722"/>
                  <a:gd name="connsiteX87" fmla="*/ 215938 w 607097"/>
                  <a:gd name="connsiteY87" fmla="*/ 209025 h 606722"/>
                  <a:gd name="connsiteX88" fmla="*/ 210152 w 607097"/>
                  <a:gd name="connsiteY88" fmla="*/ 215157 h 606722"/>
                  <a:gd name="connsiteX89" fmla="*/ 206147 w 607097"/>
                  <a:gd name="connsiteY89" fmla="*/ 218445 h 606722"/>
                  <a:gd name="connsiteX90" fmla="*/ 176777 w 607097"/>
                  <a:gd name="connsiteY90" fmla="*/ 244662 h 606722"/>
                  <a:gd name="connsiteX91" fmla="*/ 182829 w 607097"/>
                  <a:gd name="connsiteY91" fmla="*/ 308382 h 606722"/>
                  <a:gd name="connsiteX92" fmla="*/ 189504 w 607097"/>
                  <a:gd name="connsiteY92" fmla="*/ 315136 h 606722"/>
                  <a:gd name="connsiteX93" fmla="*/ 189949 w 607097"/>
                  <a:gd name="connsiteY93" fmla="*/ 315492 h 606722"/>
                  <a:gd name="connsiteX94" fmla="*/ 191640 w 607097"/>
                  <a:gd name="connsiteY94" fmla="*/ 317269 h 606722"/>
                  <a:gd name="connsiteX95" fmla="*/ 298263 w 607097"/>
                  <a:gd name="connsiteY95" fmla="*/ 424714 h 606722"/>
                  <a:gd name="connsiteX96" fmla="*/ 362077 w 607097"/>
                  <a:gd name="connsiteY96" fmla="*/ 430758 h 606722"/>
                  <a:gd name="connsiteX97" fmla="*/ 388422 w 607097"/>
                  <a:gd name="connsiteY97" fmla="*/ 401430 h 606722"/>
                  <a:gd name="connsiteX98" fmla="*/ 408625 w 607097"/>
                  <a:gd name="connsiteY98" fmla="*/ 386233 h 606722"/>
                  <a:gd name="connsiteX99" fmla="*/ 419661 w 607097"/>
                  <a:gd name="connsiteY99" fmla="*/ 384900 h 606722"/>
                  <a:gd name="connsiteX100" fmla="*/ 446094 w 607097"/>
                  <a:gd name="connsiteY100" fmla="*/ 392365 h 606722"/>
                  <a:gd name="connsiteX101" fmla="*/ 501987 w 607097"/>
                  <a:gd name="connsiteY101" fmla="*/ 431646 h 606722"/>
                  <a:gd name="connsiteX102" fmla="*/ 586894 w 607097"/>
                  <a:gd name="connsiteY102" fmla="*/ 252749 h 606722"/>
                  <a:gd name="connsiteX103" fmla="*/ 353978 w 607097"/>
                  <a:gd name="connsiteY103" fmla="*/ 20263 h 606722"/>
                  <a:gd name="connsiteX104" fmla="*/ 353978 w 607097"/>
                  <a:gd name="connsiteY104" fmla="*/ 0 h 606722"/>
                  <a:gd name="connsiteX105" fmla="*/ 607097 w 607097"/>
                  <a:gd name="connsiteY105" fmla="*/ 252749 h 606722"/>
                  <a:gd name="connsiteX106" fmla="*/ 517384 w 607097"/>
                  <a:gd name="connsiteY106" fmla="*/ 445421 h 606722"/>
                  <a:gd name="connsiteX107" fmla="*/ 540257 w 607097"/>
                  <a:gd name="connsiteY107" fmla="*/ 474215 h 606722"/>
                  <a:gd name="connsiteX108" fmla="*/ 531179 w 607097"/>
                  <a:gd name="connsiteY108" fmla="*/ 532870 h 606722"/>
                  <a:gd name="connsiteX109" fmla="*/ 505814 w 607097"/>
                  <a:gd name="connsiteY109" fmla="*/ 559176 h 606722"/>
                  <a:gd name="connsiteX110" fmla="*/ 401505 w 607097"/>
                  <a:gd name="connsiteY110" fmla="*/ 606722 h 606722"/>
                  <a:gd name="connsiteX111" fmla="*/ 318556 w 607097"/>
                  <a:gd name="connsiteY111" fmla="*/ 582460 h 606722"/>
                  <a:gd name="connsiteX112" fmla="*/ 268893 w 607097"/>
                  <a:gd name="connsiteY112" fmla="*/ 543979 h 606722"/>
                  <a:gd name="connsiteX113" fmla="*/ 61343 w 607097"/>
                  <a:gd name="connsiteY113" fmla="*/ 336732 h 606722"/>
                  <a:gd name="connsiteX114" fmla="*/ 16753 w 607097"/>
                  <a:gd name="connsiteY114" fmla="*/ 275056 h 606722"/>
                  <a:gd name="connsiteX115" fmla="*/ 48171 w 607097"/>
                  <a:gd name="connsiteY115" fmla="*/ 101135 h 606722"/>
                  <a:gd name="connsiteX116" fmla="*/ 73447 w 607097"/>
                  <a:gd name="connsiteY116" fmla="*/ 75807 h 606722"/>
                  <a:gd name="connsiteX117" fmla="*/ 132188 w 607097"/>
                  <a:gd name="connsiteY117" fmla="*/ 66742 h 606722"/>
                  <a:gd name="connsiteX118" fmla="*/ 160757 w 607097"/>
                  <a:gd name="connsiteY118" fmla="*/ 89315 h 606722"/>
                  <a:gd name="connsiteX119" fmla="*/ 353978 w 607097"/>
                  <a:gd name="connsiteY119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</a:cxnLst>
                <a:rect l="l" t="t" r="r" b="b"/>
                <a:pathLst>
                  <a:path w="607097" h="606722">
                    <a:moveTo>
                      <a:pt x="482620" y="381169"/>
                    </a:moveTo>
                    <a:cubicBezTo>
                      <a:pt x="486624" y="377172"/>
                      <a:pt x="492675" y="377172"/>
                      <a:pt x="496768" y="381169"/>
                    </a:cubicBezTo>
                    <a:lnTo>
                      <a:pt x="510916" y="395381"/>
                    </a:lnTo>
                    <a:cubicBezTo>
                      <a:pt x="515009" y="399379"/>
                      <a:pt x="515009" y="405419"/>
                      <a:pt x="510916" y="409505"/>
                    </a:cubicBezTo>
                    <a:cubicBezTo>
                      <a:pt x="509937" y="412525"/>
                      <a:pt x="506912" y="412525"/>
                      <a:pt x="503887" y="412525"/>
                    </a:cubicBezTo>
                    <a:cubicBezTo>
                      <a:pt x="500861" y="412525"/>
                      <a:pt x="498815" y="411548"/>
                      <a:pt x="496768" y="409505"/>
                    </a:cubicBezTo>
                    <a:lnTo>
                      <a:pt x="482620" y="395381"/>
                    </a:lnTo>
                    <a:cubicBezTo>
                      <a:pt x="478527" y="391295"/>
                      <a:pt x="478527" y="385255"/>
                      <a:pt x="482620" y="381169"/>
                    </a:cubicBezTo>
                    <a:close/>
                    <a:moveTo>
                      <a:pt x="546398" y="242745"/>
                    </a:moveTo>
                    <a:lnTo>
                      <a:pt x="566606" y="242745"/>
                    </a:lnTo>
                    <a:cubicBezTo>
                      <a:pt x="572659" y="242745"/>
                      <a:pt x="576754" y="246732"/>
                      <a:pt x="576754" y="252756"/>
                    </a:cubicBezTo>
                    <a:cubicBezTo>
                      <a:pt x="576754" y="258869"/>
                      <a:pt x="572659" y="262856"/>
                      <a:pt x="566606" y="262856"/>
                    </a:cubicBezTo>
                    <a:lnTo>
                      <a:pt x="546398" y="262856"/>
                    </a:lnTo>
                    <a:cubicBezTo>
                      <a:pt x="540255" y="262856"/>
                      <a:pt x="536249" y="258869"/>
                      <a:pt x="536249" y="252756"/>
                    </a:cubicBezTo>
                    <a:cubicBezTo>
                      <a:pt x="536249" y="246732"/>
                      <a:pt x="540255" y="242745"/>
                      <a:pt x="546398" y="242745"/>
                    </a:cubicBezTo>
                    <a:close/>
                    <a:moveTo>
                      <a:pt x="353968" y="101120"/>
                    </a:moveTo>
                    <a:cubicBezTo>
                      <a:pt x="360022" y="101120"/>
                      <a:pt x="364118" y="105119"/>
                      <a:pt x="364118" y="111251"/>
                    </a:cubicBezTo>
                    <a:lnTo>
                      <a:pt x="364118" y="242683"/>
                    </a:lnTo>
                    <a:lnTo>
                      <a:pt x="424838" y="242683"/>
                    </a:lnTo>
                    <a:cubicBezTo>
                      <a:pt x="430893" y="242683"/>
                      <a:pt x="434988" y="246682"/>
                      <a:pt x="434988" y="252725"/>
                    </a:cubicBezTo>
                    <a:cubicBezTo>
                      <a:pt x="434988" y="258857"/>
                      <a:pt x="430893" y="262856"/>
                      <a:pt x="424838" y="262856"/>
                    </a:cubicBezTo>
                    <a:lnTo>
                      <a:pt x="353968" y="262856"/>
                    </a:lnTo>
                    <a:cubicBezTo>
                      <a:pt x="347825" y="262856"/>
                      <a:pt x="343818" y="258857"/>
                      <a:pt x="343818" y="252725"/>
                    </a:cubicBezTo>
                    <a:lnTo>
                      <a:pt x="343818" y="111251"/>
                    </a:lnTo>
                    <a:cubicBezTo>
                      <a:pt x="343818" y="105119"/>
                      <a:pt x="347825" y="101120"/>
                      <a:pt x="353968" y="101120"/>
                    </a:cubicBezTo>
                    <a:close/>
                    <a:moveTo>
                      <a:pt x="496768" y="96101"/>
                    </a:moveTo>
                    <a:cubicBezTo>
                      <a:pt x="500861" y="92017"/>
                      <a:pt x="506912" y="92017"/>
                      <a:pt x="510916" y="96101"/>
                    </a:cubicBezTo>
                    <a:cubicBezTo>
                      <a:pt x="515009" y="100096"/>
                      <a:pt x="515009" y="106222"/>
                      <a:pt x="510916" y="110217"/>
                    </a:cubicBezTo>
                    <a:lnTo>
                      <a:pt x="496768" y="124334"/>
                    </a:lnTo>
                    <a:cubicBezTo>
                      <a:pt x="494722" y="126376"/>
                      <a:pt x="492675" y="127441"/>
                      <a:pt x="489650" y="127441"/>
                    </a:cubicBezTo>
                    <a:cubicBezTo>
                      <a:pt x="486624" y="127441"/>
                      <a:pt x="484578" y="126376"/>
                      <a:pt x="482620" y="124334"/>
                    </a:cubicBezTo>
                    <a:cubicBezTo>
                      <a:pt x="478527" y="120338"/>
                      <a:pt x="478527" y="114301"/>
                      <a:pt x="482620" y="110217"/>
                    </a:cubicBezTo>
                    <a:close/>
                    <a:moveTo>
                      <a:pt x="196955" y="96101"/>
                    </a:moveTo>
                    <a:cubicBezTo>
                      <a:pt x="201050" y="92017"/>
                      <a:pt x="207104" y="92017"/>
                      <a:pt x="211110" y="96101"/>
                    </a:cubicBezTo>
                    <a:lnTo>
                      <a:pt x="225355" y="110217"/>
                    </a:lnTo>
                    <a:cubicBezTo>
                      <a:pt x="229361" y="114301"/>
                      <a:pt x="229361" y="120338"/>
                      <a:pt x="225355" y="124334"/>
                    </a:cubicBezTo>
                    <a:cubicBezTo>
                      <a:pt x="223307" y="126376"/>
                      <a:pt x="220280" y="127441"/>
                      <a:pt x="218233" y="127441"/>
                    </a:cubicBezTo>
                    <a:cubicBezTo>
                      <a:pt x="215206" y="127441"/>
                      <a:pt x="213158" y="126376"/>
                      <a:pt x="211110" y="124334"/>
                    </a:cubicBezTo>
                    <a:lnTo>
                      <a:pt x="196955" y="110217"/>
                    </a:lnTo>
                    <a:cubicBezTo>
                      <a:pt x="192949" y="106222"/>
                      <a:pt x="192949" y="100096"/>
                      <a:pt x="196955" y="96101"/>
                    </a:cubicBezTo>
                    <a:close/>
                    <a:moveTo>
                      <a:pt x="103963" y="81761"/>
                    </a:moveTo>
                    <a:cubicBezTo>
                      <a:pt x="98011" y="82650"/>
                      <a:pt x="92182" y="85449"/>
                      <a:pt x="87598" y="90026"/>
                    </a:cubicBezTo>
                    <a:lnTo>
                      <a:pt x="62322" y="115266"/>
                    </a:lnTo>
                    <a:cubicBezTo>
                      <a:pt x="17732" y="159790"/>
                      <a:pt x="8654" y="209291"/>
                      <a:pt x="34998" y="265902"/>
                    </a:cubicBezTo>
                    <a:cubicBezTo>
                      <a:pt x="44077" y="285187"/>
                      <a:pt x="57249" y="304383"/>
                      <a:pt x="75494" y="322602"/>
                    </a:cubicBezTo>
                    <a:lnTo>
                      <a:pt x="283044" y="530826"/>
                    </a:lnTo>
                    <a:cubicBezTo>
                      <a:pt x="297284" y="545046"/>
                      <a:pt x="312415" y="557132"/>
                      <a:pt x="327634" y="565219"/>
                    </a:cubicBezTo>
                    <a:cubicBezTo>
                      <a:pt x="389401" y="599612"/>
                      <a:pt x="443068" y="592503"/>
                      <a:pt x="490684" y="545046"/>
                    </a:cubicBezTo>
                    <a:lnTo>
                      <a:pt x="515960" y="519717"/>
                    </a:lnTo>
                    <a:cubicBezTo>
                      <a:pt x="525127" y="510653"/>
                      <a:pt x="527085" y="496433"/>
                      <a:pt x="521033" y="485324"/>
                    </a:cubicBezTo>
                    <a:cubicBezTo>
                      <a:pt x="503856" y="451998"/>
                      <a:pt x="434969" y="411561"/>
                      <a:pt x="434969" y="411561"/>
                    </a:cubicBezTo>
                    <a:cubicBezTo>
                      <a:pt x="427582" y="407829"/>
                      <a:pt x="420195" y="405874"/>
                      <a:pt x="414321" y="406318"/>
                    </a:cubicBezTo>
                    <a:cubicBezTo>
                      <a:pt x="414143" y="406318"/>
                      <a:pt x="413876" y="406407"/>
                      <a:pt x="413698" y="406496"/>
                    </a:cubicBezTo>
                    <a:cubicBezTo>
                      <a:pt x="409604" y="407473"/>
                      <a:pt x="407646" y="409517"/>
                      <a:pt x="405599" y="413605"/>
                    </a:cubicBezTo>
                    <a:lnTo>
                      <a:pt x="404620" y="414583"/>
                    </a:lnTo>
                    <a:cubicBezTo>
                      <a:pt x="397500" y="423648"/>
                      <a:pt x="380323" y="443910"/>
                      <a:pt x="373202" y="447910"/>
                    </a:cubicBezTo>
                    <a:cubicBezTo>
                      <a:pt x="365548" y="453242"/>
                      <a:pt x="357538" y="457152"/>
                      <a:pt x="349528" y="459552"/>
                    </a:cubicBezTo>
                    <a:cubicBezTo>
                      <a:pt x="365281" y="466839"/>
                      <a:pt x="384328" y="473149"/>
                      <a:pt x="405599" y="475282"/>
                    </a:cubicBezTo>
                    <a:cubicBezTo>
                      <a:pt x="410672" y="476259"/>
                      <a:pt x="414677" y="480259"/>
                      <a:pt x="414677" y="486391"/>
                    </a:cubicBezTo>
                    <a:cubicBezTo>
                      <a:pt x="413698" y="491456"/>
                      <a:pt x="409604" y="495456"/>
                      <a:pt x="404620" y="495456"/>
                    </a:cubicBezTo>
                    <a:lnTo>
                      <a:pt x="403552" y="495456"/>
                    </a:lnTo>
                    <a:cubicBezTo>
                      <a:pt x="333686" y="488346"/>
                      <a:pt x="288117" y="443910"/>
                      <a:pt x="287138" y="441866"/>
                    </a:cubicBezTo>
                    <a:cubicBezTo>
                      <a:pt x="286871" y="441600"/>
                      <a:pt x="286604" y="441333"/>
                      <a:pt x="286426" y="441067"/>
                    </a:cubicBezTo>
                    <a:cubicBezTo>
                      <a:pt x="285625" y="440356"/>
                      <a:pt x="284824" y="439645"/>
                      <a:pt x="284112" y="438845"/>
                    </a:cubicBezTo>
                    <a:lnTo>
                      <a:pt x="176777" y="331666"/>
                    </a:lnTo>
                    <a:cubicBezTo>
                      <a:pt x="174730" y="329622"/>
                      <a:pt x="119015" y="284120"/>
                      <a:pt x="111895" y="213379"/>
                    </a:cubicBezTo>
                    <a:cubicBezTo>
                      <a:pt x="110916" y="208314"/>
                      <a:pt x="115010" y="203248"/>
                      <a:pt x="121062" y="202270"/>
                    </a:cubicBezTo>
                    <a:cubicBezTo>
                      <a:pt x="127115" y="201204"/>
                      <a:pt x="131209" y="205292"/>
                      <a:pt x="132188" y="211335"/>
                    </a:cubicBezTo>
                    <a:cubicBezTo>
                      <a:pt x="133968" y="229109"/>
                      <a:pt x="139486" y="245284"/>
                      <a:pt x="146428" y="259325"/>
                    </a:cubicBezTo>
                    <a:cubicBezTo>
                      <a:pt x="148653" y="250794"/>
                      <a:pt x="152658" y="242262"/>
                      <a:pt x="158532" y="233553"/>
                    </a:cubicBezTo>
                    <a:cubicBezTo>
                      <a:pt x="162537" y="227510"/>
                      <a:pt x="183808" y="210358"/>
                      <a:pt x="191907" y="202270"/>
                    </a:cubicBezTo>
                    <a:lnTo>
                      <a:pt x="192975" y="201204"/>
                    </a:lnTo>
                    <a:cubicBezTo>
                      <a:pt x="196980" y="199160"/>
                      <a:pt x="199027" y="196138"/>
                      <a:pt x="200006" y="193117"/>
                    </a:cubicBezTo>
                    <a:cubicBezTo>
                      <a:pt x="202053" y="187073"/>
                      <a:pt x="200006" y="178986"/>
                      <a:pt x="194933" y="170899"/>
                    </a:cubicBezTo>
                    <a:cubicBezTo>
                      <a:pt x="194933" y="169832"/>
                      <a:pt x="154438" y="102113"/>
                      <a:pt x="121062" y="84961"/>
                    </a:cubicBezTo>
                    <a:cubicBezTo>
                      <a:pt x="115989" y="81895"/>
                      <a:pt x="109915" y="80873"/>
                      <a:pt x="103963" y="81761"/>
                    </a:cubicBezTo>
                    <a:close/>
                    <a:moveTo>
                      <a:pt x="353980" y="30273"/>
                    </a:moveTo>
                    <a:cubicBezTo>
                      <a:pt x="360041" y="30273"/>
                      <a:pt x="364141" y="34368"/>
                      <a:pt x="364141" y="40422"/>
                    </a:cubicBezTo>
                    <a:lnTo>
                      <a:pt x="364141" y="60719"/>
                    </a:lnTo>
                    <a:cubicBezTo>
                      <a:pt x="364141" y="66772"/>
                      <a:pt x="360041" y="70778"/>
                      <a:pt x="353980" y="70778"/>
                    </a:cubicBezTo>
                    <a:cubicBezTo>
                      <a:pt x="347829" y="70778"/>
                      <a:pt x="343818" y="66772"/>
                      <a:pt x="343818" y="60719"/>
                    </a:cubicBezTo>
                    <a:lnTo>
                      <a:pt x="343818" y="40422"/>
                    </a:lnTo>
                    <a:cubicBezTo>
                      <a:pt x="343818" y="34368"/>
                      <a:pt x="347829" y="30273"/>
                      <a:pt x="353980" y="30273"/>
                    </a:cubicBezTo>
                    <a:close/>
                    <a:moveTo>
                      <a:pt x="353978" y="20263"/>
                    </a:moveTo>
                    <a:cubicBezTo>
                      <a:pt x="284112" y="20263"/>
                      <a:pt x="219409" y="50479"/>
                      <a:pt x="174819" y="104957"/>
                    </a:cubicBezTo>
                    <a:cubicBezTo>
                      <a:pt x="196446" y="130818"/>
                      <a:pt x="212911" y="158901"/>
                      <a:pt x="214246" y="160768"/>
                    </a:cubicBezTo>
                    <a:cubicBezTo>
                      <a:pt x="221278" y="173920"/>
                      <a:pt x="224304" y="187073"/>
                      <a:pt x="221278" y="198182"/>
                    </a:cubicBezTo>
                    <a:cubicBezTo>
                      <a:pt x="220299" y="202093"/>
                      <a:pt x="218430" y="205736"/>
                      <a:pt x="215938" y="209025"/>
                    </a:cubicBezTo>
                    <a:cubicBezTo>
                      <a:pt x="214336" y="211335"/>
                      <a:pt x="212466" y="213379"/>
                      <a:pt x="210152" y="215157"/>
                    </a:cubicBezTo>
                    <a:cubicBezTo>
                      <a:pt x="208906" y="216312"/>
                      <a:pt x="207482" y="217378"/>
                      <a:pt x="206147" y="218445"/>
                    </a:cubicBezTo>
                    <a:cubicBezTo>
                      <a:pt x="193954" y="228487"/>
                      <a:pt x="179803" y="241640"/>
                      <a:pt x="176777" y="244662"/>
                    </a:cubicBezTo>
                    <a:cubicBezTo>
                      <a:pt x="160579" y="269012"/>
                      <a:pt x="162537" y="287142"/>
                      <a:pt x="182829" y="308382"/>
                    </a:cubicBezTo>
                    <a:lnTo>
                      <a:pt x="189504" y="315136"/>
                    </a:lnTo>
                    <a:cubicBezTo>
                      <a:pt x="189771" y="315403"/>
                      <a:pt x="189949" y="315492"/>
                      <a:pt x="189949" y="315492"/>
                    </a:cubicBezTo>
                    <a:cubicBezTo>
                      <a:pt x="190572" y="316025"/>
                      <a:pt x="191195" y="316647"/>
                      <a:pt x="191640" y="317269"/>
                    </a:cubicBezTo>
                    <a:lnTo>
                      <a:pt x="298263" y="424714"/>
                    </a:lnTo>
                    <a:cubicBezTo>
                      <a:pt x="318556" y="444888"/>
                      <a:pt x="337780" y="446932"/>
                      <a:pt x="362077" y="430758"/>
                    </a:cubicBezTo>
                    <a:cubicBezTo>
                      <a:pt x="365103" y="428713"/>
                      <a:pt x="378275" y="414583"/>
                      <a:pt x="388422" y="401430"/>
                    </a:cubicBezTo>
                    <a:cubicBezTo>
                      <a:pt x="393406" y="393343"/>
                      <a:pt x="400526" y="388277"/>
                      <a:pt x="408625" y="386233"/>
                    </a:cubicBezTo>
                    <a:cubicBezTo>
                      <a:pt x="412096" y="385344"/>
                      <a:pt x="415834" y="384900"/>
                      <a:pt x="419661" y="384900"/>
                    </a:cubicBezTo>
                    <a:cubicBezTo>
                      <a:pt x="428294" y="384989"/>
                      <a:pt x="437728" y="387477"/>
                      <a:pt x="446094" y="392365"/>
                    </a:cubicBezTo>
                    <a:cubicBezTo>
                      <a:pt x="447963" y="393609"/>
                      <a:pt x="476088" y="410051"/>
                      <a:pt x="501987" y="431646"/>
                    </a:cubicBezTo>
                    <a:cubicBezTo>
                      <a:pt x="556545" y="387122"/>
                      <a:pt x="586894" y="322513"/>
                      <a:pt x="586894" y="252749"/>
                    </a:cubicBezTo>
                    <a:cubicBezTo>
                      <a:pt x="586894" y="124330"/>
                      <a:pt x="482585" y="20263"/>
                      <a:pt x="353978" y="20263"/>
                    </a:cubicBezTo>
                    <a:close/>
                    <a:moveTo>
                      <a:pt x="353978" y="0"/>
                    </a:moveTo>
                    <a:cubicBezTo>
                      <a:pt x="493710" y="0"/>
                      <a:pt x="607097" y="113222"/>
                      <a:pt x="607097" y="252749"/>
                    </a:cubicBezTo>
                    <a:cubicBezTo>
                      <a:pt x="607097" y="327578"/>
                      <a:pt x="574345" y="397786"/>
                      <a:pt x="517384" y="445421"/>
                    </a:cubicBezTo>
                    <a:cubicBezTo>
                      <a:pt x="526907" y="454753"/>
                      <a:pt x="535184" y="464617"/>
                      <a:pt x="540257" y="474215"/>
                    </a:cubicBezTo>
                    <a:cubicBezTo>
                      <a:pt x="550403" y="493412"/>
                      <a:pt x="547377" y="517673"/>
                      <a:pt x="531179" y="532870"/>
                    </a:cubicBezTo>
                    <a:lnTo>
                      <a:pt x="505814" y="559176"/>
                    </a:lnTo>
                    <a:cubicBezTo>
                      <a:pt x="474486" y="590548"/>
                      <a:pt x="438974" y="606722"/>
                      <a:pt x="401505" y="606722"/>
                    </a:cubicBezTo>
                    <a:cubicBezTo>
                      <a:pt x="375249" y="606722"/>
                      <a:pt x="346858" y="598635"/>
                      <a:pt x="318556" y="582460"/>
                    </a:cubicBezTo>
                    <a:cubicBezTo>
                      <a:pt x="301289" y="573307"/>
                      <a:pt x="285091" y="560154"/>
                      <a:pt x="268893" y="543979"/>
                    </a:cubicBezTo>
                    <a:lnTo>
                      <a:pt x="61343" y="336732"/>
                    </a:lnTo>
                    <a:cubicBezTo>
                      <a:pt x="42030" y="317536"/>
                      <a:pt x="26899" y="296296"/>
                      <a:pt x="16753" y="275056"/>
                    </a:cubicBezTo>
                    <a:cubicBezTo>
                      <a:pt x="-13596" y="210358"/>
                      <a:pt x="-2471" y="151703"/>
                      <a:pt x="48171" y="101135"/>
                    </a:cubicBezTo>
                    <a:lnTo>
                      <a:pt x="73447" y="75807"/>
                    </a:lnTo>
                    <a:cubicBezTo>
                      <a:pt x="88666" y="60699"/>
                      <a:pt x="112963" y="56611"/>
                      <a:pt x="132188" y="66742"/>
                    </a:cubicBezTo>
                    <a:cubicBezTo>
                      <a:pt x="141711" y="71719"/>
                      <a:pt x="151412" y="79895"/>
                      <a:pt x="160757" y="89315"/>
                    </a:cubicBezTo>
                    <a:cubicBezTo>
                      <a:pt x="209173" y="32971"/>
                      <a:pt x="278772" y="0"/>
                      <a:pt x="3539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19045" tIns="19045" rIns="19045" bIns="19045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defTabSz="228600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1500" dirty="0">
                  <a:solidFill>
                    <a:schemeClr val="tx2"/>
                  </a:solidFill>
                </a:endParaRPr>
              </a:p>
            </p:txBody>
          </p:sp>
        </p:grpSp>
      </p:grpSp>
      <p:grpSp>
        <p:nvGrpSpPr>
          <p:cNvPr id="25" name="组合 38"/>
          <p:cNvGrpSpPr/>
          <p:nvPr/>
        </p:nvGrpSpPr>
        <p:grpSpPr>
          <a:xfrm>
            <a:off x="8348770" y="4138034"/>
            <a:ext cx="2241975" cy="997458"/>
            <a:chOff x="2455838" y="4901670"/>
            <a:chExt cx="2241974" cy="997458"/>
          </a:xfrm>
        </p:grpSpPr>
        <p:sp>
          <p:nvSpPr>
            <p:cNvPr id="26" name="矩形 25"/>
            <p:cNvSpPr/>
            <p:nvPr/>
          </p:nvSpPr>
          <p:spPr>
            <a:xfrm>
              <a:off x="2455838" y="4901670"/>
              <a:ext cx="2241974" cy="42473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2455838" y="5280497"/>
              <a:ext cx="2241974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n a wider field</a:t>
              </a:r>
            </a:p>
          </p:txBody>
        </p:sp>
      </p:grpSp>
      <p:grpSp>
        <p:nvGrpSpPr>
          <p:cNvPr id="28" name="组合 41"/>
          <p:cNvGrpSpPr/>
          <p:nvPr/>
        </p:nvGrpSpPr>
        <p:grpSpPr>
          <a:xfrm>
            <a:off x="5727471" y="1930081"/>
            <a:ext cx="2241975" cy="997458"/>
            <a:chOff x="2455838" y="4901670"/>
            <a:chExt cx="2241974" cy="997458"/>
          </a:xfrm>
        </p:grpSpPr>
        <p:sp>
          <p:nvSpPr>
            <p:cNvPr id="29" name="矩形 28"/>
            <p:cNvSpPr/>
            <p:nvPr/>
          </p:nvSpPr>
          <p:spPr>
            <a:xfrm>
              <a:off x="2455838" y="4901670"/>
              <a:ext cx="2241974" cy="42473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2455838" y="5280497"/>
              <a:ext cx="2241974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n a wider field</a:t>
              </a:r>
            </a:p>
          </p:txBody>
        </p:sp>
      </p:grpSp>
      <p:grpSp>
        <p:nvGrpSpPr>
          <p:cNvPr id="31" name="组合 44"/>
          <p:cNvGrpSpPr/>
          <p:nvPr/>
        </p:nvGrpSpPr>
        <p:grpSpPr>
          <a:xfrm>
            <a:off x="5308099" y="4824384"/>
            <a:ext cx="2241975" cy="997458"/>
            <a:chOff x="2455838" y="4901670"/>
            <a:chExt cx="2241974" cy="997458"/>
          </a:xfrm>
        </p:grpSpPr>
        <p:sp>
          <p:nvSpPr>
            <p:cNvPr id="32" name="矩形 31"/>
            <p:cNvSpPr/>
            <p:nvPr/>
          </p:nvSpPr>
          <p:spPr>
            <a:xfrm>
              <a:off x="2455838" y="4901670"/>
              <a:ext cx="2241974" cy="42473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2455838" y="5280497"/>
              <a:ext cx="2241974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n a wider field</a:t>
              </a:r>
            </a:p>
          </p:txBody>
        </p:sp>
      </p:grpSp>
      <p:grpSp>
        <p:nvGrpSpPr>
          <p:cNvPr id="34" name="组合 47"/>
          <p:cNvGrpSpPr/>
          <p:nvPr/>
        </p:nvGrpSpPr>
        <p:grpSpPr>
          <a:xfrm>
            <a:off x="2474710" y="5176914"/>
            <a:ext cx="2241975" cy="997458"/>
            <a:chOff x="2455838" y="4901670"/>
            <a:chExt cx="2241974" cy="997458"/>
          </a:xfrm>
        </p:grpSpPr>
        <p:sp>
          <p:nvSpPr>
            <p:cNvPr id="35" name="矩形 34"/>
            <p:cNvSpPr/>
            <p:nvPr/>
          </p:nvSpPr>
          <p:spPr>
            <a:xfrm>
              <a:off x="2455838" y="4901670"/>
              <a:ext cx="2241974" cy="42473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2455838" y="5280497"/>
              <a:ext cx="2241974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n a wider field</a:t>
              </a:r>
            </a:p>
          </p:txBody>
        </p:sp>
      </p:grpSp>
      <p:grpSp>
        <p:nvGrpSpPr>
          <p:cNvPr id="37" name="组合 50"/>
          <p:cNvGrpSpPr/>
          <p:nvPr/>
        </p:nvGrpSpPr>
        <p:grpSpPr>
          <a:xfrm>
            <a:off x="1980586" y="2504842"/>
            <a:ext cx="2241975" cy="997458"/>
            <a:chOff x="2455838" y="4901670"/>
            <a:chExt cx="2241974" cy="997458"/>
          </a:xfrm>
        </p:grpSpPr>
        <p:sp>
          <p:nvSpPr>
            <p:cNvPr id="38" name="矩形 37"/>
            <p:cNvSpPr/>
            <p:nvPr/>
          </p:nvSpPr>
          <p:spPr>
            <a:xfrm>
              <a:off x="2455838" y="4901670"/>
              <a:ext cx="2241974" cy="42473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2455838" y="5280497"/>
              <a:ext cx="2241974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n a wider field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13421" y="2067265"/>
            <a:ext cx="11296339" cy="3560558"/>
          </a:xfrm>
          <a:prstGeom prst="rect">
            <a:avLst/>
          </a:prstGeom>
        </p:spPr>
      </p:pic>
      <p:grpSp>
        <p:nvGrpSpPr>
          <p:cNvPr id="2" name="组 1"/>
          <p:cNvGrpSpPr/>
          <p:nvPr/>
        </p:nvGrpSpPr>
        <p:grpSpPr>
          <a:xfrm>
            <a:off x="419576" y="333889"/>
            <a:ext cx="4101681" cy="734266"/>
            <a:chOff x="607832" y="2055111"/>
            <a:chExt cx="4101681" cy="734266"/>
          </a:xfrm>
        </p:grpSpPr>
        <p:sp>
          <p:nvSpPr>
            <p:cNvPr id="3" name="矩形 2"/>
            <p:cNvSpPr/>
            <p:nvPr/>
          </p:nvSpPr>
          <p:spPr>
            <a:xfrm>
              <a:off x="607832" y="2097404"/>
              <a:ext cx="187696" cy="335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95528" y="2358490"/>
              <a:ext cx="391398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95528" y="2055111"/>
              <a:ext cx="27205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03.</a:t>
              </a:r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标题文字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607832" y="2420551"/>
              <a:ext cx="187696" cy="33522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9" name="组合 18"/>
          <p:cNvGrpSpPr/>
          <p:nvPr/>
        </p:nvGrpSpPr>
        <p:grpSpPr>
          <a:xfrm>
            <a:off x="4006532" y="1939608"/>
            <a:ext cx="3778568" cy="3775392"/>
            <a:chOff x="1491932" y="1939608"/>
            <a:chExt cx="3778568" cy="3775392"/>
          </a:xfrm>
        </p:grpSpPr>
        <p:sp>
          <p:nvSpPr>
            <p:cNvPr id="10" name="矩形 9"/>
            <p:cNvSpPr/>
            <p:nvPr/>
          </p:nvSpPr>
          <p:spPr>
            <a:xfrm>
              <a:off x="1689100" y="2133600"/>
              <a:ext cx="3581400" cy="358140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491932" y="1939608"/>
              <a:ext cx="635635" cy="635635"/>
            </a:xfrm>
            <a:prstGeom prst="rect">
              <a:avLst/>
            </a:prstGeom>
            <a:solidFill>
              <a:srgbClr val="201F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929835" y="2358835"/>
              <a:ext cx="3099931" cy="31309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52400" dist="381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3" name="组合 5"/>
            <p:cNvGrpSpPr/>
            <p:nvPr/>
          </p:nvGrpSpPr>
          <p:grpSpPr>
            <a:xfrm rot="10800000">
              <a:off x="1620158" y="2067265"/>
              <a:ext cx="284560" cy="263865"/>
              <a:chOff x="7466272" y="1872118"/>
              <a:chExt cx="530224" cy="491662"/>
            </a:xfrm>
            <a:solidFill>
              <a:schemeClr val="bg1"/>
            </a:solidFill>
          </p:grpSpPr>
          <p:sp>
            <p:nvSpPr>
              <p:cNvPr id="18" name="Freeform 324"/>
              <p:cNvSpPr/>
              <p:nvPr/>
            </p:nvSpPr>
            <p:spPr bwMode="auto">
              <a:xfrm flipH="1" flipV="1">
                <a:off x="7779585" y="1872118"/>
                <a:ext cx="216911" cy="491662"/>
              </a:xfrm>
              <a:custGeom>
                <a:avLst/>
                <a:gdLst>
                  <a:gd name="T0" fmla="*/ 0 w 118"/>
                  <a:gd name="T1" fmla="*/ 147 h 265"/>
                  <a:gd name="T2" fmla="*/ 0 w 118"/>
                  <a:gd name="T3" fmla="*/ 150 h 265"/>
                  <a:gd name="T4" fmla="*/ 0 w 118"/>
                  <a:gd name="T5" fmla="*/ 248 h 265"/>
                  <a:gd name="T6" fmla="*/ 17 w 118"/>
                  <a:gd name="T7" fmla="*/ 265 h 265"/>
                  <a:gd name="T8" fmla="*/ 101 w 118"/>
                  <a:gd name="T9" fmla="*/ 265 h 265"/>
                  <a:gd name="T10" fmla="*/ 118 w 118"/>
                  <a:gd name="T11" fmla="*/ 248 h 265"/>
                  <a:gd name="T12" fmla="*/ 118 w 118"/>
                  <a:gd name="T13" fmla="*/ 150 h 265"/>
                  <a:gd name="T14" fmla="*/ 101 w 118"/>
                  <a:gd name="T15" fmla="*/ 133 h 265"/>
                  <a:gd name="T16" fmla="*/ 70 w 118"/>
                  <a:gd name="T17" fmla="*/ 133 h 265"/>
                  <a:gd name="T18" fmla="*/ 71 w 118"/>
                  <a:gd name="T19" fmla="*/ 133 h 265"/>
                  <a:gd name="T20" fmla="*/ 118 w 118"/>
                  <a:gd name="T21" fmla="*/ 59 h 265"/>
                  <a:gd name="T22" fmla="*/ 118 w 118"/>
                  <a:gd name="T23" fmla="*/ 0 h 265"/>
                  <a:gd name="T24" fmla="*/ 0 w 118"/>
                  <a:gd name="T25" fmla="*/ 147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8" h="265">
                    <a:moveTo>
                      <a:pt x="0" y="147"/>
                    </a:moveTo>
                    <a:cubicBezTo>
                      <a:pt x="0" y="148"/>
                      <a:pt x="0" y="149"/>
                      <a:pt x="0" y="150"/>
                    </a:cubicBezTo>
                    <a:cubicBezTo>
                      <a:pt x="0" y="248"/>
                      <a:pt x="0" y="248"/>
                      <a:pt x="0" y="248"/>
                    </a:cubicBezTo>
                    <a:cubicBezTo>
                      <a:pt x="0" y="257"/>
                      <a:pt x="7" y="265"/>
                      <a:pt x="17" y="265"/>
                    </a:cubicBezTo>
                    <a:cubicBezTo>
                      <a:pt x="101" y="265"/>
                      <a:pt x="101" y="265"/>
                      <a:pt x="101" y="265"/>
                    </a:cubicBezTo>
                    <a:cubicBezTo>
                      <a:pt x="111" y="265"/>
                      <a:pt x="118" y="257"/>
                      <a:pt x="118" y="248"/>
                    </a:cubicBezTo>
                    <a:cubicBezTo>
                      <a:pt x="118" y="150"/>
                      <a:pt x="118" y="150"/>
                      <a:pt x="118" y="150"/>
                    </a:cubicBezTo>
                    <a:cubicBezTo>
                      <a:pt x="118" y="141"/>
                      <a:pt x="111" y="133"/>
                      <a:pt x="101" y="133"/>
                    </a:cubicBezTo>
                    <a:cubicBezTo>
                      <a:pt x="70" y="133"/>
                      <a:pt x="70" y="133"/>
                      <a:pt x="70" y="133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71" y="83"/>
                      <a:pt x="84" y="59"/>
                      <a:pt x="118" y="59"/>
                    </a:cubicBezTo>
                    <a:cubicBezTo>
                      <a:pt x="118" y="0"/>
                      <a:pt x="118" y="0"/>
                      <a:pt x="118" y="0"/>
                    </a:cubicBezTo>
                    <a:cubicBezTo>
                      <a:pt x="17" y="6"/>
                      <a:pt x="1" y="73"/>
                      <a:pt x="0" y="1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" name="Freeform 325"/>
              <p:cNvSpPr/>
              <p:nvPr/>
            </p:nvSpPr>
            <p:spPr bwMode="auto">
              <a:xfrm flipH="1" flipV="1">
                <a:off x="7466272" y="1872118"/>
                <a:ext cx="221730" cy="491662"/>
              </a:xfrm>
              <a:custGeom>
                <a:avLst/>
                <a:gdLst>
                  <a:gd name="T0" fmla="*/ 1 w 119"/>
                  <a:gd name="T1" fmla="*/ 147 h 265"/>
                  <a:gd name="T2" fmla="*/ 0 w 119"/>
                  <a:gd name="T3" fmla="*/ 150 h 265"/>
                  <a:gd name="T4" fmla="*/ 0 w 119"/>
                  <a:gd name="T5" fmla="*/ 248 h 265"/>
                  <a:gd name="T6" fmla="*/ 17 w 119"/>
                  <a:gd name="T7" fmla="*/ 265 h 265"/>
                  <a:gd name="T8" fmla="*/ 102 w 119"/>
                  <a:gd name="T9" fmla="*/ 265 h 265"/>
                  <a:gd name="T10" fmla="*/ 119 w 119"/>
                  <a:gd name="T11" fmla="*/ 248 h 265"/>
                  <a:gd name="T12" fmla="*/ 119 w 119"/>
                  <a:gd name="T13" fmla="*/ 150 h 265"/>
                  <a:gd name="T14" fmla="*/ 102 w 119"/>
                  <a:gd name="T15" fmla="*/ 133 h 265"/>
                  <a:gd name="T16" fmla="*/ 71 w 119"/>
                  <a:gd name="T17" fmla="*/ 133 h 265"/>
                  <a:gd name="T18" fmla="*/ 72 w 119"/>
                  <a:gd name="T19" fmla="*/ 133 h 265"/>
                  <a:gd name="T20" fmla="*/ 119 w 119"/>
                  <a:gd name="T21" fmla="*/ 59 h 265"/>
                  <a:gd name="T22" fmla="*/ 119 w 119"/>
                  <a:gd name="T23" fmla="*/ 0 h 265"/>
                  <a:gd name="T24" fmla="*/ 1 w 119"/>
                  <a:gd name="T25" fmla="*/ 147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9" h="265">
                    <a:moveTo>
                      <a:pt x="1" y="147"/>
                    </a:moveTo>
                    <a:cubicBezTo>
                      <a:pt x="1" y="148"/>
                      <a:pt x="0" y="149"/>
                      <a:pt x="0" y="150"/>
                    </a:cubicBezTo>
                    <a:cubicBezTo>
                      <a:pt x="0" y="248"/>
                      <a:pt x="0" y="248"/>
                      <a:pt x="0" y="248"/>
                    </a:cubicBezTo>
                    <a:cubicBezTo>
                      <a:pt x="0" y="257"/>
                      <a:pt x="8" y="265"/>
                      <a:pt x="17" y="265"/>
                    </a:cubicBezTo>
                    <a:cubicBezTo>
                      <a:pt x="102" y="265"/>
                      <a:pt x="102" y="265"/>
                      <a:pt x="102" y="265"/>
                    </a:cubicBezTo>
                    <a:cubicBezTo>
                      <a:pt x="111" y="265"/>
                      <a:pt x="119" y="257"/>
                      <a:pt x="119" y="248"/>
                    </a:cubicBezTo>
                    <a:cubicBezTo>
                      <a:pt x="119" y="150"/>
                      <a:pt x="119" y="150"/>
                      <a:pt x="119" y="150"/>
                    </a:cubicBezTo>
                    <a:cubicBezTo>
                      <a:pt x="119" y="141"/>
                      <a:pt x="111" y="133"/>
                      <a:pt x="102" y="133"/>
                    </a:cubicBezTo>
                    <a:cubicBezTo>
                      <a:pt x="71" y="133"/>
                      <a:pt x="71" y="133"/>
                      <a:pt x="71" y="133"/>
                    </a:cubicBezTo>
                    <a:cubicBezTo>
                      <a:pt x="72" y="133"/>
                      <a:pt x="72" y="133"/>
                      <a:pt x="72" y="133"/>
                    </a:cubicBezTo>
                    <a:cubicBezTo>
                      <a:pt x="72" y="83"/>
                      <a:pt x="85" y="59"/>
                      <a:pt x="119" y="59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8" y="6"/>
                      <a:pt x="1" y="73"/>
                      <a:pt x="1" y="1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4" name="组合 8"/>
            <p:cNvGrpSpPr/>
            <p:nvPr/>
          </p:nvGrpSpPr>
          <p:grpSpPr>
            <a:xfrm>
              <a:off x="2095027" y="4077140"/>
              <a:ext cx="2271322" cy="482160"/>
              <a:chOff x="2082328" y="4070790"/>
              <a:chExt cx="2271322" cy="482160"/>
            </a:xfrm>
          </p:grpSpPr>
          <p:sp>
            <p:nvSpPr>
              <p:cNvPr id="16" name="文本框 15"/>
              <p:cNvSpPr txBox="1"/>
              <p:nvPr/>
            </p:nvSpPr>
            <p:spPr>
              <a:xfrm flipH="1">
                <a:off x="2082328" y="4070790"/>
                <a:ext cx="2271322" cy="42473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en-US"/>
                </a:defPPr>
                <a:lvl1pPr algn="just">
                  <a:lnSpc>
                    <a:spcPct val="120000"/>
                  </a:lnSpc>
                  <a:defRPr b="1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lvl1pPr>
              </a:lstStyle>
              <a:p>
                <a:r>
                  <a:rPr lang="zh-CN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82" charset="2"/>
                    <a:ea typeface="微软雅黑" panose="020B0503020204020204" pitchFamily="82" charset="2"/>
                  </a:rPr>
                  <a:t>重点知识点解析</a:t>
                </a:r>
                <a:endPara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82" charset="2"/>
                  <a:ea typeface="微软雅黑" panose="020B0503020204020204" pitchFamily="82" charset="2"/>
                </a:endParaRPr>
              </a:p>
            </p:txBody>
          </p:sp>
          <p:cxnSp>
            <p:nvCxnSpPr>
              <p:cNvPr id="17" name="直接连接符 10"/>
              <p:cNvCxnSpPr/>
              <p:nvPr/>
            </p:nvCxnSpPr>
            <p:spPr>
              <a:xfrm>
                <a:off x="2176462" y="4552950"/>
                <a:ext cx="1814513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文本框 14"/>
            <p:cNvSpPr txBox="1"/>
            <p:nvPr/>
          </p:nvSpPr>
          <p:spPr>
            <a:xfrm>
              <a:off x="2095027" y="2614299"/>
              <a:ext cx="276907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presentation and make it into a film to be used in a wider field</a:t>
              </a:r>
            </a:p>
          </p:txBody>
        </p:sp>
      </p:grpSp>
      <p:sp>
        <p:nvSpPr>
          <p:cNvPr id="22" name="文本框 21"/>
          <p:cNvSpPr txBox="1"/>
          <p:nvPr/>
        </p:nvSpPr>
        <p:spPr>
          <a:xfrm flipH="1">
            <a:off x="4609628" y="4625637"/>
            <a:ext cx="2271323" cy="4247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just">
              <a:lnSpc>
                <a:spcPct val="120000"/>
              </a:lnSpc>
              <a:defRPr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82" charset="2"/>
                <a:ea typeface="微软雅黑" panose="020B0503020204020204" pitchFamily="82" charset="2"/>
              </a:rPr>
              <a:t>难点知识点解析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82" charset="2"/>
              <a:ea typeface="微软雅黑" panose="020B0503020204020204" pitchFamily="82" charset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905000" y="0"/>
            <a:ext cx="10287000" cy="6858000"/>
          </a:xfrm>
          <a:prstGeom prst="rect">
            <a:avLst/>
          </a:prstGeom>
        </p:spPr>
      </p:pic>
      <p:grpSp>
        <p:nvGrpSpPr>
          <p:cNvPr id="5" name="组 4"/>
          <p:cNvGrpSpPr/>
          <p:nvPr/>
        </p:nvGrpSpPr>
        <p:grpSpPr>
          <a:xfrm>
            <a:off x="786398" y="3346704"/>
            <a:ext cx="457200" cy="2907792"/>
            <a:chOff x="10972800" y="749808"/>
            <a:chExt cx="457200" cy="2907792"/>
          </a:xfrm>
        </p:grpSpPr>
        <p:sp>
          <p:nvSpPr>
            <p:cNvPr id="6" name="矩形 5"/>
            <p:cNvSpPr/>
            <p:nvPr/>
          </p:nvSpPr>
          <p:spPr>
            <a:xfrm>
              <a:off x="10972800" y="749808"/>
              <a:ext cx="457200" cy="4572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972800" y="1448845"/>
              <a:ext cx="377667" cy="220875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The user </a:t>
              </a:r>
              <a:r>
                <a:rPr lang="en-US" altLang="zh-CN" sz="110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can demonstrate</a:t>
              </a:r>
              <a:endPara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621793" y="658368"/>
            <a:ext cx="4630707" cy="1078992"/>
          </a:xfrm>
          <a:prstGeom prst="rect">
            <a:avLst/>
          </a:prstGeom>
          <a:solidFill>
            <a:srgbClr val="FAD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916088" y="721701"/>
            <a:ext cx="3206583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PART.04</a:t>
            </a:r>
            <a:endParaRPr lang="zh-CN" altLang="en-US" sz="6000" b="1" dirty="0">
              <a:solidFill>
                <a:schemeClr val="tx1">
                  <a:lumMod val="75000"/>
                  <a:lumOff val="25000"/>
                </a:schemeClr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942858" y="4045741"/>
            <a:ext cx="3913985" cy="47833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The user can demonstrate on a projector or computer, or print the presentation and make it into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942857" y="3113639"/>
            <a:ext cx="481495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419576" y="333889"/>
            <a:ext cx="4101681" cy="734266"/>
            <a:chOff x="607832" y="2055111"/>
            <a:chExt cx="4101681" cy="734266"/>
          </a:xfrm>
        </p:grpSpPr>
        <p:sp>
          <p:nvSpPr>
            <p:cNvPr id="3" name="矩形 2"/>
            <p:cNvSpPr/>
            <p:nvPr/>
          </p:nvSpPr>
          <p:spPr>
            <a:xfrm>
              <a:off x="607832" y="2097404"/>
              <a:ext cx="187696" cy="335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95528" y="2358490"/>
              <a:ext cx="391398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95528" y="2055111"/>
              <a:ext cx="27205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04.</a:t>
              </a:r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标题文字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607832" y="2420551"/>
              <a:ext cx="187696" cy="33522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9" name="组合 33"/>
          <p:cNvGrpSpPr/>
          <p:nvPr/>
        </p:nvGrpSpPr>
        <p:grpSpPr>
          <a:xfrm>
            <a:off x="1640440" y="1661746"/>
            <a:ext cx="8911120" cy="892173"/>
            <a:chOff x="2009545" y="4901670"/>
            <a:chExt cx="8911120" cy="892173"/>
          </a:xfrm>
        </p:grpSpPr>
        <p:sp>
          <p:nvSpPr>
            <p:cNvPr id="20" name="矩形 19"/>
            <p:cNvSpPr/>
            <p:nvPr/>
          </p:nvSpPr>
          <p:spPr>
            <a:xfrm>
              <a:off x="2009546" y="4901670"/>
              <a:ext cx="2241975" cy="42473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课前作业布置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009545" y="5280497"/>
              <a:ext cx="8911120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and make it into a film to be used in a wider </a:t>
              </a:r>
              <a:r>
                <a:rPr lang="en-US" altLang="zh-CN" sz="1200" dirty="0" err="1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fieldThe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 user can demonstrate on a projector or computer, or print the presentation and make it into a film to be used in a wider field</a:t>
              </a:r>
            </a:p>
          </p:txBody>
        </p:sp>
      </p:grpSp>
      <p:grpSp>
        <p:nvGrpSpPr>
          <p:cNvPr id="22" name="组合 38"/>
          <p:cNvGrpSpPr/>
          <p:nvPr/>
        </p:nvGrpSpPr>
        <p:grpSpPr>
          <a:xfrm>
            <a:off x="6250057" y="3100296"/>
            <a:ext cx="4133217" cy="996325"/>
            <a:chOff x="6642732" y="3323503"/>
            <a:chExt cx="4133217" cy="996325"/>
          </a:xfrm>
        </p:grpSpPr>
        <p:sp>
          <p:nvSpPr>
            <p:cNvPr id="23" name="矩形 22"/>
            <p:cNvSpPr/>
            <p:nvPr/>
          </p:nvSpPr>
          <p:spPr>
            <a:xfrm>
              <a:off x="6642733" y="3323503"/>
              <a:ext cx="2241974" cy="5078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b="1" dirty="0">
                  <a:solidFill>
                    <a:srgbClr val="201F20"/>
                  </a:solidFill>
                </a:rPr>
                <a:t>标题文字添加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6642732" y="3765830"/>
              <a:ext cx="413321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presentation and make it into a film a wider field</a:t>
              </a:r>
            </a:p>
          </p:txBody>
        </p:sp>
      </p:grpSp>
      <p:grpSp>
        <p:nvGrpSpPr>
          <p:cNvPr id="25" name="组合 39"/>
          <p:cNvGrpSpPr/>
          <p:nvPr/>
        </p:nvGrpSpPr>
        <p:grpSpPr>
          <a:xfrm>
            <a:off x="6250057" y="4489062"/>
            <a:ext cx="4133217" cy="996325"/>
            <a:chOff x="6642732" y="3323503"/>
            <a:chExt cx="4133217" cy="996325"/>
          </a:xfrm>
        </p:grpSpPr>
        <p:sp>
          <p:nvSpPr>
            <p:cNvPr id="26" name="矩形 25"/>
            <p:cNvSpPr/>
            <p:nvPr/>
          </p:nvSpPr>
          <p:spPr>
            <a:xfrm>
              <a:off x="6642733" y="3323503"/>
              <a:ext cx="2241974" cy="5078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b="1" dirty="0">
                  <a:solidFill>
                    <a:srgbClr val="FAD978"/>
                  </a:solidFill>
                </a:rPr>
                <a:t>标题文字添加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6642732" y="3765830"/>
              <a:ext cx="413321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presentation and make it into a film a wider field</a:t>
              </a:r>
            </a:p>
          </p:txBody>
        </p:sp>
      </p:grpSp>
      <p:cxnSp>
        <p:nvCxnSpPr>
          <p:cNvPr id="28" name="直接连接符 43"/>
          <p:cNvCxnSpPr/>
          <p:nvPr/>
        </p:nvCxnSpPr>
        <p:spPr>
          <a:xfrm>
            <a:off x="6250057" y="4345181"/>
            <a:ext cx="413321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 7"/>
          <p:cNvGrpSpPr/>
          <p:nvPr/>
        </p:nvGrpSpPr>
        <p:grpSpPr>
          <a:xfrm>
            <a:off x="1705642" y="3061824"/>
            <a:ext cx="4413961" cy="2864276"/>
            <a:chOff x="1705640" y="3061824"/>
            <a:chExt cx="4413961" cy="2864276"/>
          </a:xfrm>
        </p:grpSpPr>
        <p:grpSp>
          <p:nvGrpSpPr>
            <p:cNvPr id="7" name="iṣľíḑè"/>
            <p:cNvGrpSpPr/>
            <p:nvPr/>
          </p:nvGrpSpPr>
          <p:grpSpPr>
            <a:xfrm>
              <a:off x="1705640" y="3061824"/>
              <a:ext cx="4413961" cy="2864276"/>
              <a:chOff x="686464" y="1764000"/>
              <a:chExt cx="4968737" cy="3224276"/>
            </a:xfrm>
          </p:grpSpPr>
          <p:grpSp>
            <p:nvGrpSpPr>
              <p:cNvPr id="11" name="îşlîḍê"/>
              <p:cNvGrpSpPr/>
              <p:nvPr/>
            </p:nvGrpSpPr>
            <p:grpSpPr>
              <a:xfrm>
                <a:off x="686464" y="1764000"/>
                <a:ext cx="4968737" cy="2981184"/>
                <a:chOff x="2459596" y="1610580"/>
                <a:chExt cx="7272808" cy="3767656"/>
              </a:xfrm>
            </p:grpSpPr>
            <p:sp>
              <p:nvSpPr>
                <p:cNvPr id="12" name="ïśļíḓé"/>
                <p:cNvSpPr/>
                <p:nvPr/>
              </p:nvSpPr>
              <p:spPr>
                <a:xfrm>
                  <a:off x="3215253" y="1628800"/>
                  <a:ext cx="5761494" cy="3651552"/>
                </a:xfrm>
                <a:custGeom>
                  <a:avLst/>
                  <a:gdLst>
                    <a:gd name="connsiteX0" fmla="*/ 224028 w 7415784"/>
                    <a:gd name="connsiteY0" fmla="*/ 269748 h 4700016"/>
                    <a:gd name="connsiteX1" fmla="*/ 224028 w 7415784"/>
                    <a:gd name="connsiteY1" fmla="*/ 4430268 h 4700016"/>
                    <a:gd name="connsiteX2" fmla="*/ 7191756 w 7415784"/>
                    <a:gd name="connsiteY2" fmla="*/ 4430268 h 4700016"/>
                    <a:gd name="connsiteX3" fmla="*/ 7191756 w 7415784"/>
                    <a:gd name="connsiteY3" fmla="*/ 269748 h 4700016"/>
                    <a:gd name="connsiteX4" fmla="*/ 266867 w 7415784"/>
                    <a:gd name="connsiteY4" fmla="*/ 0 h 4700016"/>
                    <a:gd name="connsiteX5" fmla="*/ 7148917 w 7415784"/>
                    <a:gd name="connsiteY5" fmla="*/ 0 h 4700016"/>
                    <a:gd name="connsiteX6" fmla="*/ 7415784 w 7415784"/>
                    <a:gd name="connsiteY6" fmla="*/ 266867 h 4700016"/>
                    <a:gd name="connsiteX7" fmla="*/ 7415784 w 7415784"/>
                    <a:gd name="connsiteY7" fmla="*/ 4433149 h 4700016"/>
                    <a:gd name="connsiteX8" fmla="*/ 7148917 w 7415784"/>
                    <a:gd name="connsiteY8" fmla="*/ 4700016 h 4700016"/>
                    <a:gd name="connsiteX9" fmla="*/ 266867 w 7415784"/>
                    <a:gd name="connsiteY9" fmla="*/ 4700016 h 4700016"/>
                    <a:gd name="connsiteX10" fmla="*/ 0 w 7415784"/>
                    <a:gd name="connsiteY10" fmla="*/ 4433149 h 4700016"/>
                    <a:gd name="connsiteX11" fmla="*/ 0 w 7415784"/>
                    <a:gd name="connsiteY11" fmla="*/ 266867 h 4700016"/>
                    <a:gd name="connsiteX12" fmla="*/ 266867 w 7415784"/>
                    <a:gd name="connsiteY12" fmla="*/ 0 h 4700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415784" h="4700016">
                      <a:moveTo>
                        <a:pt x="224028" y="269748"/>
                      </a:moveTo>
                      <a:lnTo>
                        <a:pt x="224028" y="4430268"/>
                      </a:lnTo>
                      <a:lnTo>
                        <a:pt x="7191756" y="4430268"/>
                      </a:lnTo>
                      <a:lnTo>
                        <a:pt x="7191756" y="269748"/>
                      </a:lnTo>
                      <a:close/>
                      <a:moveTo>
                        <a:pt x="266867" y="0"/>
                      </a:moveTo>
                      <a:lnTo>
                        <a:pt x="7148917" y="0"/>
                      </a:lnTo>
                      <a:cubicBezTo>
                        <a:pt x="7296304" y="0"/>
                        <a:pt x="7415784" y="119480"/>
                        <a:pt x="7415784" y="266867"/>
                      </a:cubicBezTo>
                      <a:lnTo>
                        <a:pt x="7415784" y="4433149"/>
                      </a:lnTo>
                      <a:cubicBezTo>
                        <a:pt x="7415784" y="4580536"/>
                        <a:pt x="7296304" y="4700016"/>
                        <a:pt x="7148917" y="4700016"/>
                      </a:cubicBezTo>
                      <a:lnTo>
                        <a:pt x="266867" y="4700016"/>
                      </a:lnTo>
                      <a:cubicBezTo>
                        <a:pt x="119480" y="4700016"/>
                        <a:pt x="0" y="4580536"/>
                        <a:pt x="0" y="4433149"/>
                      </a:cubicBezTo>
                      <a:lnTo>
                        <a:pt x="0" y="266867"/>
                      </a:lnTo>
                      <a:cubicBezTo>
                        <a:pt x="0" y="119480"/>
                        <a:pt x="119480" y="0"/>
                        <a:pt x="266867" y="0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90"/>
                </a:p>
              </p:txBody>
            </p:sp>
            <p:sp>
              <p:nvSpPr>
                <p:cNvPr id="13" name="ïSlídê"/>
                <p:cNvSpPr/>
                <p:nvPr/>
              </p:nvSpPr>
              <p:spPr>
                <a:xfrm>
                  <a:off x="3228835" y="1644767"/>
                  <a:ext cx="5734330" cy="3619617"/>
                </a:xfrm>
                <a:custGeom>
                  <a:avLst/>
                  <a:gdLst>
                    <a:gd name="connsiteX0" fmla="*/ 252028 w 7380820"/>
                    <a:gd name="connsiteY0" fmla="*/ 295230 h 4658912"/>
                    <a:gd name="connsiteX1" fmla="*/ 252028 w 7380820"/>
                    <a:gd name="connsiteY1" fmla="*/ 4363682 h 4658912"/>
                    <a:gd name="connsiteX2" fmla="*/ 7128792 w 7380820"/>
                    <a:gd name="connsiteY2" fmla="*/ 4363682 h 4658912"/>
                    <a:gd name="connsiteX3" fmla="*/ 7128792 w 7380820"/>
                    <a:gd name="connsiteY3" fmla="*/ 295230 h 4658912"/>
                    <a:gd name="connsiteX4" fmla="*/ 264533 w 7380820"/>
                    <a:gd name="connsiteY4" fmla="*/ 0 h 4658912"/>
                    <a:gd name="connsiteX5" fmla="*/ 7116287 w 7380820"/>
                    <a:gd name="connsiteY5" fmla="*/ 0 h 4658912"/>
                    <a:gd name="connsiteX6" fmla="*/ 7380820 w 7380820"/>
                    <a:gd name="connsiteY6" fmla="*/ 264533 h 4658912"/>
                    <a:gd name="connsiteX7" fmla="*/ 7380820 w 7380820"/>
                    <a:gd name="connsiteY7" fmla="*/ 4394379 h 4658912"/>
                    <a:gd name="connsiteX8" fmla="*/ 7116287 w 7380820"/>
                    <a:gd name="connsiteY8" fmla="*/ 4658912 h 4658912"/>
                    <a:gd name="connsiteX9" fmla="*/ 264533 w 7380820"/>
                    <a:gd name="connsiteY9" fmla="*/ 4658912 h 4658912"/>
                    <a:gd name="connsiteX10" fmla="*/ 0 w 7380820"/>
                    <a:gd name="connsiteY10" fmla="*/ 4394379 h 4658912"/>
                    <a:gd name="connsiteX11" fmla="*/ 0 w 7380820"/>
                    <a:gd name="connsiteY11" fmla="*/ 264533 h 4658912"/>
                    <a:gd name="connsiteX12" fmla="*/ 264533 w 7380820"/>
                    <a:gd name="connsiteY12" fmla="*/ 0 h 46589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380820" h="4658912">
                      <a:moveTo>
                        <a:pt x="252028" y="295230"/>
                      </a:moveTo>
                      <a:lnTo>
                        <a:pt x="252028" y="4363682"/>
                      </a:lnTo>
                      <a:lnTo>
                        <a:pt x="7128792" y="4363682"/>
                      </a:lnTo>
                      <a:lnTo>
                        <a:pt x="7128792" y="295230"/>
                      </a:lnTo>
                      <a:close/>
                      <a:moveTo>
                        <a:pt x="264533" y="0"/>
                      </a:moveTo>
                      <a:lnTo>
                        <a:pt x="7116287" y="0"/>
                      </a:lnTo>
                      <a:cubicBezTo>
                        <a:pt x="7262385" y="0"/>
                        <a:pt x="7380820" y="118435"/>
                        <a:pt x="7380820" y="264533"/>
                      </a:cubicBezTo>
                      <a:lnTo>
                        <a:pt x="7380820" y="4394379"/>
                      </a:lnTo>
                      <a:cubicBezTo>
                        <a:pt x="7380820" y="4540477"/>
                        <a:pt x="7262385" y="4658912"/>
                        <a:pt x="7116287" y="4658912"/>
                      </a:cubicBezTo>
                      <a:lnTo>
                        <a:pt x="264533" y="4658912"/>
                      </a:lnTo>
                      <a:cubicBezTo>
                        <a:pt x="118435" y="4658912"/>
                        <a:pt x="0" y="4540477"/>
                        <a:pt x="0" y="4394379"/>
                      </a:cubicBezTo>
                      <a:lnTo>
                        <a:pt x="0" y="264533"/>
                      </a:lnTo>
                      <a:cubicBezTo>
                        <a:pt x="0" y="118435"/>
                        <a:pt x="118435" y="0"/>
                        <a:pt x="264533" y="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90" dirty="0"/>
                </a:p>
              </p:txBody>
            </p:sp>
            <p:sp>
              <p:nvSpPr>
                <p:cNvPr id="14" name="iṣļïḑe"/>
                <p:cNvSpPr/>
                <p:nvPr/>
              </p:nvSpPr>
              <p:spPr>
                <a:xfrm>
                  <a:off x="6040055" y="1707676"/>
                  <a:ext cx="111889" cy="111889"/>
                </a:xfrm>
                <a:prstGeom prst="ellipse">
                  <a:avLst/>
                </a:prstGeom>
                <a:gradFill flip="none" rotWithShape="1">
                  <a:gsLst>
                    <a:gs pos="17000">
                      <a:schemeClr val="tx1"/>
                    </a:gs>
                    <a:gs pos="34000">
                      <a:srgbClr val="000000">
                        <a:lumMod val="84000"/>
                        <a:lumOff val="16000"/>
                      </a:srgbClr>
                    </a:gs>
                    <a:gs pos="100000">
                      <a:schemeClr val="bg1">
                        <a:lumMod val="50000"/>
                        <a:lumOff val="5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90"/>
                </a:p>
              </p:txBody>
            </p:sp>
            <p:grpSp>
              <p:nvGrpSpPr>
                <p:cNvPr id="15" name="iṩľidê"/>
                <p:cNvGrpSpPr/>
                <p:nvPr/>
              </p:nvGrpSpPr>
              <p:grpSpPr>
                <a:xfrm>
                  <a:off x="2459596" y="5232543"/>
                  <a:ext cx="7272808" cy="145693"/>
                  <a:chOff x="-1348120" y="5777968"/>
                  <a:chExt cx="9361040" cy="187524"/>
                </a:xfrm>
              </p:grpSpPr>
              <p:sp>
                <p:nvSpPr>
                  <p:cNvPr id="17" name="îsľîḓè"/>
                  <p:cNvSpPr/>
                  <p:nvPr/>
                </p:nvSpPr>
                <p:spPr>
                  <a:xfrm flipV="1">
                    <a:off x="-1348120" y="5928916"/>
                    <a:ext cx="9361040" cy="36576"/>
                  </a:xfrm>
                  <a:prstGeom prst="trapezoid">
                    <a:avLst>
                      <a:gd name="adj" fmla="val 814192"/>
                    </a:avLst>
                  </a:prstGeom>
                  <a:solidFill>
                    <a:srgbClr val="808080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90"/>
                  </a:p>
                </p:txBody>
              </p:sp>
              <p:sp>
                <p:nvSpPr>
                  <p:cNvPr id="18" name="ísľiḓé"/>
                  <p:cNvSpPr/>
                  <p:nvPr/>
                </p:nvSpPr>
                <p:spPr>
                  <a:xfrm>
                    <a:off x="-1348120" y="5777968"/>
                    <a:ext cx="9361040" cy="151090"/>
                  </a:xfrm>
                  <a:prstGeom prst="rect">
                    <a:avLst/>
                  </a:prstGeom>
                  <a:solidFill>
                    <a:srgbClr val="DDDDDD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90"/>
                  </a:p>
                </p:txBody>
              </p:sp>
            </p:grpSp>
            <p:sp>
              <p:nvSpPr>
                <p:cNvPr id="16" name="íşḻíḍé"/>
                <p:cNvSpPr/>
                <p:nvPr/>
              </p:nvSpPr>
              <p:spPr>
                <a:xfrm>
                  <a:off x="7010658" y="1610580"/>
                  <a:ext cx="1966089" cy="3651552"/>
                </a:xfrm>
                <a:custGeom>
                  <a:avLst/>
                  <a:gdLst>
                    <a:gd name="connsiteX0" fmla="*/ 0 w 2530610"/>
                    <a:gd name="connsiteY0" fmla="*/ 0 h 4700016"/>
                    <a:gd name="connsiteX1" fmla="*/ 2263743 w 2530610"/>
                    <a:gd name="connsiteY1" fmla="*/ 0 h 4700016"/>
                    <a:gd name="connsiteX2" fmla="*/ 2530610 w 2530610"/>
                    <a:gd name="connsiteY2" fmla="*/ 266867 h 4700016"/>
                    <a:gd name="connsiteX3" fmla="*/ 2530610 w 2530610"/>
                    <a:gd name="connsiteY3" fmla="*/ 4433149 h 4700016"/>
                    <a:gd name="connsiteX4" fmla="*/ 2263743 w 2530610"/>
                    <a:gd name="connsiteY4" fmla="*/ 4700016 h 4700016"/>
                    <a:gd name="connsiteX5" fmla="*/ 1961175 w 2530610"/>
                    <a:gd name="connsiteY5" fmla="*/ 4700016 h 4700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30610" h="4700016">
                      <a:moveTo>
                        <a:pt x="0" y="0"/>
                      </a:moveTo>
                      <a:lnTo>
                        <a:pt x="2263743" y="0"/>
                      </a:lnTo>
                      <a:cubicBezTo>
                        <a:pt x="2411130" y="0"/>
                        <a:pt x="2530610" y="119480"/>
                        <a:pt x="2530610" y="266867"/>
                      </a:cubicBezTo>
                      <a:lnTo>
                        <a:pt x="2530610" y="4433149"/>
                      </a:lnTo>
                      <a:cubicBezTo>
                        <a:pt x="2530610" y="4580536"/>
                        <a:pt x="2411130" y="4700016"/>
                        <a:pt x="2263743" y="4700016"/>
                      </a:cubicBezTo>
                      <a:lnTo>
                        <a:pt x="1961175" y="4700016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30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90" dirty="0"/>
                </a:p>
              </p:txBody>
            </p:sp>
          </p:grpSp>
          <p:sp>
            <p:nvSpPr>
              <p:cNvPr id="9" name="iṣḷiḋè"/>
              <p:cNvSpPr/>
              <p:nvPr/>
            </p:nvSpPr>
            <p:spPr bwMode="auto">
              <a:xfrm>
                <a:off x="1264278" y="4936605"/>
                <a:ext cx="3813109" cy="5167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dk1"/>
                  </a:solidFill>
                </a:endParaRPr>
              </a:p>
            </p:txBody>
          </p:sp>
        </p:grpSp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2287772" y="3231489"/>
              <a:ext cx="3185181" cy="2123454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419576" y="333889"/>
            <a:ext cx="4101681" cy="734266"/>
            <a:chOff x="607832" y="2055111"/>
            <a:chExt cx="4101681" cy="734266"/>
          </a:xfrm>
        </p:grpSpPr>
        <p:sp>
          <p:nvSpPr>
            <p:cNvPr id="3" name="矩形 2"/>
            <p:cNvSpPr/>
            <p:nvPr/>
          </p:nvSpPr>
          <p:spPr>
            <a:xfrm>
              <a:off x="607832" y="2097404"/>
              <a:ext cx="187696" cy="335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95528" y="2358490"/>
              <a:ext cx="391398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95528" y="2055111"/>
              <a:ext cx="27205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04.</a:t>
              </a:r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标题文字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607832" y="2420551"/>
              <a:ext cx="187696" cy="33522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7" name="组合 72"/>
          <p:cNvGrpSpPr/>
          <p:nvPr/>
        </p:nvGrpSpPr>
        <p:grpSpPr>
          <a:xfrm>
            <a:off x="1640441" y="1511256"/>
            <a:ext cx="8913263" cy="2875687"/>
            <a:chOff x="1164189" y="1856375"/>
            <a:chExt cx="9865761" cy="2875687"/>
          </a:xfrm>
        </p:grpSpPr>
        <p:sp>
          <p:nvSpPr>
            <p:cNvPr id="8" name="矩形 7"/>
            <p:cNvSpPr/>
            <p:nvPr/>
          </p:nvSpPr>
          <p:spPr>
            <a:xfrm>
              <a:off x="2095971" y="3050477"/>
              <a:ext cx="933403" cy="646331"/>
            </a:xfrm>
            <a:prstGeom prst="rect">
              <a:avLst/>
            </a:prstGeom>
            <a:effectLst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entury Gothic" panose="020B0502020202020204" pitchFamily="34" charset="0"/>
                  <a:cs typeface="+mn-ea"/>
                  <a:sym typeface="+mn-lt"/>
                </a:rPr>
                <a:t>30</a:t>
              </a:r>
              <a:r>
                <a:rPr kumimoji="0" lang="en-US" altLang="zh-CN" b="0" i="0" u="none" strike="noStrike" kern="0" cap="none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entury Gothic" panose="020B0502020202020204" pitchFamily="34" charset="0"/>
                  <a:cs typeface="+mn-ea"/>
                  <a:sym typeface="+mn-lt"/>
                </a:rPr>
                <a:t>%</a:t>
              </a:r>
              <a:endParaRPr kumimoji="0" lang="zh-CN" altLang="en-US" b="0" i="0" u="none" strike="noStrike" kern="0" cap="none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cs typeface="+mn-ea"/>
                <a:sym typeface="+mn-l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3529936" y="2367432"/>
              <a:ext cx="933403" cy="646331"/>
            </a:xfrm>
            <a:prstGeom prst="rect">
              <a:avLst/>
            </a:prstGeom>
            <a:effectLst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entury Gothic" panose="020B0502020202020204" pitchFamily="34" charset="0"/>
                  <a:cs typeface="+mn-ea"/>
                  <a:sym typeface="+mn-lt"/>
                </a:rPr>
                <a:t>68</a:t>
              </a:r>
              <a:r>
                <a:rPr kumimoji="0" lang="en-US" altLang="zh-CN" b="0" i="0" u="none" strike="noStrike" kern="0" cap="none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entury Gothic" panose="020B0502020202020204" pitchFamily="34" charset="0"/>
                  <a:cs typeface="+mn-ea"/>
                  <a:sym typeface="+mn-lt"/>
                </a:rPr>
                <a:t>%</a:t>
              </a:r>
              <a:endParaRPr kumimoji="0" lang="zh-CN" altLang="en-US" b="0" i="0" u="none" strike="noStrike" kern="0" cap="none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4957980" y="2919794"/>
              <a:ext cx="933403" cy="646331"/>
            </a:xfrm>
            <a:prstGeom prst="rect">
              <a:avLst/>
            </a:prstGeom>
            <a:effectLst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entury Gothic" panose="020B0502020202020204" pitchFamily="34" charset="0"/>
                  <a:cs typeface="+mn-ea"/>
                  <a:sym typeface="+mn-lt"/>
                </a:rPr>
                <a:t>46</a:t>
              </a:r>
              <a:r>
                <a:rPr kumimoji="0" lang="en-US" altLang="zh-CN" b="0" i="0" u="none" strike="noStrike" kern="0" cap="none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entury Gothic" panose="020B0502020202020204" pitchFamily="34" charset="0"/>
                  <a:cs typeface="+mn-ea"/>
                  <a:sym typeface="+mn-lt"/>
                </a:rPr>
                <a:t>%</a:t>
              </a:r>
              <a:endParaRPr kumimoji="0" lang="zh-CN" altLang="en-US" b="0" i="0" u="none" strike="noStrike" kern="0" cap="none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cs typeface="+mn-ea"/>
                <a:sym typeface="+mn-lt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6362745" y="2734526"/>
              <a:ext cx="933403" cy="646331"/>
            </a:xfrm>
            <a:prstGeom prst="rect">
              <a:avLst/>
            </a:prstGeom>
            <a:effectLst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entury Gothic" panose="020B0502020202020204" pitchFamily="34" charset="0"/>
                  <a:cs typeface="+mn-ea"/>
                  <a:sym typeface="+mn-lt"/>
                </a:rPr>
                <a:t>50</a:t>
              </a:r>
              <a:r>
                <a:rPr kumimoji="0" lang="en-US" altLang="zh-CN" b="0" i="0" u="none" strike="noStrike" kern="0" cap="none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entury Gothic" panose="020B0502020202020204" pitchFamily="34" charset="0"/>
                  <a:cs typeface="+mn-ea"/>
                  <a:sym typeface="+mn-lt"/>
                </a:rPr>
                <a:t>%</a:t>
              </a:r>
              <a:endParaRPr kumimoji="0" lang="zh-CN" altLang="en-US" b="0" i="0" u="none" strike="noStrike" kern="0" cap="none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778042" y="2124407"/>
              <a:ext cx="933403" cy="646331"/>
            </a:xfrm>
            <a:prstGeom prst="rect">
              <a:avLst/>
            </a:prstGeom>
            <a:effectLst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entury Gothic" panose="020B0502020202020204" pitchFamily="34" charset="0"/>
                  <a:cs typeface="+mn-ea"/>
                  <a:sym typeface="+mn-lt"/>
                </a:rPr>
                <a:t>86</a:t>
              </a:r>
              <a:r>
                <a:rPr kumimoji="0" lang="en-US" altLang="zh-CN" b="0" i="0" u="none" strike="noStrike" kern="0" cap="none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entury Gothic" panose="020B0502020202020204" pitchFamily="34" charset="0"/>
                  <a:cs typeface="+mn-ea"/>
                  <a:sym typeface="+mn-lt"/>
                </a:rPr>
                <a:t>%</a:t>
              </a:r>
              <a:endParaRPr kumimoji="0" lang="zh-CN" altLang="en-US" b="0" i="0" u="none" strike="noStrike" kern="0" cap="none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9175702" y="1856375"/>
              <a:ext cx="933403" cy="646331"/>
            </a:xfrm>
            <a:prstGeom prst="rect">
              <a:avLst/>
            </a:prstGeom>
            <a:effectLst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entury Gothic" panose="020B0502020202020204" pitchFamily="34" charset="0"/>
                  <a:cs typeface="+mn-ea"/>
                  <a:sym typeface="+mn-lt"/>
                </a:rPr>
                <a:t>98</a:t>
              </a:r>
              <a:r>
                <a:rPr kumimoji="0" lang="en-US" altLang="zh-CN" b="0" i="0" u="none" strike="noStrike" kern="0" cap="none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entury Gothic" panose="020B0502020202020204" pitchFamily="34" charset="0"/>
                  <a:cs typeface="+mn-ea"/>
                  <a:sym typeface="+mn-lt"/>
                </a:rPr>
                <a:t>%</a:t>
              </a:r>
              <a:endParaRPr kumimoji="0" lang="zh-CN" altLang="en-US" b="0" i="0" u="none" strike="noStrike" kern="0" cap="none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cs typeface="+mn-ea"/>
                <a:sym typeface="+mn-lt"/>
              </a:endParaRPr>
            </a:p>
          </p:txBody>
        </p:sp>
        <p:sp>
          <p:nvSpPr>
            <p:cNvPr id="14" name="Freeform 5"/>
            <p:cNvSpPr/>
            <p:nvPr/>
          </p:nvSpPr>
          <p:spPr bwMode="auto">
            <a:xfrm>
              <a:off x="1164189" y="3749103"/>
              <a:ext cx="1404766" cy="976304"/>
            </a:xfrm>
            <a:custGeom>
              <a:avLst/>
              <a:gdLst>
                <a:gd name="T0" fmla="*/ 333 w 347"/>
                <a:gd name="T1" fmla="*/ 29 h 370"/>
                <a:gd name="T2" fmla="*/ 0 w 347"/>
                <a:gd name="T3" fmla="*/ 370 h 370"/>
                <a:gd name="T4" fmla="*/ 347 w 347"/>
                <a:gd name="T5" fmla="*/ 370 h 370"/>
                <a:gd name="T6" fmla="*/ 347 w 347"/>
                <a:gd name="T7" fmla="*/ 0 h 370"/>
                <a:gd name="T8" fmla="*/ 333 w 347"/>
                <a:gd name="T9" fmla="*/ 29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370">
                  <a:moveTo>
                    <a:pt x="333" y="29"/>
                  </a:moveTo>
                  <a:cubicBezTo>
                    <a:pt x="242" y="286"/>
                    <a:pt x="0" y="370"/>
                    <a:pt x="0" y="370"/>
                  </a:cubicBezTo>
                  <a:cubicBezTo>
                    <a:pt x="347" y="370"/>
                    <a:pt x="347" y="370"/>
                    <a:pt x="347" y="370"/>
                  </a:cubicBezTo>
                  <a:cubicBezTo>
                    <a:pt x="347" y="0"/>
                    <a:pt x="347" y="0"/>
                    <a:pt x="347" y="0"/>
                  </a:cubicBezTo>
                  <a:cubicBezTo>
                    <a:pt x="345" y="0"/>
                    <a:pt x="339" y="13"/>
                    <a:pt x="333" y="29"/>
                  </a:cubicBez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Freeform 6"/>
            <p:cNvSpPr/>
            <p:nvPr/>
          </p:nvSpPr>
          <p:spPr bwMode="auto">
            <a:xfrm>
              <a:off x="2568955" y="3749103"/>
              <a:ext cx="1403055" cy="976304"/>
            </a:xfrm>
            <a:custGeom>
              <a:avLst/>
              <a:gdLst>
                <a:gd name="T0" fmla="*/ 15 w 347"/>
                <a:gd name="T1" fmla="*/ 29 h 370"/>
                <a:gd name="T2" fmla="*/ 0 w 347"/>
                <a:gd name="T3" fmla="*/ 0 h 370"/>
                <a:gd name="T4" fmla="*/ 0 w 347"/>
                <a:gd name="T5" fmla="*/ 370 h 370"/>
                <a:gd name="T6" fmla="*/ 347 w 347"/>
                <a:gd name="T7" fmla="*/ 370 h 370"/>
                <a:gd name="T8" fmla="*/ 15 w 347"/>
                <a:gd name="T9" fmla="*/ 29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370">
                  <a:moveTo>
                    <a:pt x="15" y="29"/>
                  </a:moveTo>
                  <a:cubicBezTo>
                    <a:pt x="9" y="13"/>
                    <a:pt x="3" y="0"/>
                    <a:pt x="0" y="0"/>
                  </a:cubicBezTo>
                  <a:cubicBezTo>
                    <a:pt x="0" y="370"/>
                    <a:pt x="0" y="370"/>
                    <a:pt x="0" y="370"/>
                  </a:cubicBezTo>
                  <a:cubicBezTo>
                    <a:pt x="347" y="370"/>
                    <a:pt x="347" y="370"/>
                    <a:pt x="347" y="370"/>
                  </a:cubicBezTo>
                  <a:cubicBezTo>
                    <a:pt x="347" y="370"/>
                    <a:pt x="105" y="286"/>
                    <a:pt x="15" y="29"/>
                  </a:cubicBez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Freeform 7"/>
            <p:cNvSpPr/>
            <p:nvPr/>
          </p:nvSpPr>
          <p:spPr bwMode="auto">
            <a:xfrm>
              <a:off x="2584353" y="3049320"/>
              <a:ext cx="1408189" cy="1676081"/>
            </a:xfrm>
            <a:custGeom>
              <a:avLst/>
              <a:gdLst>
                <a:gd name="T0" fmla="*/ 334 w 348"/>
                <a:gd name="T1" fmla="*/ 52 h 673"/>
                <a:gd name="T2" fmla="*/ 0 w 348"/>
                <a:gd name="T3" fmla="*/ 673 h 673"/>
                <a:gd name="T4" fmla="*/ 348 w 348"/>
                <a:gd name="T5" fmla="*/ 673 h 673"/>
                <a:gd name="T6" fmla="*/ 348 w 348"/>
                <a:gd name="T7" fmla="*/ 0 h 673"/>
                <a:gd name="T8" fmla="*/ 334 w 348"/>
                <a:gd name="T9" fmla="*/ 52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8" h="673">
                  <a:moveTo>
                    <a:pt x="334" y="52"/>
                  </a:moveTo>
                  <a:cubicBezTo>
                    <a:pt x="243" y="520"/>
                    <a:pt x="0" y="673"/>
                    <a:pt x="0" y="673"/>
                  </a:cubicBezTo>
                  <a:cubicBezTo>
                    <a:pt x="348" y="673"/>
                    <a:pt x="348" y="673"/>
                    <a:pt x="348" y="673"/>
                  </a:cubicBezTo>
                  <a:cubicBezTo>
                    <a:pt x="348" y="0"/>
                    <a:pt x="348" y="0"/>
                    <a:pt x="348" y="0"/>
                  </a:cubicBezTo>
                  <a:cubicBezTo>
                    <a:pt x="345" y="0"/>
                    <a:pt x="339" y="24"/>
                    <a:pt x="334" y="52"/>
                  </a:cubicBezTo>
                  <a:close/>
                </a:path>
              </a:pathLst>
            </a:custGeom>
            <a:solidFill>
              <a:srgbClr val="201F20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Freeform 8"/>
            <p:cNvSpPr/>
            <p:nvPr/>
          </p:nvSpPr>
          <p:spPr bwMode="auto">
            <a:xfrm>
              <a:off x="3992542" y="3049320"/>
              <a:ext cx="1404766" cy="1676081"/>
            </a:xfrm>
            <a:custGeom>
              <a:avLst/>
              <a:gdLst>
                <a:gd name="T0" fmla="*/ 14 w 347"/>
                <a:gd name="T1" fmla="*/ 52 h 673"/>
                <a:gd name="T2" fmla="*/ 0 w 347"/>
                <a:gd name="T3" fmla="*/ 0 h 673"/>
                <a:gd name="T4" fmla="*/ 0 w 347"/>
                <a:gd name="T5" fmla="*/ 673 h 673"/>
                <a:gd name="T6" fmla="*/ 347 w 347"/>
                <a:gd name="T7" fmla="*/ 673 h 673"/>
                <a:gd name="T8" fmla="*/ 14 w 347"/>
                <a:gd name="T9" fmla="*/ 52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673">
                  <a:moveTo>
                    <a:pt x="14" y="52"/>
                  </a:moveTo>
                  <a:cubicBezTo>
                    <a:pt x="9" y="24"/>
                    <a:pt x="3" y="0"/>
                    <a:pt x="0" y="0"/>
                  </a:cubicBezTo>
                  <a:cubicBezTo>
                    <a:pt x="0" y="673"/>
                    <a:pt x="0" y="673"/>
                    <a:pt x="0" y="673"/>
                  </a:cubicBezTo>
                  <a:cubicBezTo>
                    <a:pt x="347" y="673"/>
                    <a:pt x="347" y="673"/>
                    <a:pt x="347" y="673"/>
                  </a:cubicBezTo>
                  <a:cubicBezTo>
                    <a:pt x="347" y="673"/>
                    <a:pt x="105" y="520"/>
                    <a:pt x="14" y="52"/>
                  </a:cubicBezTo>
                  <a:close/>
                </a:path>
              </a:pathLst>
            </a:custGeom>
            <a:solidFill>
              <a:srgbClr val="201F20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Freeform 9"/>
            <p:cNvSpPr/>
            <p:nvPr/>
          </p:nvSpPr>
          <p:spPr bwMode="auto">
            <a:xfrm>
              <a:off x="4001096" y="3552845"/>
              <a:ext cx="1404766" cy="1172560"/>
            </a:xfrm>
            <a:custGeom>
              <a:avLst/>
              <a:gdLst>
                <a:gd name="T0" fmla="*/ 333 w 347"/>
                <a:gd name="T1" fmla="*/ 75 h 971"/>
                <a:gd name="T2" fmla="*/ 0 w 347"/>
                <a:gd name="T3" fmla="*/ 971 h 971"/>
                <a:gd name="T4" fmla="*/ 347 w 347"/>
                <a:gd name="T5" fmla="*/ 971 h 971"/>
                <a:gd name="T6" fmla="*/ 347 w 347"/>
                <a:gd name="T7" fmla="*/ 0 h 971"/>
                <a:gd name="T8" fmla="*/ 333 w 347"/>
                <a:gd name="T9" fmla="*/ 75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971">
                  <a:moveTo>
                    <a:pt x="333" y="75"/>
                  </a:moveTo>
                  <a:cubicBezTo>
                    <a:pt x="242" y="750"/>
                    <a:pt x="0" y="971"/>
                    <a:pt x="0" y="971"/>
                  </a:cubicBezTo>
                  <a:cubicBezTo>
                    <a:pt x="347" y="971"/>
                    <a:pt x="347" y="971"/>
                    <a:pt x="347" y="971"/>
                  </a:cubicBezTo>
                  <a:cubicBezTo>
                    <a:pt x="347" y="0"/>
                    <a:pt x="347" y="0"/>
                    <a:pt x="347" y="0"/>
                  </a:cubicBezTo>
                  <a:cubicBezTo>
                    <a:pt x="345" y="0"/>
                    <a:pt x="339" y="33"/>
                    <a:pt x="333" y="75"/>
                  </a:cubicBez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Freeform 10"/>
            <p:cNvSpPr/>
            <p:nvPr/>
          </p:nvSpPr>
          <p:spPr bwMode="auto">
            <a:xfrm>
              <a:off x="5405862" y="3552845"/>
              <a:ext cx="1403055" cy="1172560"/>
            </a:xfrm>
            <a:custGeom>
              <a:avLst/>
              <a:gdLst>
                <a:gd name="T0" fmla="*/ 15 w 347"/>
                <a:gd name="T1" fmla="*/ 75 h 971"/>
                <a:gd name="T2" fmla="*/ 0 w 347"/>
                <a:gd name="T3" fmla="*/ 0 h 971"/>
                <a:gd name="T4" fmla="*/ 0 w 347"/>
                <a:gd name="T5" fmla="*/ 971 h 971"/>
                <a:gd name="T6" fmla="*/ 347 w 347"/>
                <a:gd name="T7" fmla="*/ 971 h 971"/>
                <a:gd name="T8" fmla="*/ 15 w 347"/>
                <a:gd name="T9" fmla="*/ 75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971">
                  <a:moveTo>
                    <a:pt x="15" y="75"/>
                  </a:moveTo>
                  <a:cubicBezTo>
                    <a:pt x="9" y="33"/>
                    <a:pt x="3" y="0"/>
                    <a:pt x="0" y="0"/>
                  </a:cubicBezTo>
                  <a:cubicBezTo>
                    <a:pt x="0" y="971"/>
                    <a:pt x="0" y="971"/>
                    <a:pt x="0" y="971"/>
                  </a:cubicBezTo>
                  <a:cubicBezTo>
                    <a:pt x="347" y="971"/>
                    <a:pt x="347" y="971"/>
                    <a:pt x="347" y="971"/>
                  </a:cubicBezTo>
                  <a:cubicBezTo>
                    <a:pt x="347" y="971"/>
                    <a:pt x="105" y="750"/>
                    <a:pt x="15" y="75"/>
                  </a:cubicBez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Freeform 186"/>
            <p:cNvSpPr/>
            <p:nvPr/>
          </p:nvSpPr>
          <p:spPr bwMode="auto">
            <a:xfrm>
              <a:off x="5426395" y="3386065"/>
              <a:ext cx="1403055" cy="1339342"/>
            </a:xfrm>
            <a:custGeom>
              <a:avLst/>
              <a:gdLst>
                <a:gd name="T0" fmla="*/ 333 w 347"/>
                <a:gd name="T1" fmla="*/ 40 h 522"/>
                <a:gd name="T2" fmla="*/ 0 w 347"/>
                <a:gd name="T3" fmla="*/ 522 h 522"/>
                <a:gd name="T4" fmla="*/ 347 w 347"/>
                <a:gd name="T5" fmla="*/ 522 h 522"/>
                <a:gd name="T6" fmla="*/ 347 w 347"/>
                <a:gd name="T7" fmla="*/ 0 h 522"/>
                <a:gd name="T8" fmla="*/ 333 w 347"/>
                <a:gd name="T9" fmla="*/ 4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522">
                  <a:moveTo>
                    <a:pt x="333" y="40"/>
                  </a:moveTo>
                  <a:cubicBezTo>
                    <a:pt x="242" y="403"/>
                    <a:pt x="0" y="522"/>
                    <a:pt x="0" y="522"/>
                  </a:cubicBezTo>
                  <a:cubicBezTo>
                    <a:pt x="347" y="522"/>
                    <a:pt x="347" y="522"/>
                    <a:pt x="347" y="522"/>
                  </a:cubicBezTo>
                  <a:cubicBezTo>
                    <a:pt x="347" y="0"/>
                    <a:pt x="347" y="0"/>
                    <a:pt x="347" y="0"/>
                  </a:cubicBezTo>
                  <a:cubicBezTo>
                    <a:pt x="344" y="0"/>
                    <a:pt x="338" y="18"/>
                    <a:pt x="333" y="40"/>
                  </a:cubicBezTo>
                  <a:close/>
                </a:path>
              </a:pathLst>
            </a:custGeom>
            <a:solidFill>
              <a:srgbClr val="201F20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Freeform 187"/>
            <p:cNvSpPr/>
            <p:nvPr/>
          </p:nvSpPr>
          <p:spPr bwMode="auto">
            <a:xfrm>
              <a:off x="6829450" y="3386065"/>
              <a:ext cx="1404766" cy="1339342"/>
            </a:xfrm>
            <a:custGeom>
              <a:avLst/>
              <a:gdLst>
                <a:gd name="T0" fmla="*/ 14 w 347"/>
                <a:gd name="T1" fmla="*/ 40 h 522"/>
                <a:gd name="T2" fmla="*/ 0 w 347"/>
                <a:gd name="T3" fmla="*/ 0 h 522"/>
                <a:gd name="T4" fmla="*/ 0 w 347"/>
                <a:gd name="T5" fmla="*/ 522 h 522"/>
                <a:gd name="T6" fmla="*/ 347 w 347"/>
                <a:gd name="T7" fmla="*/ 522 h 522"/>
                <a:gd name="T8" fmla="*/ 14 w 347"/>
                <a:gd name="T9" fmla="*/ 4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522">
                  <a:moveTo>
                    <a:pt x="14" y="40"/>
                  </a:moveTo>
                  <a:cubicBezTo>
                    <a:pt x="9" y="18"/>
                    <a:pt x="3" y="0"/>
                    <a:pt x="0" y="0"/>
                  </a:cubicBezTo>
                  <a:cubicBezTo>
                    <a:pt x="0" y="522"/>
                    <a:pt x="0" y="522"/>
                    <a:pt x="0" y="522"/>
                  </a:cubicBezTo>
                  <a:cubicBezTo>
                    <a:pt x="347" y="522"/>
                    <a:pt x="347" y="522"/>
                    <a:pt x="347" y="522"/>
                  </a:cubicBezTo>
                  <a:cubicBezTo>
                    <a:pt x="347" y="522"/>
                    <a:pt x="105" y="403"/>
                    <a:pt x="14" y="40"/>
                  </a:cubicBezTo>
                  <a:close/>
                </a:path>
              </a:pathLst>
            </a:custGeom>
            <a:solidFill>
              <a:srgbClr val="201F20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Freeform 7"/>
            <p:cNvSpPr/>
            <p:nvPr/>
          </p:nvSpPr>
          <p:spPr bwMode="auto">
            <a:xfrm>
              <a:off x="6829448" y="2879871"/>
              <a:ext cx="1408189" cy="1851991"/>
            </a:xfrm>
            <a:custGeom>
              <a:avLst/>
              <a:gdLst>
                <a:gd name="T0" fmla="*/ 334 w 348"/>
                <a:gd name="T1" fmla="*/ 52 h 673"/>
                <a:gd name="T2" fmla="*/ 0 w 348"/>
                <a:gd name="T3" fmla="*/ 673 h 673"/>
                <a:gd name="T4" fmla="*/ 348 w 348"/>
                <a:gd name="T5" fmla="*/ 673 h 673"/>
                <a:gd name="T6" fmla="*/ 348 w 348"/>
                <a:gd name="T7" fmla="*/ 0 h 673"/>
                <a:gd name="T8" fmla="*/ 334 w 348"/>
                <a:gd name="T9" fmla="*/ 52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8" h="673">
                  <a:moveTo>
                    <a:pt x="334" y="52"/>
                  </a:moveTo>
                  <a:cubicBezTo>
                    <a:pt x="243" y="520"/>
                    <a:pt x="0" y="673"/>
                    <a:pt x="0" y="673"/>
                  </a:cubicBezTo>
                  <a:cubicBezTo>
                    <a:pt x="348" y="673"/>
                    <a:pt x="348" y="673"/>
                    <a:pt x="348" y="673"/>
                  </a:cubicBezTo>
                  <a:cubicBezTo>
                    <a:pt x="348" y="0"/>
                    <a:pt x="348" y="0"/>
                    <a:pt x="348" y="0"/>
                  </a:cubicBezTo>
                  <a:cubicBezTo>
                    <a:pt x="345" y="0"/>
                    <a:pt x="339" y="24"/>
                    <a:pt x="334" y="52"/>
                  </a:cubicBez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Freeform 8"/>
            <p:cNvSpPr/>
            <p:nvPr/>
          </p:nvSpPr>
          <p:spPr bwMode="auto">
            <a:xfrm>
              <a:off x="8237638" y="2879871"/>
              <a:ext cx="1404766" cy="1851991"/>
            </a:xfrm>
            <a:custGeom>
              <a:avLst/>
              <a:gdLst>
                <a:gd name="T0" fmla="*/ 14 w 347"/>
                <a:gd name="T1" fmla="*/ 52 h 673"/>
                <a:gd name="T2" fmla="*/ 0 w 347"/>
                <a:gd name="T3" fmla="*/ 0 h 673"/>
                <a:gd name="T4" fmla="*/ 0 w 347"/>
                <a:gd name="T5" fmla="*/ 673 h 673"/>
                <a:gd name="T6" fmla="*/ 347 w 347"/>
                <a:gd name="T7" fmla="*/ 673 h 673"/>
                <a:gd name="T8" fmla="*/ 14 w 347"/>
                <a:gd name="T9" fmla="*/ 52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673">
                  <a:moveTo>
                    <a:pt x="14" y="52"/>
                  </a:moveTo>
                  <a:cubicBezTo>
                    <a:pt x="9" y="24"/>
                    <a:pt x="3" y="0"/>
                    <a:pt x="0" y="0"/>
                  </a:cubicBezTo>
                  <a:cubicBezTo>
                    <a:pt x="0" y="673"/>
                    <a:pt x="0" y="673"/>
                    <a:pt x="0" y="673"/>
                  </a:cubicBezTo>
                  <a:cubicBezTo>
                    <a:pt x="347" y="673"/>
                    <a:pt x="347" y="673"/>
                    <a:pt x="347" y="673"/>
                  </a:cubicBezTo>
                  <a:cubicBezTo>
                    <a:pt x="347" y="673"/>
                    <a:pt x="105" y="520"/>
                    <a:pt x="14" y="52"/>
                  </a:cubicBez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Freeform 9"/>
            <p:cNvSpPr/>
            <p:nvPr/>
          </p:nvSpPr>
          <p:spPr bwMode="auto">
            <a:xfrm>
              <a:off x="8222129" y="2624747"/>
              <a:ext cx="1404766" cy="2107315"/>
            </a:xfrm>
            <a:custGeom>
              <a:avLst/>
              <a:gdLst>
                <a:gd name="T0" fmla="*/ 333 w 347"/>
                <a:gd name="T1" fmla="*/ 75 h 971"/>
                <a:gd name="T2" fmla="*/ 0 w 347"/>
                <a:gd name="T3" fmla="*/ 971 h 971"/>
                <a:gd name="T4" fmla="*/ 347 w 347"/>
                <a:gd name="T5" fmla="*/ 971 h 971"/>
                <a:gd name="T6" fmla="*/ 347 w 347"/>
                <a:gd name="T7" fmla="*/ 0 h 971"/>
                <a:gd name="T8" fmla="*/ 333 w 347"/>
                <a:gd name="T9" fmla="*/ 75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971">
                  <a:moveTo>
                    <a:pt x="333" y="75"/>
                  </a:moveTo>
                  <a:cubicBezTo>
                    <a:pt x="242" y="750"/>
                    <a:pt x="0" y="971"/>
                    <a:pt x="0" y="971"/>
                  </a:cubicBezTo>
                  <a:cubicBezTo>
                    <a:pt x="347" y="971"/>
                    <a:pt x="347" y="971"/>
                    <a:pt x="347" y="971"/>
                  </a:cubicBezTo>
                  <a:cubicBezTo>
                    <a:pt x="347" y="0"/>
                    <a:pt x="347" y="0"/>
                    <a:pt x="347" y="0"/>
                  </a:cubicBezTo>
                  <a:cubicBezTo>
                    <a:pt x="345" y="0"/>
                    <a:pt x="339" y="33"/>
                    <a:pt x="333" y="75"/>
                  </a:cubicBezTo>
                  <a:close/>
                </a:path>
              </a:pathLst>
            </a:custGeom>
            <a:solidFill>
              <a:srgbClr val="201F20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Freeform 10"/>
            <p:cNvSpPr/>
            <p:nvPr/>
          </p:nvSpPr>
          <p:spPr bwMode="auto">
            <a:xfrm>
              <a:off x="9626895" y="2624747"/>
              <a:ext cx="1403055" cy="2107315"/>
            </a:xfrm>
            <a:custGeom>
              <a:avLst/>
              <a:gdLst>
                <a:gd name="T0" fmla="*/ 15 w 347"/>
                <a:gd name="T1" fmla="*/ 75 h 971"/>
                <a:gd name="T2" fmla="*/ 0 w 347"/>
                <a:gd name="T3" fmla="*/ 0 h 971"/>
                <a:gd name="T4" fmla="*/ 0 w 347"/>
                <a:gd name="T5" fmla="*/ 971 h 971"/>
                <a:gd name="T6" fmla="*/ 347 w 347"/>
                <a:gd name="T7" fmla="*/ 971 h 971"/>
                <a:gd name="T8" fmla="*/ 15 w 347"/>
                <a:gd name="T9" fmla="*/ 75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971">
                  <a:moveTo>
                    <a:pt x="15" y="75"/>
                  </a:moveTo>
                  <a:cubicBezTo>
                    <a:pt x="9" y="33"/>
                    <a:pt x="3" y="0"/>
                    <a:pt x="0" y="0"/>
                  </a:cubicBezTo>
                  <a:cubicBezTo>
                    <a:pt x="0" y="971"/>
                    <a:pt x="0" y="971"/>
                    <a:pt x="0" y="971"/>
                  </a:cubicBezTo>
                  <a:cubicBezTo>
                    <a:pt x="347" y="971"/>
                    <a:pt x="347" y="971"/>
                    <a:pt x="347" y="971"/>
                  </a:cubicBezTo>
                  <a:cubicBezTo>
                    <a:pt x="347" y="971"/>
                    <a:pt x="105" y="750"/>
                    <a:pt x="15" y="75"/>
                  </a:cubicBezTo>
                  <a:close/>
                </a:path>
              </a:pathLst>
            </a:custGeom>
            <a:solidFill>
              <a:srgbClr val="201F20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6" name="组合 63"/>
          <p:cNvGrpSpPr/>
          <p:nvPr/>
        </p:nvGrpSpPr>
        <p:grpSpPr>
          <a:xfrm>
            <a:off x="1640440" y="5040418"/>
            <a:ext cx="8911120" cy="892173"/>
            <a:chOff x="2009545" y="4901670"/>
            <a:chExt cx="8911120" cy="892173"/>
          </a:xfrm>
        </p:grpSpPr>
        <p:sp>
          <p:nvSpPr>
            <p:cNvPr id="27" name="矩形 26"/>
            <p:cNvSpPr/>
            <p:nvPr/>
          </p:nvSpPr>
          <p:spPr>
            <a:xfrm>
              <a:off x="2009546" y="4901670"/>
              <a:ext cx="2241975" cy="42473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2009545" y="5280497"/>
              <a:ext cx="8911120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and make it into a film to be used in a wider </a:t>
              </a:r>
              <a:r>
                <a:rPr lang="en-US" altLang="zh-CN" sz="1200" dirty="0" err="1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fieldThe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 user can demonstrate on a projector or computer, or print the presentation and make it into a film to be used in a wider field</a:t>
              </a:r>
            </a:p>
          </p:txBody>
        </p:sp>
      </p:grpSp>
      <p:sp>
        <p:nvSpPr>
          <p:cNvPr id="29" name="矩形 28"/>
          <p:cNvSpPr/>
          <p:nvPr/>
        </p:nvSpPr>
        <p:spPr>
          <a:xfrm>
            <a:off x="2049875" y="4455643"/>
            <a:ext cx="1727911" cy="38779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b="1" dirty="0">
                <a:solidFill>
                  <a:srgbClr val="FAD978"/>
                </a:solidFill>
              </a:rPr>
              <a:t>标题添加</a:t>
            </a:r>
          </a:p>
        </p:txBody>
      </p:sp>
      <p:sp>
        <p:nvSpPr>
          <p:cNvPr id="30" name="矩形 29"/>
          <p:cNvSpPr/>
          <p:nvPr/>
        </p:nvSpPr>
        <p:spPr>
          <a:xfrm>
            <a:off x="3327347" y="4455643"/>
            <a:ext cx="1727911" cy="38779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b="1" dirty="0">
                <a:solidFill>
                  <a:srgbClr val="201F20"/>
                </a:solidFill>
              </a:rPr>
              <a:t>标题添加</a:t>
            </a:r>
          </a:p>
        </p:txBody>
      </p:sp>
      <p:sp>
        <p:nvSpPr>
          <p:cNvPr id="31" name="矩形 30"/>
          <p:cNvSpPr/>
          <p:nvPr/>
        </p:nvSpPr>
        <p:spPr>
          <a:xfrm>
            <a:off x="4600915" y="4455643"/>
            <a:ext cx="1727911" cy="38779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b="1" dirty="0">
                <a:solidFill>
                  <a:srgbClr val="FAD978"/>
                </a:solidFill>
              </a:rPr>
              <a:t>标题添加</a:t>
            </a:r>
          </a:p>
        </p:txBody>
      </p:sp>
      <p:sp>
        <p:nvSpPr>
          <p:cNvPr id="32" name="矩形 31"/>
          <p:cNvSpPr/>
          <p:nvPr/>
        </p:nvSpPr>
        <p:spPr>
          <a:xfrm>
            <a:off x="5903741" y="4455643"/>
            <a:ext cx="1727911" cy="38779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b="1" dirty="0">
                <a:solidFill>
                  <a:srgbClr val="201F20"/>
                </a:solidFill>
              </a:rPr>
              <a:t>标题添加</a:t>
            </a:r>
          </a:p>
        </p:txBody>
      </p:sp>
      <p:sp>
        <p:nvSpPr>
          <p:cNvPr id="33" name="矩形 32"/>
          <p:cNvSpPr/>
          <p:nvPr/>
        </p:nvSpPr>
        <p:spPr>
          <a:xfrm>
            <a:off x="7150565" y="4455643"/>
            <a:ext cx="1727911" cy="38779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b="1" dirty="0">
                <a:solidFill>
                  <a:srgbClr val="FAD978"/>
                </a:solidFill>
              </a:rPr>
              <a:t>标题添加</a:t>
            </a:r>
          </a:p>
        </p:txBody>
      </p:sp>
      <p:sp>
        <p:nvSpPr>
          <p:cNvPr id="34" name="矩形 33"/>
          <p:cNvSpPr/>
          <p:nvPr/>
        </p:nvSpPr>
        <p:spPr>
          <a:xfrm>
            <a:off x="8409451" y="4455643"/>
            <a:ext cx="1727911" cy="38779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b="1" dirty="0">
                <a:solidFill>
                  <a:srgbClr val="201F20"/>
                </a:solidFill>
              </a:rPr>
              <a:t>标题添加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419576" y="333889"/>
            <a:ext cx="4101681" cy="734266"/>
            <a:chOff x="607832" y="2055111"/>
            <a:chExt cx="4101681" cy="734266"/>
          </a:xfrm>
        </p:grpSpPr>
        <p:sp>
          <p:nvSpPr>
            <p:cNvPr id="3" name="矩形 2"/>
            <p:cNvSpPr/>
            <p:nvPr/>
          </p:nvSpPr>
          <p:spPr>
            <a:xfrm>
              <a:off x="607832" y="2097404"/>
              <a:ext cx="187696" cy="335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95528" y="2358490"/>
              <a:ext cx="391398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95528" y="2055111"/>
              <a:ext cx="27205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04.</a:t>
              </a:r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标题文字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607832" y="2420551"/>
              <a:ext cx="187696" cy="33522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7" name="矩形 6"/>
          <p:cNvSpPr/>
          <p:nvPr/>
        </p:nvSpPr>
        <p:spPr>
          <a:xfrm>
            <a:off x="2355273" y="2786730"/>
            <a:ext cx="7499928" cy="409575"/>
          </a:xfrm>
          <a:prstGeom prst="rect">
            <a:avLst/>
          </a:prstGeom>
          <a:solidFill>
            <a:srgbClr val="20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37"/>
          <p:cNvGrpSpPr/>
          <p:nvPr/>
        </p:nvGrpSpPr>
        <p:grpSpPr>
          <a:xfrm>
            <a:off x="2082847" y="2614323"/>
            <a:ext cx="754380" cy="754380"/>
            <a:chOff x="1502559" y="4279366"/>
            <a:chExt cx="754380" cy="754380"/>
          </a:xfrm>
        </p:grpSpPr>
        <p:sp>
          <p:nvSpPr>
            <p:cNvPr id="9" name="椭圆 8"/>
            <p:cNvSpPr/>
            <p:nvPr/>
          </p:nvSpPr>
          <p:spPr>
            <a:xfrm>
              <a:off x="1502559" y="4279366"/>
              <a:ext cx="754380" cy="754380"/>
            </a:xfrm>
            <a:prstGeom prst="ellipse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1574187" y="4350994"/>
              <a:ext cx="611124" cy="6111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52400" dist="381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/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01</a:t>
              </a:r>
              <a:endPara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组合 36"/>
          <p:cNvGrpSpPr/>
          <p:nvPr/>
        </p:nvGrpSpPr>
        <p:grpSpPr>
          <a:xfrm>
            <a:off x="4505127" y="2614323"/>
            <a:ext cx="754380" cy="754380"/>
            <a:chOff x="4304641" y="4279366"/>
            <a:chExt cx="754380" cy="754380"/>
          </a:xfrm>
        </p:grpSpPr>
        <p:sp>
          <p:nvSpPr>
            <p:cNvPr id="12" name="椭圆 11"/>
            <p:cNvSpPr/>
            <p:nvPr/>
          </p:nvSpPr>
          <p:spPr>
            <a:xfrm>
              <a:off x="4304641" y="4279366"/>
              <a:ext cx="754380" cy="754380"/>
            </a:xfrm>
            <a:prstGeom prst="ellipse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4376269" y="4350994"/>
              <a:ext cx="611124" cy="6111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52400" dist="381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/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02</a:t>
              </a:r>
              <a:endPara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组合 35"/>
          <p:cNvGrpSpPr/>
          <p:nvPr/>
        </p:nvGrpSpPr>
        <p:grpSpPr>
          <a:xfrm>
            <a:off x="6927411" y="2614323"/>
            <a:ext cx="754380" cy="754380"/>
            <a:chOff x="7106723" y="4279366"/>
            <a:chExt cx="754380" cy="754380"/>
          </a:xfrm>
        </p:grpSpPr>
        <p:sp>
          <p:nvSpPr>
            <p:cNvPr id="15" name="椭圆 14"/>
            <p:cNvSpPr/>
            <p:nvPr/>
          </p:nvSpPr>
          <p:spPr>
            <a:xfrm>
              <a:off x="7106723" y="4279366"/>
              <a:ext cx="754380" cy="754380"/>
            </a:xfrm>
            <a:prstGeom prst="ellipse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7178351" y="4350994"/>
              <a:ext cx="611124" cy="6111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52400" dist="381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/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03</a:t>
              </a:r>
              <a:endPara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cxnSp>
        <p:nvCxnSpPr>
          <p:cNvPr id="17" name="直接箭头连接符 9"/>
          <p:cNvCxnSpPr/>
          <p:nvPr/>
        </p:nvCxnSpPr>
        <p:spPr>
          <a:xfrm>
            <a:off x="2974112" y="2991513"/>
            <a:ext cx="1363101" cy="0"/>
          </a:xfrm>
          <a:prstGeom prst="straightConnector1">
            <a:avLst/>
          </a:prstGeom>
          <a:ln w="12700" cap="rnd">
            <a:solidFill>
              <a:schemeClr val="bg1"/>
            </a:solidFill>
            <a:prstDash val="sysDash"/>
            <a:round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组合 34"/>
          <p:cNvGrpSpPr/>
          <p:nvPr/>
        </p:nvGrpSpPr>
        <p:grpSpPr>
          <a:xfrm>
            <a:off x="9349694" y="2614323"/>
            <a:ext cx="754380" cy="754380"/>
            <a:chOff x="9889256" y="4279366"/>
            <a:chExt cx="754380" cy="754380"/>
          </a:xfrm>
        </p:grpSpPr>
        <p:sp>
          <p:nvSpPr>
            <p:cNvPr id="19" name="椭圆 18"/>
            <p:cNvSpPr/>
            <p:nvPr/>
          </p:nvSpPr>
          <p:spPr>
            <a:xfrm>
              <a:off x="9889256" y="4279366"/>
              <a:ext cx="754380" cy="754380"/>
            </a:xfrm>
            <a:prstGeom prst="ellipse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9960884" y="4350994"/>
              <a:ext cx="611124" cy="6111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52400" dist="381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/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04</a:t>
              </a:r>
              <a:endPara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cxnSp>
        <p:nvCxnSpPr>
          <p:cNvPr id="25" name="直接箭头连接符 39"/>
          <p:cNvCxnSpPr/>
          <p:nvPr/>
        </p:nvCxnSpPr>
        <p:spPr>
          <a:xfrm>
            <a:off x="5416720" y="2991513"/>
            <a:ext cx="1363101" cy="0"/>
          </a:xfrm>
          <a:prstGeom prst="straightConnector1">
            <a:avLst/>
          </a:prstGeom>
          <a:ln w="12700" cap="rnd">
            <a:solidFill>
              <a:schemeClr val="bg1"/>
            </a:solidFill>
            <a:prstDash val="sysDash"/>
            <a:round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40"/>
          <p:cNvCxnSpPr/>
          <p:nvPr/>
        </p:nvCxnSpPr>
        <p:spPr>
          <a:xfrm>
            <a:off x="7832280" y="2991513"/>
            <a:ext cx="1363101" cy="0"/>
          </a:xfrm>
          <a:prstGeom prst="straightConnector1">
            <a:avLst/>
          </a:prstGeom>
          <a:ln w="12700" cap="rnd">
            <a:solidFill>
              <a:schemeClr val="bg1"/>
            </a:solidFill>
            <a:prstDash val="sysDash"/>
            <a:round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组合 43"/>
          <p:cNvGrpSpPr/>
          <p:nvPr/>
        </p:nvGrpSpPr>
        <p:grpSpPr>
          <a:xfrm>
            <a:off x="1339050" y="3917417"/>
            <a:ext cx="2241975" cy="997458"/>
            <a:chOff x="2455838" y="4901670"/>
            <a:chExt cx="2241974" cy="997458"/>
          </a:xfrm>
        </p:grpSpPr>
        <p:sp>
          <p:nvSpPr>
            <p:cNvPr id="28" name="矩形 27"/>
            <p:cNvSpPr/>
            <p:nvPr/>
          </p:nvSpPr>
          <p:spPr>
            <a:xfrm>
              <a:off x="2455838" y="4901670"/>
              <a:ext cx="2241974" cy="42473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2566101" y="5280497"/>
              <a:ext cx="2021450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n a wider field</a:t>
              </a:r>
            </a:p>
          </p:txBody>
        </p:sp>
      </p:grpSp>
      <p:grpSp>
        <p:nvGrpSpPr>
          <p:cNvPr id="30" name="组合 46"/>
          <p:cNvGrpSpPr/>
          <p:nvPr/>
        </p:nvGrpSpPr>
        <p:grpSpPr>
          <a:xfrm>
            <a:off x="3761331" y="3917417"/>
            <a:ext cx="2241975" cy="997458"/>
            <a:chOff x="2455838" y="4901670"/>
            <a:chExt cx="2241974" cy="997458"/>
          </a:xfrm>
        </p:grpSpPr>
        <p:sp>
          <p:nvSpPr>
            <p:cNvPr id="31" name="矩形 30"/>
            <p:cNvSpPr/>
            <p:nvPr/>
          </p:nvSpPr>
          <p:spPr>
            <a:xfrm>
              <a:off x="2455838" y="4901670"/>
              <a:ext cx="2241974" cy="42473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2566101" y="5280497"/>
              <a:ext cx="2021450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n a wider field</a:t>
              </a:r>
            </a:p>
          </p:txBody>
        </p:sp>
      </p:grpSp>
      <p:grpSp>
        <p:nvGrpSpPr>
          <p:cNvPr id="33" name="组合 49"/>
          <p:cNvGrpSpPr/>
          <p:nvPr/>
        </p:nvGrpSpPr>
        <p:grpSpPr>
          <a:xfrm>
            <a:off x="6183614" y="3917417"/>
            <a:ext cx="2241975" cy="997458"/>
            <a:chOff x="2455838" y="4901670"/>
            <a:chExt cx="2241974" cy="997458"/>
          </a:xfrm>
        </p:grpSpPr>
        <p:sp>
          <p:nvSpPr>
            <p:cNvPr id="34" name="矩形 33"/>
            <p:cNvSpPr/>
            <p:nvPr/>
          </p:nvSpPr>
          <p:spPr>
            <a:xfrm>
              <a:off x="2455838" y="4901670"/>
              <a:ext cx="2241974" cy="42473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2566101" y="5280497"/>
              <a:ext cx="2021450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n a wider field</a:t>
              </a:r>
            </a:p>
          </p:txBody>
        </p:sp>
      </p:grpSp>
      <p:grpSp>
        <p:nvGrpSpPr>
          <p:cNvPr id="36" name="组合 52"/>
          <p:cNvGrpSpPr/>
          <p:nvPr/>
        </p:nvGrpSpPr>
        <p:grpSpPr>
          <a:xfrm>
            <a:off x="8610979" y="3917417"/>
            <a:ext cx="2241975" cy="997458"/>
            <a:chOff x="2455838" y="4901670"/>
            <a:chExt cx="2241974" cy="997458"/>
          </a:xfrm>
        </p:grpSpPr>
        <p:sp>
          <p:nvSpPr>
            <p:cNvPr id="37" name="矩形 36"/>
            <p:cNvSpPr/>
            <p:nvPr/>
          </p:nvSpPr>
          <p:spPr>
            <a:xfrm>
              <a:off x="2455838" y="4901670"/>
              <a:ext cx="2241974" cy="42473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2566101" y="5280497"/>
              <a:ext cx="2021450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n a wider field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905000" y="0"/>
            <a:ext cx="10287000" cy="6858000"/>
          </a:xfrm>
          <a:prstGeom prst="rect">
            <a:avLst/>
          </a:prstGeom>
        </p:spPr>
      </p:pic>
      <p:grpSp>
        <p:nvGrpSpPr>
          <p:cNvPr id="5" name="组 4"/>
          <p:cNvGrpSpPr/>
          <p:nvPr/>
        </p:nvGrpSpPr>
        <p:grpSpPr>
          <a:xfrm>
            <a:off x="786398" y="3346704"/>
            <a:ext cx="457200" cy="2907792"/>
            <a:chOff x="10972800" y="749808"/>
            <a:chExt cx="457200" cy="2907792"/>
          </a:xfrm>
        </p:grpSpPr>
        <p:sp>
          <p:nvSpPr>
            <p:cNvPr id="6" name="矩形 5"/>
            <p:cNvSpPr/>
            <p:nvPr/>
          </p:nvSpPr>
          <p:spPr>
            <a:xfrm>
              <a:off x="10972800" y="749808"/>
              <a:ext cx="457200" cy="4572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972800" y="1448845"/>
              <a:ext cx="377667" cy="220875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The user </a:t>
              </a:r>
              <a:r>
                <a:rPr lang="en-US" altLang="zh-CN" sz="110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can demonstrate</a:t>
              </a:r>
              <a:endPara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621793" y="658368"/>
            <a:ext cx="4630707" cy="1078992"/>
          </a:xfrm>
          <a:prstGeom prst="rect">
            <a:avLst/>
          </a:prstGeom>
          <a:solidFill>
            <a:srgbClr val="FAD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916088" y="721701"/>
            <a:ext cx="3206583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PART.05</a:t>
            </a:r>
            <a:endParaRPr lang="zh-CN" altLang="en-US" sz="6000" b="1" dirty="0">
              <a:solidFill>
                <a:schemeClr val="tx1">
                  <a:lumMod val="75000"/>
                  <a:lumOff val="25000"/>
                </a:schemeClr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942858" y="4045741"/>
            <a:ext cx="3913985" cy="47833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The user can demonstrate on a projector or computer, or print the presentation and make it into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942857" y="3113639"/>
            <a:ext cx="481495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 30"/>
          <p:cNvGrpSpPr/>
          <p:nvPr/>
        </p:nvGrpSpPr>
        <p:grpSpPr>
          <a:xfrm>
            <a:off x="10972802" y="749808"/>
            <a:ext cx="457200" cy="3767328"/>
            <a:chOff x="10972800" y="749808"/>
            <a:chExt cx="457200" cy="3767328"/>
          </a:xfrm>
        </p:grpSpPr>
        <p:sp>
          <p:nvSpPr>
            <p:cNvPr id="8" name="矩形 7"/>
            <p:cNvSpPr/>
            <p:nvPr/>
          </p:nvSpPr>
          <p:spPr>
            <a:xfrm>
              <a:off x="10972800" y="749808"/>
              <a:ext cx="457200" cy="4572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1052333" y="1430557"/>
              <a:ext cx="377667" cy="308657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The user </a:t>
              </a:r>
              <a:r>
                <a:rPr lang="en-US" altLang="zh-CN" sz="110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can demonstrate</a:t>
              </a:r>
              <a:endPara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14" name="组 13"/>
          <p:cNvGrpSpPr/>
          <p:nvPr/>
        </p:nvGrpSpPr>
        <p:grpSpPr>
          <a:xfrm>
            <a:off x="5261316" y="660364"/>
            <a:ext cx="4919290" cy="1056472"/>
            <a:chOff x="5261316" y="1097360"/>
            <a:chExt cx="4919289" cy="1056472"/>
          </a:xfrm>
        </p:grpSpPr>
        <p:sp>
          <p:nvSpPr>
            <p:cNvPr id="10" name="文本框 9"/>
            <p:cNvSpPr txBox="1"/>
            <p:nvPr/>
          </p:nvSpPr>
          <p:spPr>
            <a:xfrm>
              <a:off x="5261316" y="1138169"/>
              <a:ext cx="82586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6000">
                  <a:solidFill>
                    <a:schemeClr val="tx1">
                      <a:lumMod val="75000"/>
                      <a:lumOff val="25000"/>
                    </a:schemeClr>
                  </a:solidFill>
                  <a:latin typeface="Avenir Next Medium" charset="0"/>
                  <a:ea typeface="Avenir Next Medium" charset="0"/>
                  <a:cs typeface="Avenir Next Medium" charset="0"/>
                </a:rPr>
                <a:t>1.</a:t>
              </a:r>
              <a:endParaRPr lang="zh-CN" alt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Medium" charset="0"/>
                <a:ea typeface="Avenir Next Medium" charset="0"/>
                <a:cs typeface="Avenir Next Medium" charset="0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266620" y="1558494"/>
              <a:ext cx="3913985" cy="47833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6272431" y="1097360"/>
              <a:ext cx="21583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标题文字</a:t>
              </a:r>
            </a:p>
          </p:txBody>
        </p:sp>
      </p:grpSp>
      <p:grpSp>
        <p:nvGrpSpPr>
          <p:cNvPr id="19" name="组 18"/>
          <p:cNvGrpSpPr/>
          <p:nvPr/>
        </p:nvGrpSpPr>
        <p:grpSpPr>
          <a:xfrm>
            <a:off x="5261316" y="1797678"/>
            <a:ext cx="4919290" cy="1056472"/>
            <a:chOff x="5261316" y="1097360"/>
            <a:chExt cx="4919289" cy="1056472"/>
          </a:xfrm>
        </p:grpSpPr>
        <p:sp>
          <p:nvSpPr>
            <p:cNvPr id="20" name="文本框 19"/>
            <p:cNvSpPr txBox="1"/>
            <p:nvPr/>
          </p:nvSpPr>
          <p:spPr>
            <a:xfrm>
              <a:off x="5261316" y="1138169"/>
              <a:ext cx="82586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6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venir Next Medium" charset="0"/>
                  <a:ea typeface="Avenir Next Medium" charset="0"/>
                  <a:cs typeface="Avenir Next Medium" charset="0"/>
                </a:rPr>
                <a:t>2.</a:t>
              </a:r>
              <a:endParaRPr lang="zh-CN" alt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Medium" charset="0"/>
                <a:ea typeface="Avenir Next Medium" charset="0"/>
                <a:cs typeface="Avenir Next Medium" charset="0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6266620" y="1558494"/>
              <a:ext cx="3913985" cy="47833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6272431" y="1097360"/>
              <a:ext cx="21583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标题文字</a:t>
              </a:r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5261316" y="2934992"/>
            <a:ext cx="4919290" cy="1056472"/>
            <a:chOff x="5261316" y="1097360"/>
            <a:chExt cx="4919289" cy="1056472"/>
          </a:xfrm>
        </p:grpSpPr>
        <p:sp>
          <p:nvSpPr>
            <p:cNvPr id="24" name="文本框 23"/>
            <p:cNvSpPr txBox="1"/>
            <p:nvPr/>
          </p:nvSpPr>
          <p:spPr>
            <a:xfrm>
              <a:off x="5261316" y="1138169"/>
              <a:ext cx="82586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6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venir Next Medium" charset="0"/>
                  <a:ea typeface="Avenir Next Medium" charset="0"/>
                  <a:cs typeface="Avenir Next Medium" charset="0"/>
                </a:rPr>
                <a:t>3.</a:t>
              </a:r>
              <a:endParaRPr lang="zh-CN" alt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Medium" charset="0"/>
                <a:ea typeface="Avenir Next Medium" charset="0"/>
                <a:cs typeface="Avenir Next Medium" charset="0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6266620" y="1558494"/>
              <a:ext cx="3913985" cy="47833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6272431" y="1097360"/>
              <a:ext cx="21583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标题文字</a:t>
              </a: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5261316" y="4072306"/>
            <a:ext cx="4919290" cy="1056472"/>
            <a:chOff x="5261316" y="1097360"/>
            <a:chExt cx="4919289" cy="1056472"/>
          </a:xfrm>
        </p:grpSpPr>
        <p:sp>
          <p:nvSpPr>
            <p:cNvPr id="28" name="文本框 27"/>
            <p:cNvSpPr txBox="1"/>
            <p:nvPr/>
          </p:nvSpPr>
          <p:spPr>
            <a:xfrm>
              <a:off x="5261316" y="1138169"/>
              <a:ext cx="82586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6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venir Next Medium" charset="0"/>
                  <a:ea typeface="Avenir Next Medium" charset="0"/>
                  <a:cs typeface="Avenir Next Medium" charset="0"/>
                </a:rPr>
                <a:t>4.</a:t>
              </a:r>
              <a:endParaRPr lang="zh-CN" alt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Medium" charset="0"/>
                <a:ea typeface="Avenir Next Medium" charset="0"/>
                <a:cs typeface="Avenir Next Medium" charset="0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6266620" y="1558494"/>
              <a:ext cx="3913985" cy="47833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6272431" y="1097360"/>
              <a:ext cx="21583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标题文字</a:t>
              </a:r>
            </a:p>
          </p:txBody>
        </p:sp>
      </p:grpSp>
      <p:grpSp>
        <p:nvGrpSpPr>
          <p:cNvPr id="32" name="组 31"/>
          <p:cNvGrpSpPr/>
          <p:nvPr/>
        </p:nvGrpSpPr>
        <p:grpSpPr>
          <a:xfrm>
            <a:off x="5261316" y="5209621"/>
            <a:ext cx="4919290" cy="1056472"/>
            <a:chOff x="5261316" y="1097360"/>
            <a:chExt cx="4919289" cy="1056472"/>
          </a:xfrm>
        </p:grpSpPr>
        <p:sp>
          <p:nvSpPr>
            <p:cNvPr id="33" name="文本框 32"/>
            <p:cNvSpPr txBox="1"/>
            <p:nvPr/>
          </p:nvSpPr>
          <p:spPr>
            <a:xfrm>
              <a:off x="5261316" y="1138169"/>
              <a:ext cx="82586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6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venir Next Medium" charset="0"/>
                  <a:ea typeface="Avenir Next Medium" charset="0"/>
                  <a:cs typeface="Avenir Next Medium" charset="0"/>
                </a:rPr>
                <a:t>5.</a:t>
              </a:r>
              <a:endParaRPr lang="zh-CN" alt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Medium" charset="0"/>
                <a:ea typeface="Avenir Next Medium" charset="0"/>
                <a:cs typeface="Avenir Next Medium" charset="0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6266620" y="1558494"/>
              <a:ext cx="3913985" cy="47833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6272431" y="1097360"/>
              <a:ext cx="21583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标题文字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419576" y="333889"/>
            <a:ext cx="4101681" cy="734266"/>
            <a:chOff x="607832" y="2055111"/>
            <a:chExt cx="4101681" cy="734266"/>
          </a:xfrm>
        </p:grpSpPr>
        <p:sp>
          <p:nvSpPr>
            <p:cNvPr id="3" name="矩形 2"/>
            <p:cNvSpPr/>
            <p:nvPr/>
          </p:nvSpPr>
          <p:spPr>
            <a:xfrm>
              <a:off x="607832" y="2097404"/>
              <a:ext cx="187696" cy="335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95528" y="2358490"/>
              <a:ext cx="391398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95528" y="2055111"/>
              <a:ext cx="27205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05.</a:t>
              </a:r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标题文字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607832" y="2420551"/>
              <a:ext cx="187696" cy="33522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0" name="组合 20"/>
          <p:cNvGrpSpPr/>
          <p:nvPr/>
        </p:nvGrpSpPr>
        <p:grpSpPr>
          <a:xfrm>
            <a:off x="3328827" y="3456773"/>
            <a:ext cx="5534348" cy="689875"/>
            <a:chOff x="2523417" y="3344564"/>
            <a:chExt cx="7526166" cy="938162"/>
          </a:xfrm>
        </p:grpSpPr>
        <p:sp>
          <p:nvSpPr>
            <p:cNvPr id="11" name="圆角矩形 20"/>
            <p:cNvSpPr/>
            <p:nvPr/>
          </p:nvSpPr>
          <p:spPr>
            <a:xfrm>
              <a:off x="3578792" y="3712929"/>
              <a:ext cx="1567043" cy="201433"/>
            </a:xfrm>
            <a:prstGeom prst="roundRect">
              <a:avLst>
                <a:gd name="adj" fmla="val 50000"/>
              </a:avLst>
            </a:prstGeom>
            <a:solidFill>
              <a:srgbClr val="201F20"/>
            </a:solidFill>
            <a:ln w="285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endParaRPr>
            </a:p>
          </p:txBody>
        </p:sp>
        <p:sp>
          <p:nvSpPr>
            <p:cNvPr id="12" name="圆角矩形 21"/>
            <p:cNvSpPr/>
            <p:nvPr/>
          </p:nvSpPr>
          <p:spPr>
            <a:xfrm>
              <a:off x="7444192" y="3712929"/>
              <a:ext cx="1567043" cy="201433"/>
            </a:xfrm>
            <a:prstGeom prst="roundRect">
              <a:avLst>
                <a:gd name="adj" fmla="val 50000"/>
              </a:avLst>
            </a:prstGeom>
            <a:solidFill>
              <a:srgbClr val="201F20"/>
            </a:solidFill>
            <a:ln w="285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endParaRPr>
            </a:p>
          </p:txBody>
        </p:sp>
        <p:sp>
          <p:nvSpPr>
            <p:cNvPr id="13" name="圆角矩形 22"/>
            <p:cNvSpPr/>
            <p:nvPr/>
          </p:nvSpPr>
          <p:spPr>
            <a:xfrm>
              <a:off x="5511491" y="3712929"/>
              <a:ext cx="1567043" cy="201433"/>
            </a:xfrm>
            <a:prstGeom prst="roundRect">
              <a:avLst>
                <a:gd name="adj" fmla="val 50000"/>
              </a:avLst>
            </a:prstGeom>
            <a:solidFill>
              <a:srgbClr val="201F20"/>
            </a:solidFill>
            <a:ln w="285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endParaRPr>
            </a:p>
          </p:txBody>
        </p:sp>
        <p:sp>
          <p:nvSpPr>
            <p:cNvPr id="14" name="任意多边形 23"/>
            <p:cNvSpPr/>
            <p:nvPr/>
          </p:nvSpPr>
          <p:spPr>
            <a:xfrm>
              <a:off x="2523417" y="3344564"/>
              <a:ext cx="1717315" cy="938162"/>
            </a:xfrm>
            <a:custGeom>
              <a:avLst/>
              <a:gdLst>
                <a:gd name="connsiteX0" fmla="*/ 469081 w 1717315"/>
                <a:gd name="connsiteY0" fmla="*/ 0 h 938162"/>
                <a:gd name="connsiteX1" fmla="*/ 1276014 w 1717315"/>
                <a:gd name="connsiteY1" fmla="*/ 0 h 938162"/>
                <a:gd name="connsiteX2" fmla="*/ 1708232 w 1717315"/>
                <a:gd name="connsiteY2" fmla="*/ 286494 h 938162"/>
                <a:gd name="connsiteX3" fmla="*/ 1717315 w 1717315"/>
                <a:gd name="connsiteY3" fmla="*/ 315755 h 938162"/>
                <a:gd name="connsiteX4" fmla="*/ 1536477 w 1717315"/>
                <a:gd name="connsiteY4" fmla="*/ 315755 h 938162"/>
                <a:gd name="connsiteX5" fmla="*/ 1529984 w 1717315"/>
                <a:gd name="connsiteY5" fmla="*/ 303792 h 938162"/>
                <a:gd name="connsiteX6" fmla="*/ 1284844 w 1717315"/>
                <a:gd name="connsiteY6" fmla="*/ 173452 h 938162"/>
                <a:gd name="connsiteX7" fmla="*/ 460250 w 1717315"/>
                <a:gd name="connsiteY7" fmla="*/ 173452 h 938162"/>
                <a:gd name="connsiteX8" fmla="*/ 164621 w 1717315"/>
                <a:gd name="connsiteY8" fmla="*/ 469081 h 938162"/>
                <a:gd name="connsiteX9" fmla="*/ 460250 w 1717315"/>
                <a:gd name="connsiteY9" fmla="*/ 764710 h 938162"/>
                <a:gd name="connsiteX10" fmla="*/ 1284844 w 1717315"/>
                <a:gd name="connsiteY10" fmla="*/ 764710 h 938162"/>
                <a:gd name="connsiteX11" fmla="*/ 1529984 w 1717315"/>
                <a:gd name="connsiteY11" fmla="*/ 634370 h 938162"/>
                <a:gd name="connsiteX12" fmla="*/ 1536477 w 1717315"/>
                <a:gd name="connsiteY12" fmla="*/ 622407 h 938162"/>
                <a:gd name="connsiteX13" fmla="*/ 1717314 w 1717315"/>
                <a:gd name="connsiteY13" fmla="*/ 622407 h 938162"/>
                <a:gd name="connsiteX14" fmla="*/ 1708231 w 1717315"/>
                <a:gd name="connsiteY14" fmla="*/ 651668 h 938162"/>
                <a:gd name="connsiteX15" fmla="*/ 1276013 w 1717315"/>
                <a:gd name="connsiteY15" fmla="*/ 938162 h 938162"/>
                <a:gd name="connsiteX16" fmla="*/ 469081 w 1717315"/>
                <a:gd name="connsiteY16" fmla="*/ 938161 h 938162"/>
                <a:gd name="connsiteX17" fmla="*/ 9530 w 1717315"/>
                <a:gd name="connsiteY17" fmla="*/ 563616 h 938162"/>
                <a:gd name="connsiteX18" fmla="*/ 0 w 1717315"/>
                <a:gd name="connsiteY18" fmla="*/ 469081 h 938162"/>
                <a:gd name="connsiteX19" fmla="*/ 9530 w 1717315"/>
                <a:gd name="connsiteY19" fmla="*/ 374545 h 938162"/>
                <a:gd name="connsiteX20" fmla="*/ 469081 w 1717315"/>
                <a:gd name="connsiteY20" fmla="*/ 0 h 938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717315" h="938162">
                  <a:moveTo>
                    <a:pt x="469081" y="0"/>
                  </a:moveTo>
                  <a:lnTo>
                    <a:pt x="1276014" y="0"/>
                  </a:lnTo>
                  <a:cubicBezTo>
                    <a:pt x="1470313" y="0"/>
                    <a:pt x="1637022" y="118133"/>
                    <a:pt x="1708232" y="286494"/>
                  </a:cubicBezTo>
                  <a:lnTo>
                    <a:pt x="1717315" y="315755"/>
                  </a:lnTo>
                  <a:lnTo>
                    <a:pt x="1536477" y="315755"/>
                  </a:lnTo>
                  <a:lnTo>
                    <a:pt x="1529984" y="303792"/>
                  </a:lnTo>
                  <a:cubicBezTo>
                    <a:pt x="1476857" y="225154"/>
                    <a:pt x="1386888" y="173452"/>
                    <a:pt x="1284844" y="173452"/>
                  </a:cubicBezTo>
                  <a:lnTo>
                    <a:pt x="460250" y="173452"/>
                  </a:lnTo>
                  <a:cubicBezTo>
                    <a:pt x="296979" y="173452"/>
                    <a:pt x="164621" y="305810"/>
                    <a:pt x="164621" y="469081"/>
                  </a:cubicBezTo>
                  <a:cubicBezTo>
                    <a:pt x="164621" y="632352"/>
                    <a:pt x="296979" y="764710"/>
                    <a:pt x="460250" y="764710"/>
                  </a:cubicBezTo>
                  <a:lnTo>
                    <a:pt x="1284844" y="764710"/>
                  </a:lnTo>
                  <a:cubicBezTo>
                    <a:pt x="1386888" y="764710"/>
                    <a:pt x="1476857" y="713008"/>
                    <a:pt x="1529984" y="634370"/>
                  </a:cubicBezTo>
                  <a:lnTo>
                    <a:pt x="1536477" y="622407"/>
                  </a:lnTo>
                  <a:lnTo>
                    <a:pt x="1717314" y="622407"/>
                  </a:lnTo>
                  <a:lnTo>
                    <a:pt x="1708231" y="651668"/>
                  </a:lnTo>
                  <a:cubicBezTo>
                    <a:pt x="1637021" y="820029"/>
                    <a:pt x="1470312" y="938162"/>
                    <a:pt x="1276013" y="938162"/>
                  </a:cubicBezTo>
                  <a:lnTo>
                    <a:pt x="469081" y="938161"/>
                  </a:lnTo>
                  <a:cubicBezTo>
                    <a:pt x="242398" y="938161"/>
                    <a:pt x="53270" y="777368"/>
                    <a:pt x="9530" y="563616"/>
                  </a:cubicBezTo>
                  <a:lnTo>
                    <a:pt x="0" y="469081"/>
                  </a:lnTo>
                  <a:lnTo>
                    <a:pt x="9530" y="374545"/>
                  </a:lnTo>
                  <a:cubicBezTo>
                    <a:pt x="53270" y="160793"/>
                    <a:pt x="242398" y="0"/>
                    <a:pt x="469081" y="0"/>
                  </a:cubicBezTo>
                  <a:close/>
                </a:path>
              </a:pathLst>
            </a:custGeom>
            <a:solidFill>
              <a:srgbClr val="FAD978"/>
            </a:solidFill>
            <a:ln w="28575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endParaRPr>
            </a:p>
          </p:txBody>
        </p:sp>
        <p:sp>
          <p:nvSpPr>
            <p:cNvPr id="15" name="任意多边形 24"/>
            <p:cNvSpPr/>
            <p:nvPr/>
          </p:nvSpPr>
          <p:spPr>
            <a:xfrm>
              <a:off x="8331479" y="3344564"/>
              <a:ext cx="1718104" cy="938162"/>
            </a:xfrm>
            <a:custGeom>
              <a:avLst/>
              <a:gdLst>
                <a:gd name="connsiteX0" fmla="*/ 442090 w 1718104"/>
                <a:gd name="connsiteY0" fmla="*/ 0 h 938162"/>
                <a:gd name="connsiteX1" fmla="*/ 1249023 w 1718104"/>
                <a:gd name="connsiteY1" fmla="*/ 0 h 938162"/>
                <a:gd name="connsiteX2" fmla="*/ 1718104 w 1718104"/>
                <a:gd name="connsiteY2" fmla="*/ 469081 h 938162"/>
                <a:gd name="connsiteX3" fmla="*/ 1718103 w 1718104"/>
                <a:gd name="connsiteY3" fmla="*/ 469081 h 938162"/>
                <a:gd name="connsiteX4" fmla="*/ 1249022 w 1718104"/>
                <a:gd name="connsiteY4" fmla="*/ 938162 h 938162"/>
                <a:gd name="connsiteX5" fmla="*/ 442090 w 1718104"/>
                <a:gd name="connsiteY5" fmla="*/ 938161 h 938162"/>
                <a:gd name="connsiteX6" fmla="*/ 5546 w 1718104"/>
                <a:gd name="connsiteY6" fmla="*/ 641080 h 938162"/>
                <a:gd name="connsiteX7" fmla="*/ 0 w 1718104"/>
                <a:gd name="connsiteY7" fmla="*/ 622407 h 938162"/>
                <a:gd name="connsiteX8" fmla="*/ 181626 w 1718104"/>
                <a:gd name="connsiteY8" fmla="*/ 622407 h 938162"/>
                <a:gd name="connsiteX9" fmla="*/ 188119 w 1718104"/>
                <a:gd name="connsiteY9" fmla="*/ 634370 h 938162"/>
                <a:gd name="connsiteX10" fmla="*/ 433259 w 1718104"/>
                <a:gd name="connsiteY10" fmla="*/ 764710 h 938162"/>
                <a:gd name="connsiteX11" fmla="*/ 1257853 w 1718104"/>
                <a:gd name="connsiteY11" fmla="*/ 764710 h 938162"/>
                <a:gd name="connsiteX12" fmla="*/ 1553482 w 1718104"/>
                <a:gd name="connsiteY12" fmla="*/ 469081 h 938162"/>
                <a:gd name="connsiteX13" fmla="*/ 1257853 w 1718104"/>
                <a:gd name="connsiteY13" fmla="*/ 173452 h 938162"/>
                <a:gd name="connsiteX14" fmla="*/ 433259 w 1718104"/>
                <a:gd name="connsiteY14" fmla="*/ 173452 h 938162"/>
                <a:gd name="connsiteX15" fmla="*/ 188119 w 1718104"/>
                <a:gd name="connsiteY15" fmla="*/ 303792 h 938162"/>
                <a:gd name="connsiteX16" fmla="*/ 181626 w 1718104"/>
                <a:gd name="connsiteY16" fmla="*/ 315755 h 938162"/>
                <a:gd name="connsiteX17" fmla="*/ 0 w 1718104"/>
                <a:gd name="connsiteY17" fmla="*/ 315755 h 938162"/>
                <a:gd name="connsiteX18" fmla="*/ 5546 w 1718104"/>
                <a:gd name="connsiteY18" fmla="*/ 297081 h 938162"/>
                <a:gd name="connsiteX19" fmla="*/ 442090 w 1718104"/>
                <a:gd name="connsiteY19" fmla="*/ 0 h 938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718104" h="938162">
                  <a:moveTo>
                    <a:pt x="442090" y="0"/>
                  </a:moveTo>
                  <a:lnTo>
                    <a:pt x="1249023" y="0"/>
                  </a:lnTo>
                  <a:cubicBezTo>
                    <a:pt x="1508089" y="0"/>
                    <a:pt x="1718104" y="210015"/>
                    <a:pt x="1718104" y="469081"/>
                  </a:cubicBezTo>
                  <a:lnTo>
                    <a:pt x="1718103" y="469081"/>
                  </a:lnTo>
                  <a:cubicBezTo>
                    <a:pt x="1718103" y="728147"/>
                    <a:pt x="1508088" y="938162"/>
                    <a:pt x="1249022" y="938162"/>
                  </a:cubicBezTo>
                  <a:lnTo>
                    <a:pt x="442090" y="938161"/>
                  </a:lnTo>
                  <a:cubicBezTo>
                    <a:pt x="243743" y="938161"/>
                    <a:pt x="74148" y="815054"/>
                    <a:pt x="5546" y="641080"/>
                  </a:cubicBezTo>
                  <a:lnTo>
                    <a:pt x="0" y="622407"/>
                  </a:lnTo>
                  <a:lnTo>
                    <a:pt x="181626" y="622407"/>
                  </a:lnTo>
                  <a:lnTo>
                    <a:pt x="188119" y="634370"/>
                  </a:lnTo>
                  <a:cubicBezTo>
                    <a:pt x="241246" y="713008"/>
                    <a:pt x="331215" y="764710"/>
                    <a:pt x="433259" y="764710"/>
                  </a:cubicBezTo>
                  <a:lnTo>
                    <a:pt x="1257853" y="764710"/>
                  </a:lnTo>
                  <a:cubicBezTo>
                    <a:pt x="1421124" y="764710"/>
                    <a:pt x="1553482" y="632352"/>
                    <a:pt x="1553482" y="469081"/>
                  </a:cubicBezTo>
                  <a:cubicBezTo>
                    <a:pt x="1553482" y="305810"/>
                    <a:pt x="1421124" y="173452"/>
                    <a:pt x="1257853" y="173452"/>
                  </a:cubicBezTo>
                  <a:lnTo>
                    <a:pt x="433259" y="173452"/>
                  </a:lnTo>
                  <a:cubicBezTo>
                    <a:pt x="331215" y="173452"/>
                    <a:pt x="241246" y="225154"/>
                    <a:pt x="188119" y="303792"/>
                  </a:cubicBezTo>
                  <a:lnTo>
                    <a:pt x="181626" y="315755"/>
                  </a:lnTo>
                  <a:lnTo>
                    <a:pt x="0" y="315755"/>
                  </a:lnTo>
                  <a:lnTo>
                    <a:pt x="5546" y="297081"/>
                  </a:lnTo>
                  <a:cubicBezTo>
                    <a:pt x="74148" y="123107"/>
                    <a:pt x="243743" y="0"/>
                    <a:pt x="442090" y="0"/>
                  </a:cubicBezTo>
                  <a:close/>
                </a:path>
              </a:pathLst>
            </a:custGeom>
            <a:solidFill>
              <a:srgbClr val="FAD978"/>
            </a:solidFill>
            <a:ln w="28575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endParaRPr>
            </a:p>
          </p:txBody>
        </p:sp>
        <p:sp>
          <p:nvSpPr>
            <p:cNvPr id="16" name="任意多边形 26"/>
            <p:cNvSpPr/>
            <p:nvPr/>
          </p:nvSpPr>
          <p:spPr>
            <a:xfrm>
              <a:off x="4479303" y="3344564"/>
              <a:ext cx="1690324" cy="315755"/>
            </a:xfrm>
            <a:custGeom>
              <a:avLst/>
              <a:gdLst>
                <a:gd name="connsiteX0" fmla="*/ 442090 w 1690324"/>
                <a:gd name="connsiteY0" fmla="*/ 0 h 315755"/>
                <a:gd name="connsiteX1" fmla="*/ 1249023 w 1690324"/>
                <a:gd name="connsiteY1" fmla="*/ 0 h 315755"/>
                <a:gd name="connsiteX2" fmla="*/ 1681241 w 1690324"/>
                <a:gd name="connsiteY2" fmla="*/ 286494 h 315755"/>
                <a:gd name="connsiteX3" fmla="*/ 1690324 w 1690324"/>
                <a:gd name="connsiteY3" fmla="*/ 315755 h 315755"/>
                <a:gd name="connsiteX4" fmla="*/ 1509486 w 1690324"/>
                <a:gd name="connsiteY4" fmla="*/ 315755 h 315755"/>
                <a:gd name="connsiteX5" fmla="*/ 1502993 w 1690324"/>
                <a:gd name="connsiteY5" fmla="*/ 303792 h 315755"/>
                <a:gd name="connsiteX6" fmla="*/ 1257853 w 1690324"/>
                <a:gd name="connsiteY6" fmla="*/ 173452 h 315755"/>
                <a:gd name="connsiteX7" fmla="*/ 433259 w 1690324"/>
                <a:gd name="connsiteY7" fmla="*/ 173452 h 315755"/>
                <a:gd name="connsiteX8" fmla="*/ 188119 w 1690324"/>
                <a:gd name="connsiteY8" fmla="*/ 303792 h 315755"/>
                <a:gd name="connsiteX9" fmla="*/ 181625 w 1690324"/>
                <a:gd name="connsiteY9" fmla="*/ 315755 h 315755"/>
                <a:gd name="connsiteX10" fmla="*/ 0 w 1690324"/>
                <a:gd name="connsiteY10" fmla="*/ 315755 h 315755"/>
                <a:gd name="connsiteX11" fmla="*/ 5546 w 1690324"/>
                <a:gd name="connsiteY11" fmla="*/ 297081 h 315755"/>
                <a:gd name="connsiteX12" fmla="*/ 442090 w 1690324"/>
                <a:gd name="connsiteY12" fmla="*/ 0 h 315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90324" h="315755">
                  <a:moveTo>
                    <a:pt x="442090" y="0"/>
                  </a:moveTo>
                  <a:lnTo>
                    <a:pt x="1249023" y="0"/>
                  </a:lnTo>
                  <a:cubicBezTo>
                    <a:pt x="1443322" y="0"/>
                    <a:pt x="1610031" y="118133"/>
                    <a:pt x="1681241" y="286494"/>
                  </a:cubicBezTo>
                  <a:lnTo>
                    <a:pt x="1690324" y="315755"/>
                  </a:lnTo>
                  <a:lnTo>
                    <a:pt x="1509486" y="315755"/>
                  </a:lnTo>
                  <a:lnTo>
                    <a:pt x="1502993" y="303792"/>
                  </a:lnTo>
                  <a:cubicBezTo>
                    <a:pt x="1449866" y="225154"/>
                    <a:pt x="1359897" y="173452"/>
                    <a:pt x="1257853" y="173452"/>
                  </a:cubicBezTo>
                  <a:lnTo>
                    <a:pt x="433259" y="173452"/>
                  </a:lnTo>
                  <a:cubicBezTo>
                    <a:pt x="331214" y="173452"/>
                    <a:pt x="241245" y="225154"/>
                    <a:pt x="188119" y="303792"/>
                  </a:cubicBezTo>
                  <a:lnTo>
                    <a:pt x="181625" y="315755"/>
                  </a:lnTo>
                  <a:lnTo>
                    <a:pt x="0" y="315755"/>
                  </a:lnTo>
                  <a:lnTo>
                    <a:pt x="5546" y="297081"/>
                  </a:lnTo>
                  <a:cubicBezTo>
                    <a:pt x="74148" y="123107"/>
                    <a:pt x="243742" y="0"/>
                    <a:pt x="442090" y="0"/>
                  </a:cubicBezTo>
                  <a:close/>
                </a:path>
              </a:pathLst>
            </a:custGeom>
            <a:solidFill>
              <a:srgbClr val="FAD978"/>
            </a:solidFill>
            <a:ln w="28575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endParaRPr>
            </a:p>
          </p:txBody>
        </p:sp>
        <p:sp>
          <p:nvSpPr>
            <p:cNvPr id="17" name="任意多边形 27"/>
            <p:cNvSpPr/>
            <p:nvPr/>
          </p:nvSpPr>
          <p:spPr>
            <a:xfrm>
              <a:off x="4479304" y="3966971"/>
              <a:ext cx="1690323" cy="315755"/>
            </a:xfrm>
            <a:custGeom>
              <a:avLst/>
              <a:gdLst>
                <a:gd name="connsiteX0" fmla="*/ 0 w 1690323"/>
                <a:gd name="connsiteY0" fmla="*/ 0 h 315755"/>
                <a:gd name="connsiteX1" fmla="*/ 181625 w 1690323"/>
                <a:gd name="connsiteY1" fmla="*/ 0 h 315755"/>
                <a:gd name="connsiteX2" fmla="*/ 188119 w 1690323"/>
                <a:gd name="connsiteY2" fmla="*/ 11963 h 315755"/>
                <a:gd name="connsiteX3" fmla="*/ 433259 w 1690323"/>
                <a:gd name="connsiteY3" fmla="*/ 142303 h 315755"/>
                <a:gd name="connsiteX4" fmla="*/ 1257853 w 1690323"/>
                <a:gd name="connsiteY4" fmla="*/ 142303 h 315755"/>
                <a:gd name="connsiteX5" fmla="*/ 1502993 w 1690323"/>
                <a:gd name="connsiteY5" fmla="*/ 11963 h 315755"/>
                <a:gd name="connsiteX6" fmla="*/ 1509486 w 1690323"/>
                <a:gd name="connsiteY6" fmla="*/ 0 h 315755"/>
                <a:gd name="connsiteX7" fmla="*/ 1690323 w 1690323"/>
                <a:gd name="connsiteY7" fmla="*/ 0 h 315755"/>
                <a:gd name="connsiteX8" fmla="*/ 1681240 w 1690323"/>
                <a:gd name="connsiteY8" fmla="*/ 29261 h 315755"/>
                <a:gd name="connsiteX9" fmla="*/ 1249022 w 1690323"/>
                <a:gd name="connsiteY9" fmla="*/ 315755 h 315755"/>
                <a:gd name="connsiteX10" fmla="*/ 442090 w 1690323"/>
                <a:gd name="connsiteY10" fmla="*/ 315754 h 315755"/>
                <a:gd name="connsiteX11" fmla="*/ 5546 w 1690323"/>
                <a:gd name="connsiteY11" fmla="*/ 18673 h 315755"/>
                <a:gd name="connsiteX12" fmla="*/ 0 w 1690323"/>
                <a:gd name="connsiteY12" fmla="*/ 0 h 315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90323" h="315755">
                  <a:moveTo>
                    <a:pt x="0" y="0"/>
                  </a:moveTo>
                  <a:lnTo>
                    <a:pt x="181625" y="0"/>
                  </a:lnTo>
                  <a:lnTo>
                    <a:pt x="188119" y="11963"/>
                  </a:lnTo>
                  <a:cubicBezTo>
                    <a:pt x="241245" y="90601"/>
                    <a:pt x="331214" y="142303"/>
                    <a:pt x="433259" y="142303"/>
                  </a:cubicBezTo>
                  <a:lnTo>
                    <a:pt x="1257853" y="142303"/>
                  </a:lnTo>
                  <a:cubicBezTo>
                    <a:pt x="1359897" y="142303"/>
                    <a:pt x="1449866" y="90601"/>
                    <a:pt x="1502993" y="11963"/>
                  </a:cubicBezTo>
                  <a:lnTo>
                    <a:pt x="1509486" y="0"/>
                  </a:lnTo>
                  <a:lnTo>
                    <a:pt x="1690323" y="0"/>
                  </a:lnTo>
                  <a:lnTo>
                    <a:pt x="1681240" y="29261"/>
                  </a:lnTo>
                  <a:cubicBezTo>
                    <a:pt x="1610030" y="197622"/>
                    <a:pt x="1443321" y="315755"/>
                    <a:pt x="1249022" y="315755"/>
                  </a:cubicBezTo>
                  <a:lnTo>
                    <a:pt x="442090" y="315754"/>
                  </a:lnTo>
                  <a:cubicBezTo>
                    <a:pt x="243742" y="315754"/>
                    <a:pt x="74148" y="192647"/>
                    <a:pt x="5546" y="1867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AD978"/>
            </a:solidFill>
            <a:ln w="28575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endParaRPr>
            </a:p>
          </p:txBody>
        </p:sp>
        <p:sp>
          <p:nvSpPr>
            <p:cNvPr id="18" name="任意多边形 29"/>
            <p:cNvSpPr/>
            <p:nvPr/>
          </p:nvSpPr>
          <p:spPr>
            <a:xfrm>
              <a:off x="6425911" y="3344564"/>
              <a:ext cx="1690325" cy="315755"/>
            </a:xfrm>
            <a:custGeom>
              <a:avLst/>
              <a:gdLst>
                <a:gd name="connsiteX0" fmla="*/ 442090 w 1690325"/>
                <a:gd name="connsiteY0" fmla="*/ 0 h 315755"/>
                <a:gd name="connsiteX1" fmla="*/ 1249023 w 1690325"/>
                <a:gd name="connsiteY1" fmla="*/ 0 h 315755"/>
                <a:gd name="connsiteX2" fmla="*/ 1681241 w 1690325"/>
                <a:gd name="connsiteY2" fmla="*/ 286494 h 315755"/>
                <a:gd name="connsiteX3" fmla="*/ 1690325 w 1690325"/>
                <a:gd name="connsiteY3" fmla="*/ 315755 h 315755"/>
                <a:gd name="connsiteX4" fmla="*/ 1509487 w 1690325"/>
                <a:gd name="connsiteY4" fmla="*/ 315755 h 315755"/>
                <a:gd name="connsiteX5" fmla="*/ 1502993 w 1690325"/>
                <a:gd name="connsiteY5" fmla="*/ 303792 h 315755"/>
                <a:gd name="connsiteX6" fmla="*/ 1257853 w 1690325"/>
                <a:gd name="connsiteY6" fmla="*/ 173452 h 315755"/>
                <a:gd name="connsiteX7" fmla="*/ 433259 w 1690325"/>
                <a:gd name="connsiteY7" fmla="*/ 173452 h 315755"/>
                <a:gd name="connsiteX8" fmla="*/ 188119 w 1690325"/>
                <a:gd name="connsiteY8" fmla="*/ 303792 h 315755"/>
                <a:gd name="connsiteX9" fmla="*/ 181625 w 1690325"/>
                <a:gd name="connsiteY9" fmla="*/ 315755 h 315755"/>
                <a:gd name="connsiteX10" fmla="*/ 0 w 1690325"/>
                <a:gd name="connsiteY10" fmla="*/ 315755 h 315755"/>
                <a:gd name="connsiteX11" fmla="*/ 5546 w 1690325"/>
                <a:gd name="connsiteY11" fmla="*/ 297081 h 315755"/>
                <a:gd name="connsiteX12" fmla="*/ 442090 w 1690325"/>
                <a:gd name="connsiteY12" fmla="*/ 0 h 315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90325" h="315755">
                  <a:moveTo>
                    <a:pt x="442090" y="0"/>
                  </a:moveTo>
                  <a:lnTo>
                    <a:pt x="1249023" y="0"/>
                  </a:lnTo>
                  <a:cubicBezTo>
                    <a:pt x="1443323" y="0"/>
                    <a:pt x="1610031" y="118133"/>
                    <a:pt x="1681241" y="286494"/>
                  </a:cubicBezTo>
                  <a:lnTo>
                    <a:pt x="1690325" y="315755"/>
                  </a:lnTo>
                  <a:lnTo>
                    <a:pt x="1509487" y="315755"/>
                  </a:lnTo>
                  <a:lnTo>
                    <a:pt x="1502993" y="303792"/>
                  </a:lnTo>
                  <a:cubicBezTo>
                    <a:pt x="1449867" y="225154"/>
                    <a:pt x="1359898" y="173452"/>
                    <a:pt x="1257853" y="173452"/>
                  </a:cubicBezTo>
                  <a:lnTo>
                    <a:pt x="433259" y="173452"/>
                  </a:lnTo>
                  <a:cubicBezTo>
                    <a:pt x="331214" y="173452"/>
                    <a:pt x="241245" y="225154"/>
                    <a:pt x="188119" y="303792"/>
                  </a:cubicBezTo>
                  <a:lnTo>
                    <a:pt x="181625" y="315755"/>
                  </a:lnTo>
                  <a:lnTo>
                    <a:pt x="0" y="315755"/>
                  </a:lnTo>
                  <a:lnTo>
                    <a:pt x="5546" y="297081"/>
                  </a:lnTo>
                  <a:cubicBezTo>
                    <a:pt x="74148" y="123107"/>
                    <a:pt x="243742" y="0"/>
                    <a:pt x="442090" y="0"/>
                  </a:cubicBezTo>
                  <a:close/>
                </a:path>
              </a:pathLst>
            </a:custGeom>
            <a:solidFill>
              <a:srgbClr val="FAD978"/>
            </a:solidFill>
            <a:ln w="28575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endParaRPr>
            </a:p>
          </p:txBody>
        </p:sp>
        <p:sp>
          <p:nvSpPr>
            <p:cNvPr id="19" name="任意多边形 30"/>
            <p:cNvSpPr/>
            <p:nvPr/>
          </p:nvSpPr>
          <p:spPr>
            <a:xfrm>
              <a:off x="6425910" y="3966971"/>
              <a:ext cx="1690324" cy="315755"/>
            </a:xfrm>
            <a:custGeom>
              <a:avLst/>
              <a:gdLst>
                <a:gd name="connsiteX0" fmla="*/ 0 w 1690324"/>
                <a:gd name="connsiteY0" fmla="*/ 0 h 315755"/>
                <a:gd name="connsiteX1" fmla="*/ 181625 w 1690324"/>
                <a:gd name="connsiteY1" fmla="*/ 0 h 315755"/>
                <a:gd name="connsiteX2" fmla="*/ 188119 w 1690324"/>
                <a:gd name="connsiteY2" fmla="*/ 11963 h 315755"/>
                <a:gd name="connsiteX3" fmla="*/ 433259 w 1690324"/>
                <a:gd name="connsiteY3" fmla="*/ 142303 h 315755"/>
                <a:gd name="connsiteX4" fmla="*/ 1257853 w 1690324"/>
                <a:gd name="connsiteY4" fmla="*/ 142303 h 315755"/>
                <a:gd name="connsiteX5" fmla="*/ 1502993 w 1690324"/>
                <a:gd name="connsiteY5" fmla="*/ 11963 h 315755"/>
                <a:gd name="connsiteX6" fmla="*/ 1509487 w 1690324"/>
                <a:gd name="connsiteY6" fmla="*/ 0 h 315755"/>
                <a:gd name="connsiteX7" fmla="*/ 1690324 w 1690324"/>
                <a:gd name="connsiteY7" fmla="*/ 0 h 315755"/>
                <a:gd name="connsiteX8" fmla="*/ 1681240 w 1690324"/>
                <a:gd name="connsiteY8" fmla="*/ 29261 h 315755"/>
                <a:gd name="connsiteX9" fmla="*/ 1249022 w 1690324"/>
                <a:gd name="connsiteY9" fmla="*/ 315755 h 315755"/>
                <a:gd name="connsiteX10" fmla="*/ 442090 w 1690324"/>
                <a:gd name="connsiteY10" fmla="*/ 315754 h 315755"/>
                <a:gd name="connsiteX11" fmla="*/ 5546 w 1690324"/>
                <a:gd name="connsiteY11" fmla="*/ 18673 h 315755"/>
                <a:gd name="connsiteX12" fmla="*/ 0 w 1690324"/>
                <a:gd name="connsiteY12" fmla="*/ 0 h 315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90324" h="315755">
                  <a:moveTo>
                    <a:pt x="0" y="0"/>
                  </a:moveTo>
                  <a:lnTo>
                    <a:pt x="181625" y="0"/>
                  </a:lnTo>
                  <a:lnTo>
                    <a:pt x="188119" y="11963"/>
                  </a:lnTo>
                  <a:cubicBezTo>
                    <a:pt x="241245" y="90601"/>
                    <a:pt x="331214" y="142303"/>
                    <a:pt x="433259" y="142303"/>
                  </a:cubicBezTo>
                  <a:lnTo>
                    <a:pt x="1257853" y="142303"/>
                  </a:lnTo>
                  <a:cubicBezTo>
                    <a:pt x="1359898" y="142303"/>
                    <a:pt x="1449867" y="90601"/>
                    <a:pt x="1502993" y="11963"/>
                  </a:cubicBezTo>
                  <a:lnTo>
                    <a:pt x="1509487" y="0"/>
                  </a:lnTo>
                  <a:lnTo>
                    <a:pt x="1690324" y="0"/>
                  </a:lnTo>
                  <a:lnTo>
                    <a:pt x="1681240" y="29261"/>
                  </a:lnTo>
                  <a:cubicBezTo>
                    <a:pt x="1610030" y="197622"/>
                    <a:pt x="1443322" y="315755"/>
                    <a:pt x="1249022" y="315755"/>
                  </a:cubicBezTo>
                  <a:lnTo>
                    <a:pt x="442090" y="315754"/>
                  </a:lnTo>
                  <a:cubicBezTo>
                    <a:pt x="243742" y="315754"/>
                    <a:pt x="74148" y="192647"/>
                    <a:pt x="5546" y="1867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AD978"/>
            </a:solidFill>
            <a:ln w="28575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endParaRPr>
            </a:p>
          </p:txBody>
        </p:sp>
      </p:grpSp>
      <p:grpSp>
        <p:nvGrpSpPr>
          <p:cNvPr id="22" name="组合 24"/>
          <p:cNvGrpSpPr/>
          <p:nvPr/>
        </p:nvGrpSpPr>
        <p:grpSpPr>
          <a:xfrm>
            <a:off x="7612471" y="1880344"/>
            <a:ext cx="2860351" cy="1227157"/>
            <a:chOff x="2590308" y="4838170"/>
            <a:chExt cx="2860350" cy="1227157"/>
          </a:xfrm>
        </p:grpSpPr>
        <p:sp>
          <p:nvSpPr>
            <p:cNvPr id="23" name="矩形 22"/>
            <p:cNvSpPr/>
            <p:nvPr/>
          </p:nvSpPr>
          <p:spPr>
            <a:xfrm>
              <a:off x="3208684" y="4838170"/>
              <a:ext cx="2241974" cy="5078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网络平台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2590308" y="5280497"/>
              <a:ext cx="286035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50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presentation and make it into a film a wider field</a:t>
              </a:r>
            </a:p>
          </p:txBody>
        </p:sp>
      </p:grpSp>
      <p:grpSp>
        <p:nvGrpSpPr>
          <p:cNvPr id="25" name="组合 30"/>
          <p:cNvGrpSpPr/>
          <p:nvPr/>
        </p:nvGrpSpPr>
        <p:grpSpPr>
          <a:xfrm>
            <a:off x="1735050" y="1880344"/>
            <a:ext cx="2860351" cy="1227157"/>
            <a:chOff x="2590308" y="4838170"/>
            <a:chExt cx="2860350" cy="1227157"/>
          </a:xfrm>
        </p:grpSpPr>
        <p:sp>
          <p:nvSpPr>
            <p:cNvPr id="26" name="矩形 25"/>
            <p:cNvSpPr/>
            <p:nvPr/>
          </p:nvSpPr>
          <p:spPr>
            <a:xfrm>
              <a:off x="2590308" y="4838170"/>
              <a:ext cx="2241974" cy="5078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数字资源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2590308" y="5280497"/>
              <a:ext cx="286035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presentation and make it into a film a wider field</a:t>
              </a:r>
            </a:p>
          </p:txBody>
        </p:sp>
      </p:grpSp>
      <p:grpSp>
        <p:nvGrpSpPr>
          <p:cNvPr id="28" name="组合 35"/>
          <p:cNvGrpSpPr/>
          <p:nvPr/>
        </p:nvGrpSpPr>
        <p:grpSpPr>
          <a:xfrm>
            <a:off x="6630584" y="4752481"/>
            <a:ext cx="2860351" cy="1227157"/>
            <a:chOff x="629411" y="4838170"/>
            <a:chExt cx="2860350" cy="1227157"/>
          </a:xfrm>
        </p:grpSpPr>
        <p:sp>
          <p:nvSpPr>
            <p:cNvPr id="29" name="矩形 28"/>
            <p:cNvSpPr/>
            <p:nvPr/>
          </p:nvSpPr>
          <p:spPr>
            <a:xfrm>
              <a:off x="1247787" y="4838170"/>
              <a:ext cx="2241974" cy="5078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学习终端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629411" y="5280497"/>
              <a:ext cx="286035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50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presentation and make it into a film a wider field</a:t>
              </a:r>
            </a:p>
          </p:txBody>
        </p:sp>
      </p:grpSp>
      <p:grpSp>
        <p:nvGrpSpPr>
          <p:cNvPr id="31" name="组合 36"/>
          <p:cNvGrpSpPr/>
          <p:nvPr/>
        </p:nvGrpSpPr>
        <p:grpSpPr>
          <a:xfrm>
            <a:off x="2714059" y="4752481"/>
            <a:ext cx="2860351" cy="1227157"/>
            <a:chOff x="2590308" y="4838170"/>
            <a:chExt cx="2860350" cy="1227157"/>
          </a:xfrm>
        </p:grpSpPr>
        <p:sp>
          <p:nvSpPr>
            <p:cNvPr id="32" name="矩形 31"/>
            <p:cNvSpPr/>
            <p:nvPr/>
          </p:nvSpPr>
          <p:spPr>
            <a:xfrm>
              <a:off x="2590308" y="4838170"/>
              <a:ext cx="2241974" cy="5078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讨论小组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2590308" y="5280497"/>
              <a:ext cx="286035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presentation and make it into a film a wider field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图片 48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946213" y="2103652"/>
            <a:ext cx="2053415" cy="1369114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180299" y="2121340"/>
            <a:ext cx="2053671" cy="1369114"/>
          </a:xfrm>
          <a:prstGeom prst="rect">
            <a:avLst/>
          </a:prstGeom>
        </p:spPr>
      </p:pic>
      <p:pic>
        <p:nvPicPr>
          <p:cNvPr id="51" name="图片 50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396328" y="2121340"/>
            <a:ext cx="1918881" cy="1279254"/>
          </a:xfrm>
          <a:prstGeom prst="rect">
            <a:avLst/>
          </a:prstGeom>
        </p:spPr>
      </p:pic>
      <p:grpSp>
        <p:nvGrpSpPr>
          <p:cNvPr id="2" name="组 1"/>
          <p:cNvGrpSpPr/>
          <p:nvPr/>
        </p:nvGrpSpPr>
        <p:grpSpPr>
          <a:xfrm>
            <a:off x="419576" y="333889"/>
            <a:ext cx="4101681" cy="734266"/>
            <a:chOff x="607832" y="2055111"/>
            <a:chExt cx="4101681" cy="734266"/>
          </a:xfrm>
        </p:grpSpPr>
        <p:sp>
          <p:nvSpPr>
            <p:cNvPr id="3" name="矩形 2"/>
            <p:cNvSpPr/>
            <p:nvPr/>
          </p:nvSpPr>
          <p:spPr>
            <a:xfrm>
              <a:off x="607832" y="2097404"/>
              <a:ext cx="187696" cy="335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95528" y="2358490"/>
              <a:ext cx="391398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95528" y="2055111"/>
              <a:ext cx="27205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05.</a:t>
              </a:r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标题文字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607832" y="2420551"/>
              <a:ext cx="187696" cy="33522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7" name="组合 3"/>
          <p:cNvGrpSpPr/>
          <p:nvPr/>
        </p:nvGrpSpPr>
        <p:grpSpPr>
          <a:xfrm>
            <a:off x="1917929" y="2898347"/>
            <a:ext cx="2095272" cy="2609100"/>
            <a:chOff x="1917929" y="3159068"/>
            <a:chExt cx="2095272" cy="2609100"/>
          </a:xfrm>
        </p:grpSpPr>
        <p:grpSp>
          <p:nvGrpSpPr>
            <p:cNvPr id="10" name="组合 6"/>
            <p:cNvGrpSpPr/>
            <p:nvPr/>
          </p:nvGrpSpPr>
          <p:grpSpPr>
            <a:xfrm>
              <a:off x="2399767" y="5635518"/>
              <a:ext cx="1088994" cy="132650"/>
              <a:chOff x="2399767" y="5737118"/>
              <a:chExt cx="1088994" cy="132650"/>
            </a:xfrm>
          </p:grpSpPr>
          <p:sp>
            <p:nvSpPr>
              <p:cNvPr id="16" name="Freeform 61"/>
              <p:cNvSpPr>
                <a:spLocks noEditPoints="1"/>
              </p:cNvSpPr>
              <p:nvPr/>
            </p:nvSpPr>
            <p:spPr bwMode="auto">
              <a:xfrm>
                <a:off x="2399767" y="5737119"/>
                <a:ext cx="138966" cy="132649"/>
              </a:xfrm>
              <a:custGeom>
                <a:avLst/>
                <a:gdLst>
                  <a:gd name="T0" fmla="*/ 129 w 130"/>
                  <a:gd name="T1" fmla="*/ 46 h 124"/>
                  <a:gd name="T2" fmla="*/ 121 w 130"/>
                  <a:gd name="T3" fmla="*/ 40 h 124"/>
                  <a:gd name="T4" fmla="*/ 88 w 130"/>
                  <a:gd name="T5" fmla="*/ 35 h 124"/>
                  <a:gd name="T6" fmla="*/ 73 w 130"/>
                  <a:gd name="T7" fmla="*/ 5 h 124"/>
                  <a:gd name="T8" fmla="*/ 65 w 130"/>
                  <a:gd name="T9" fmla="*/ 0 h 124"/>
                  <a:gd name="T10" fmla="*/ 57 w 130"/>
                  <a:gd name="T11" fmla="*/ 5 h 124"/>
                  <a:gd name="T12" fmla="*/ 42 w 130"/>
                  <a:gd name="T13" fmla="*/ 35 h 124"/>
                  <a:gd name="T14" fmla="*/ 9 w 130"/>
                  <a:gd name="T15" fmla="*/ 40 h 124"/>
                  <a:gd name="T16" fmla="*/ 1 w 130"/>
                  <a:gd name="T17" fmla="*/ 46 h 124"/>
                  <a:gd name="T18" fmla="*/ 4 w 130"/>
                  <a:gd name="T19" fmla="*/ 55 h 124"/>
                  <a:gd name="T20" fmla="*/ 28 w 130"/>
                  <a:gd name="T21" fmla="*/ 80 h 124"/>
                  <a:gd name="T22" fmla="*/ 22 w 130"/>
                  <a:gd name="T23" fmla="*/ 114 h 124"/>
                  <a:gd name="T24" fmla="*/ 26 w 130"/>
                  <a:gd name="T25" fmla="*/ 122 h 124"/>
                  <a:gd name="T26" fmla="*/ 31 w 130"/>
                  <a:gd name="T27" fmla="*/ 124 h 124"/>
                  <a:gd name="T28" fmla="*/ 36 w 130"/>
                  <a:gd name="T29" fmla="*/ 123 h 124"/>
                  <a:gd name="T30" fmla="*/ 65 w 130"/>
                  <a:gd name="T31" fmla="*/ 107 h 124"/>
                  <a:gd name="T32" fmla="*/ 94 w 130"/>
                  <a:gd name="T33" fmla="*/ 123 h 124"/>
                  <a:gd name="T34" fmla="*/ 99 w 130"/>
                  <a:gd name="T35" fmla="*/ 124 h 124"/>
                  <a:gd name="T36" fmla="*/ 104 w 130"/>
                  <a:gd name="T37" fmla="*/ 122 h 124"/>
                  <a:gd name="T38" fmla="*/ 108 w 130"/>
                  <a:gd name="T39" fmla="*/ 114 h 124"/>
                  <a:gd name="T40" fmla="*/ 102 w 130"/>
                  <a:gd name="T41" fmla="*/ 80 h 124"/>
                  <a:gd name="T42" fmla="*/ 126 w 130"/>
                  <a:gd name="T43" fmla="*/ 55 h 124"/>
                  <a:gd name="T44" fmla="*/ 129 w 130"/>
                  <a:gd name="T45" fmla="*/ 46 h 124"/>
                  <a:gd name="T46" fmla="*/ 95 w 130"/>
                  <a:gd name="T47" fmla="*/ 73 h 124"/>
                  <a:gd name="T48" fmla="*/ 93 w 130"/>
                  <a:gd name="T49" fmla="*/ 81 h 124"/>
                  <a:gd name="T50" fmla="*/ 99 w 130"/>
                  <a:gd name="T51" fmla="*/ 115 h 124"/>
                  <a:gd name="T52" fmla="*/ 69 w 130"/>
                  <a:gd name="T53" fmla="*/ 99 h 124"/>
                  <a:gd name="T54" fmla="*/ 65 w 130"/>
                  <a:gd name="T55" fmla="*/ 98 h 124"/>
                  <a:gd name="T56" fmla="*/ 61 w 130"/>
                  <a:gd name="T57" fmla="*/ 99 h 124"/>
                  <a:gd name="T58" fmla="*/ 31 w 130"/>
                  <a:gd name="T59" fmla="*/ 115 h 124"/>
                  <a:gd name="T60" fmla="*/ 37 w 130"/>
                  <a:gd name="T61" fmla="*/ 81 h 124"/>
                  <a:gd name="T62" fmla="*/ 35 w 130"/>
                  <a:gd name="T63" fmla="*/ 73 h 124"/>
                  <a:gd name="T64" fmla="*/ 10 w 130"/>
                  <a:gd name="T65" fmla="*/ 49 h 124"/>
                  <a:gd name="T66" fmla="*/ 44 w 130"/>
                  <a:gd name="T67" fmla="*/ 44 h 124"/>
                  <a:gd name="T68" fmla="*/ 51 w 130"/>
                  <a:gd name="T69" fmla="*/ 39 h 124"/>
                  <a:gd name="T70" fmla="*/ 65 w 130"/>
                  <a:gd name="T71" fmla="*/ 9 h 124"/>
                  <a:gd name="T72" fmla="*/ 79 w 130"/>
                  <a:gd name="T73" fmla="*/ 39 h 124"/>
                  <a:gd name="T74" fmla="*/ 86 w 130"/>
                  <a:gd name="T75" fmla="*/ 44 h 124"/>
                  <a:gd name="T76" fmla="*/ 120 w 130"/>
                  <a:gd name="T77" fmla="*/ 49 h 124"/>
                  <a:gd name="T78" fmla="*/ 95 w 130"/>
                  <a:gd name="T79" fmla="*/ 73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30" h="124">
                    <a:moveTo>
                      <a:pt x="129" y="46"/>
                    </a:moveTo>
                    <a:cubicBezTo>
                      <a:pt x="127" y="43"/>
                      <a:pt x="125" y="41"/>
                      <a:pt x="121" y="40"/>
                    </a:cubicBezTo>
                    <a:cubicBezTo>
                      <a:pt x="88" y="35"/>
                      <a:pt x="88" y="35"/>
                      <a:pt x="88" y="3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2" y="2"/>
                      <a:pt x="69" y="0"/>
                      <a:pt x="65" y="0"/>
                    </a:cubicBezTo>
                    <a:cubicBezTo>
                      <a:pt x="61" y="0"/>
                      <a:pt x="58" y="2"/>
                      <a:pt x="57" y="5"/>
                    </a:cubicBezTo>
                    <a:cubicBezTo>
                      <a:pt x="42" y="35"/>
                      <a:pt x="42" y="35"/>
                      <a:pt x="42" y="35"/>
                    </a:cubicBezTo>
                    <a:cubicBezTo>
                      <a:pt x="9" y="40"/>
                      <a:pt x="9" y="40"/>
                      <a:pt x="9" y="40"/>
                    </a:cubicBezTo>
                    <a:cubicBezTo>
                      <a:pt x="5" y="41"/>
                      <a:pt x="3" y="43"/>
                      <a:pt x="1" y="46"/>
                    </a:cubicBezTo>
                    <a:cubicBezTo>
                      <a:pt x="0" y="49"/>
                      <a:pt x="1" y="53"/>
                      <a:pt x="4" y="55"/>
                    </a:cubicBezTo>
                    <a:cubicBezTo>
                      <a:pt x="28" y="80"/>
                      <a:pt x="28" y="80"/>
                      <a:pt x="28" y="80"/>
                    </a:cubicBezTo>
                    <a:cubicBezTo>
                      <a:pt x="22" y="114"/>
                      <a:pt x="22" y="114"/>
                      <a:pt x="22" y="114"/>
                    </a:cubicBezTo>
                    <a:cubicBezTo>
                      <a:pt x="22" y="117"/>
                      <a:pt x="23" y="120"/>
                      <a:pt x="26" y="122"/>
                    </a:cubicBezTo>
                    <a:cubicBezTo>
                      <a:pt x="28" y="123"/>
                      <a:pt x="30" y="124"/>
                      <a:pt x="31" y="124"/>
                    </a:cubicBezTo>
                    <a:cubicBezTo>
                      <a:pt x="33" y="124"/>
                      <a:pt x="35" y="124"/>
                      <a:pt x="36" y="123"/>
                    </a:cubicBezTo>
                    <a:cubicBezTo>
                      <a:pt x="65" y="107"/>
                      <a:pt x="65" y="107"/>
                      <a:pt x="65" y="107"/>
                    </a:cubicBezTo>
                    <a:cubicBezTo>
                      <a:pt x="94" y="123"/>
                      <a:pt x="94" y="123"/>
                      <a:pt x="94" y="123"/>
                    </a:cubicBezTo>
                    <a:cubicBezTo>
                      <a:pt x="95" y="124"/>
                      <a:pt x="97" y="124"/>
                      <a:pt x="99" y="124"/>
                    </a:cubicBezTo>
                    <a:cubicBezTo>
                      <a:pt x="100" y="124"/>
                      <a:pt x="102" y="123"/>
                      <a:pt x="104" y="122"/>
                    </a:cubicBezTo>
                    <a:cubicBezTo>
                      <a:pt x="107" y="120"/>
                      <a:pt x="108" y="117"/>
                      <a:pt x="108" y="114"/>
                    </a:cubicBezTo>
                    <a:cubicBezTo>
                      <a:pt x="102" y="80"/>
                      <a:pt x="102" y="80"/>
                      <a:pt x="102" y="80"/>
                    </a:cubicBezTo>
                    <a:cubicBezTo>
                      <a:pt x="126" y="55"/>
                      <a:pt x="126" y="55"/>
                      <a:pt x="126" y="55"/>
                    </a:cubicBezTo>
                    <a:cubicBezTo>
                      <a:pt x="129" y="53"/>
                      <a:pt x="130" y="49"/>
                      <a:pt x="129" y="46"/>
                    </a:cubicBezTo>
                    <a:close/>
                    <a:moveTo>
                      <a:pt x="95" y="73"/>
                    </a:moveTo>
                    <a:cubicBezTo>
                      <a:pt x="93" y="75"/>
                      <a:pt x="92" y="78"/>
                      <a:pt x="93" y="81"/>
                    </a:cubicBezTo>
                    <a:cubicBezTo>
                      <a:pt x="99" y="115"/>
                      <a:pt x="99" y="115"/>
                      <a:pt x="99" y="115"/>
                    </a:cubicBezTo>
                    <a:cubicBezTo>
                      <a:pt x="69" y="99"/>
                      <a:pt x="69" y="99"/>
                      <a:pt x="69" y="99"/>
                    </a:cubicBezTo>
                    <a:cubicBezTo>
                      <a:pt x="68" y="99"/>
                      <a:pt x="67" y="98"/>
                      <a:pt x="65" y="98"/>
                    </a:cubicBezTo>
                    <a:cubicBezTo>
                      <a:pt x="63" y="98"/>
                      <a:pt x="62" y="99"/>
                      <a:pt x="61" y="99"/>
                    </a:cubicBezTo>
                    <a:cubicBezTo>
                      <a:pt x="31" y="115"/>
                      <a:pt x="31" y="115"/>
                      <a:pt x="31" y="115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78"/>
                      <a:pt x="37" y="75"/>
                      <a:pt x="35" y="73"/>
                    </a:cubicBezTo>
                    <a:cubicBezTo>
                      <a:pt x="10" y="49"/>
                      <a:pt x="10" y="49"/>
                      <a:pt x="10" y="49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47" y="44"/>
                      <a:pt x="49" y="42"/>
                      <a:pt x="51" y="39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79" y="39"/>
                      <a:pt x="79" y="39"/>
                      <a:pt x="79" y="39"/>
                    </a:cubicBezTo>
                    <a:cubicBezTo>
                      <a:pt x="81" y="42"/>
                      <a:pt x="83" y="44"/>
                      <a:pt x="86" y="44"/>
                    </a:cubicBezTo>
                    <a:cubicBezTo>
                      <a:pt x="120" y="49"/>
                      <a:pt x="120" y="49"/>
                      <a:pt x="120" y="49"/>
                    </a:cubicBezTo>
                    <a:lnTo>
                      <a:pt x="95" y="73"/>
                    </a:lnTo>
                    <a:close/>
                  </a:path>
                </a:pathLst>
              </a:custGeom>
              <a:solidFill>
                <a:srgbClr val="FAD97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Freeform 61"/>
              <p:cNvSpPr>
                <a:spLocks noEditPoints="1"/>
              </p:cNvSpPr>
              <p:nvPr/>
            </p:nvSpPr>
            <p:spPr bwMode="auto">
              <a:xfrm>
                <a:off x="2637274" y="5737119"/>
                <a:ext cx="138966" cy="132649"/>
              </a:xfrm>
              <a:custGeom>
                <a:avLst/>
                <a:gdLst>
                  <a:gd name="T0" fmla="*/ 129 w 130"/>
                  <a:gd name="T1" fmla="*/ 46 h 124"/>
                  <a:gd name="T2" fmla="*/ 121 w 130"/>
                  <a:gd name="T3" fmla="*/ 40 h 124"/>
                  <a:gd name="T4" fmla="*/ 88 w 130"/>
                  <a:gd name="T5" fmla="*/ 35 h 124"/>
                  <a:gd name="T6" fmla="*/ 73 w 130"/>
                  <a:gd name="T7" fmla="*/ 5 h 124"/>
                  <a:gd name="T8" fmla="*/ 65 w 130"/>
                  <a:gd name="T9" fmla="*/ 0 h 124"/>
                  <a:gd name="T10" fmla="*/ 57 w 130"/>
                  <a:gd name="T11" fmla="*/ 5 h 124"/>
                  <a:gd name="T12" fmla="*/ 42 w 130"/>
                  <a:gd name="T13" fmla="*/ 35 h 124"/>
                  <a:gd name="T14" fmla="*/ 9 w 130"/>
                  <a:gd name="T15" fmla="*/ 40 h 124"/>
                  <a:gd name="T16" fmla="*/ 1 w 130"/>
                  <a:gd name="T17" fmla="*/ 46 h 124"/>
                  <a:gd name="T18" fmla="*/ 4 w 130"/>
                  <a:gd name="T19" fmla="*/ 55 h 124"/>
                  <a:gd name="T20" fmla="*/ 28 w 130"/>
                  <a:gd name="T21" fmla="*/ 80 h 124"/>
                  <a:gd name="T22" fmla="*/ 22 w 130"/>
                  <a:gd name="T23" fmla="*/ 114 h 124"/>
                  <a:gd name="T24" fmla="*/ 26 w 130"/>
                  <a:gd name="T25" fmla="*/ 122 h 124"/>
                  <a:gd name="T26" fmla="*/ 31 w 130"/>
                  <a:gd name="T27" fmla="*/ 124 h 124"/>
                  <a:gd name="T28" fmla="*/ 36 w 130"/>
                  <a:gd name="T29" fmla="*/ 123 h 124"/>
                  <a:gd name="T30" fmla="*/ 65 w 130"/>
                  <a:gd name="T31" fmla="*/ 107 h 124"/>
                  <a:gd name="T32" fmla="*/ 94 w 130"/>
                  <a:gd name="T33" fmla="*/ 123 h 124"/>
                  <a:gd name="T34" fmla="*/ 99 w 130"/>
                  <a:gd name="T35" fmla="*/ 124 h 124"/>
                  <a:gd name="T36" fmla="*/ 104 w 130"/>
                  <a:gd name="T37" fmla="*/ 122 h 124"/>
                  <a:gd name="T38" fmla="*/ 108 w 130"/>
                  <a:gd name="T39" fmla="*/ 114 h 124"/>
                  <a:gd name="T40" fmla="*/ 102 w 130"/>
                  <a:gd name="T41" fmla="*/ 80 h 124"/>
                  <a:gd name="T42" fmla="*/ 126 w 130"/>
                  <a:gd name="T43" fmla="*/ 55 h 124"/>
                  <a:gd name="T44" fmla="*/ 129 w 130"/>
                  <a:gd name="T45" fmla="*/ 46 h 124"/>
                  <a:gd name="T46" fmla="*/ 95 w 130"/>
                  <a:gd name="T47" fmla="*/ 73 h 124"/>
                  <a:gd name="T48" fmla="*/ 93 w 130"/>
                  <a:gd name="T49" fmla="*/ 81 h 124"/>
                  <a:gd name="T50" fmla="*/ 99 w 130"/>
                  <a:gd name="T51" fmla="*/ 115 h 124"/>
                  <a:gd name="T52" fmla="*/ 69 w 130"/>
                  <a:gd name="T53" fmla="*/ 99 h 124"/>
                  <a:gd name="T54" fmla="*/ 65 w 130"/>
                  <a:gd name="T55" fmla="*/ 98 h 124"/>
                  <a:gd name="T56" fmla="*/ 61 w 130"/>
                  <a:gd name="T57" fmla="*/ 99 h 124"/>
                  <a:gd name="T58" fmla="*/ 31 w 130"/>
                  <a:gd name="T59" fmla="*/ 115 h 124"/>
                  <a:gd name="T60" fmla="*/ 37 w 130"/>
                  <a:gd name="T61" fmla="*/ 81 h 124"/>
                  <a:gd name="T62" fmla="*/ 35 w 130"/>
                  <a:gd name="T63" fmla="*/ 73 h 124"/>
                  <a:gd name="T64" fmla="*/ 10 w 130"/>
                  <a:gd name="T65" fmla="*/ 49 h 124"/>
                  <a:gd name="T66" fmla="*/ 44 w 130"/>
                  <a:gd name="T67" fmla="*/ 44 h 124"/>
                  <a:gd name="T68" fmla="*/ 51 w 130"/>
                  <a:gd name="T69" fmla="*/ 39 h 124"/>
                  <a:gd name="T70" fmla="*/ 65 w 130"/>
                  <a:gd name="T71" fmla="*/ 9 h 124"/>
                  <a:gd name="T72" fmla="*/ 79 w 130"/>
                  <a:gd name="T73" fmla="*/ 39 h 124"/>
                  <a:gd name="T74" fmla="*/ 86 w 130"/>
                  <a:gd name="T75" fmla="*/ 44 h 124"/>
                  <a:gd name="T76" fmla="*/ 120 w 130"/>
                  <a:gd name="T77" fmla="*/ 49 h 124"/>
                  <a:gd name="T78" fmla="*/ 95 w 130"/>
                  <a:gd name="T79" fmla="*/ 73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30" h="124">
                    <a:moveTo>
                      <a:pt x="129" y="46"/>
                    </a:moveTo>
                    <a:cubicBezTo>
                      <a:pt x="127" y="43"/>
                      <a:pt x="125" y="41"/>
                      <a:pt x="121" y="40"/>
                    </a:cubicBezTo>
                    <a:cubicBezTo>
                      <a:pt x="88" y="35"/>
                      <a:pt x="88" y="35"/>
                      <a:pt x="88" y="3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2" y="2"/>
                      <a:pt x="69" y="0"/>
                      <a:pt x="65" y="0"/>
                    </a:cubicBezTo>
                    <a:cubicBezTo>
                      <a:pt x="61" y="0"/>
                      <a:pt x="58" y="2"/>
                      <a:pt x="57" y="5"/>
                    </a:cubicBezTo>
                    <a:cubicBezTo>
                      <a:pt x="42" y="35"/>
                      <a:pt x="42" y="35"/>
                      <a:pt x="42" y="35"/>
                    </a:cubicBezTo>
                    <a:cubicBezTo>
                      <a:pt x="9" y="40"/>
                      <a:pt x="9" y="40"/>
                      <a:pt x="9" y="40"/>
                    </a:cubicBezTo>
                    <a:cubicBezTo>
                      <a:pt x="5" y="41"/>
                      <a:pt x="3" y="43"/>
                      <a:pt x="1" y="46"/>
                    </a:cubicBezTo>
                    <a:cubicBezTo>
                      <a:pt x="0" y="49"/>
                      <a:pt x="1" y="53"/>
                      <a:pt x="4" y="55"/>
                    </a:cubicBezTo>
                    <a:cubicBezTo>
                      <a:pt x="28" y="80"/>
                      <a:pt x="28" y="80"/>
                      <a:pt x="28" y="80"/>
                    </a:cubicBezTo>
                    <a:cubicBezTo>
                      <a:pt x="22" y="114"/>
                      <a:pt x="22" y="114"/>
                      <a:pt x="22" y="114"/>
                    </a:cubicBezTo>
                    <a:cubicBezTo>
                      <a:pt x="22" y="117"/>
                      <a:pt x="23" y="120"/>
                      <a:pt x="26" y="122"/>
                    </a:cubicBezTo>
                    <a:cubicBezTo>
                      <a:pt x="28" y="123"/>
                      <a:pt x="30" y="124"/>
                      <a:pt x="31" y="124"/>
                    </a:cubicBezTo>
                    <a:cubicBezTo>
                      <a:pt x="33" y="124"/>
                      <a:pt x="35" y="124"/>
                      <a:pt x="36" y="123"/>
                    </a:cubicBezTo>
                    <a:cubicBezTo>
                      <a:pt x="65" y="107"/>
                      <a:pt x="65" y="107"/>
                      <a:pt x="65" y="107"/>
                    </a:cubicBezTo>
                    <a:cubicBezTo>
                      <a:pt x="94" y="123"/>
                      <a:pt x="94" y="123"/>
                      <a:pt x="94" y="123"/>
                    </a:cubicBezTo>
                    <a:cubicBezTo>
                      <a:pt x="95" y="124"/>
                      <a:pt x="97" y="124"/>
                      <a:pt x="99" y="124"/>
                    </a:cubicBezTo>
                    <a:cubicBezTo>
                      <a:pt x="100" y="124"/>
                      <a:pt x="102" y="123"/>
                      <a:pt x="104" y="122"/>
                    </a:cubicBezTo>
                    <a:cubicBezTo>
                      <a:pt x="107" y="120"/>
                      <a:pt x="108" y="117"/>
                      <a:pt x="108" y="114"/>
                    </a:cubicBezTo>
                    <a:cubicBezTo>
                      <a:pt x="102" y="80"/>
                      <a:pt x="102" y="80"/>
                      <a:pt x="102" y="80"/>
                    </a:cubicBezTo>
                    <a:cubicBezTo>
                      <a:pt x="126" y="55"/>
                      <a:pt x="126" y="55"/>
                      <a:pt x="126" y="55"/>
                    </a:cubicBezTo>
                    <a:cubicBezTo>
                      <a:pt x="129" y="53"/>
                      <a:pt x="130" y="49"/>
                      <a:pt x="129" y="46"/>
                    </a:cubicBezTo>
                    <a:close/>
                    <a:moveTo>
                      <a:pt x="95" y="73"/>
                    </a:moveTo>
                    <a:cubicBezTo>
                      <a:pt x="93" y="75"/>
                      <a:pt x="92" y="78"/>
                      <a:pt x="93" y="81"/>
                    </a:cubicBezTo>
                    <a:cubicBezTo>
                      <a:pt x="99" y="115"/>
                      <a:pt x="99" y="115"/>
                      <a:pt x="99" y="115"/>
                    </a:cubicBezTo>
                    <a:cubicBezTo>
                      <a:pt x="69" y="99"/>
                      <a:pt x="69" y="99"/>
                      <a:pt x="69" y="99"/>
                    </a:cubicBezTo>
                    <a:cubicBezTo>
                      <a:pt x="68" y="99"/>
                      <a:pt x="67" y="98"/>
                      <a:pt x="65" y="98"/>
                    </a:cubicBezTo>
                    <a:cubicBezTo>
                      <a:pt x="63" y="98"/>
                      <a:pt x="62" y="99"/>
                      <a:pt x="61" y="99"/>
                    </a:cubicBezTo>
                    <a:cubicBezTo>
                      <a:pt x="31" y="115"/>
                      <a:pt x="31" y="115"/>
                      <a:pt x="31" y="115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78"/>
                      <a:pt x="37" y="75"/>
                      <a:pt x="35" y="73"/>
                    </a:cubicBezTo>
                    <a:cubicBezTo>
                      <a:pt x="10" y="49"/>
                      <a:pt x="10" y="49"/>
                      <a:pt x="10" y="49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47" y="44"/>
                      <a:pt x="49" y="42"/>
                      <a:pt x="51" y="39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79" y="39"/>
                      <a:pt x="79" y="39"/>
                      <a:pt x="79" y="39"/>
                    </a:cubicBezTo>
                    <a:cubicBezTo>
                      <a:pt x="81" y="42"/>
                      <a:pt x="83" y="44"/>
                      <a:pt x="86" y="44"/>
                    </a:cubicBezTo>
                    <a:cubicBezTo>
                      <a:pt x="120" y="49"/>
                      <a:pt x="120" y="49"/>
                      <a:pt x="120" y="49"/>
                    </a:cubicBezTo>
                    <a:lnTo>
                      <a:pt x="95" y="73"/>
                    </a:lnTo>
                    <a:close/>
                  </a:path>
                </a:pathLst>
              </a:custGeom>
              <a:solidFill>
                <a:srgbClr val="FAD97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Freeform 61"/>
              <p:cNvSpPr>
                <a:spLocks noEditPoints="1"/>
              </p:cNvSpPr>
              <p:nvPr/>
            </p:nvSpPr>
            <p:spPr bwMode="auto">
              <a:xfrm>
                <a:off x="2874781" y="5737118"/>
                <a:ext cx="138966" cy="132649"/>
              </a:xfrm>
              <a:custGeom>
                <a:avLst/>
                <a:gdLst>
                  <a:gd name="T0" fmla="*/ 129 w 130"/>
                  <a:gd name="T1" fmla="*/ 46 h 124"/>
                  <a:gd name="T2" fmla="*/ 121 w 130"/>
                  <a:gd name="T3" fmla="*/ 40 h 124"/>
                  <a:gd name="T4" fmla="*/ 88 w 130"/>
                  <a:gd name="T5" fmla="*/ 35 h 124"/>
                  <a:gd name="T6" fmla="*/ 73 w 130"/>
                  <a:gd name="T7" fmla="*/ 5 h 124"/>
                  <a:gd name="T8" fmla="*/ 65 w 130"/>
                  <a:gd name="T9" fmla="*/ 0 h 124"/>
                  <a:gd name="T10" fmla="*/ 57 w 130"/>
                  <a:gd name="T11" fmla="*/ 5 h 124"/>
                  <a:gd name="T12" fmla="*/ 42 w 130"/>
                  <a:gd name="T13" fmla="*/ 35 h 124"/>
                  <a:gd name="T14" fmla="*/ 9 w 130"/>
                  <a:gd name="T15" fmla="*/ 40 h 124"/>
                  <a:gd name="T16" fmla="*/ 1 w 130"/>
                  <a:gd name="T17" fmla="*/ 46 h 124"/>
                  <a:gd name="T18" fmla="*/ 4 w 130"/>
                  <a:gd name="T19" fmla="*/ 55 h 124"/>
                  <a:gd name="T20" fmla="*/ 28 w 130"/>
                  <a:gd name="T21" fmla="*/ 80 h 124"/>
                  <a:gd name="T22" fmla="*/ 22 w 130"/>
                  <a:gd name="T23" fmla="*/ 114 h 124"/>
                  <a:gd name="T24" fmla="*/ 26 w 130"/>
                  <a:gd name="T25" fmla="*/ 122 h 124"/>
                  <a:gd name="T26" fmla="*/ 31 w 130"/>
                  <a:gd name="T27" fmla="*/ 124 h 124"/>
                  <a:gd name="T28" fmla="*/ 36 w 130"/>
                  <a:gd name="T29" fmla="*/ 123 h 124"/>
                  <a:gd name="T30" fmla="*/ 65 w 130"/>
                  <a:gd name="T31" fmla="*/ 107 h 124"/>
                  <a:gd name="T32" fmla="*/ 94 w 130"/>
                  <a:gd name="T33" fmla="*/ 123 h 124"/>
                  <a:gd name="T34" fmla="*/ 99 w 130"/>
                  <a:gd name="T35" fmla="*/ 124 h 124"/>
                  <a:gd name="T36" fmla="*/ 104 w 130"/>
                  <a:gd name="T37" fmla="*/ 122 h 124"/>
                  <a:gd name="T38" fmla="*/ 108 w 130"/>
                  <a:gd name="T39" fmla="*/ 114 h 124"/>
                  <a:gd name="T40" fmla="*/ 102 w 130"/>
                  <a:gd name="T41" fmla="*/ 80 h 124"/>
                  <a:gd name="T42" fmla="*/ 126 w 130"/>
                  <a:gd name="T43" fmla="*/ 55 h 124"/>
                  <a:gd name="T44" fmla="*/ 129 w 130"/>
                  <a:gd name="T45" fmla="*/ 46 h 124"/>
                  <a:gd name="T46" fmla="*/ 95 w 130"/>
                  <a:gd name="T47" fmla="*/ 73 h 124"/>
                  <a:gd name="T48" fmla="*/ 93 w 130"/>
                  <a:gd name="T49" fmla="*/ 81 h 124"/>
                  <a:gd name="T50" fmla="*/ 99 w 130"/>
                  <a:gd name="T51" fmla="*/ 115 h 124"/>
                  <a:gd name="T52" fmla="*/ 69 w 130"/>
                  <a:gd name="T53" fmla="*/ 99 h 124"/>
                  <a:gd name="T54" fmla="*/ 65 w 130"/>
                  <a:gd name="T55" fmla="*/ 98 h 124"/>
                  <a:gd name="T56" fmla="*/ 61 w 130"/>
                  <a:gd name="T57" fmla="*/ 99 h 124"/>
                  <a:gd name="T58" fmla="*/ 31 w 130"/>
                  <a:gd name="T59" fmla="*/ 115 h 124"/>
                  <a:gd name="T60" fmla="*/ 37 w 130"/>
                  <a:gd name="T61" fmla="*/ 81 h 124"/>
                  <a:gd name="T62" fmla="*/ 35 w 130"/>
                  <a:gd name="T63" fmla="*/ 73 h 124"/>
                  <a:gd name="T64" fmla="*/ 10 w 130"/>
                  <a:gd name="T65" fmla="*/ 49 h 124"/>
                  <a:gd name="T66" fmla="*/ 44 w 130"/>
                  <a:gd name="T67" fmla="*/ 44 h 124"/>
                  <a:gd name="T68" fmla="*/ 51 w 130"/>
                  <a:gd name="T69" fmla="*/ 39 h 124"/>
                  <a:gd name="T70" fmla="*/ 65 w 130"/>
                  <a:gd name="T71" fmla="*/ 9 h 124"/>
                  <a:gd name="T72" fmla="*/ 79 w 130"/>
                  <a:gd name="T73" fmla="*/ 39 h 124"/>
                  <a:gd name="T74" fmla="*/ 86 w 130"/>
                  <a:gd name="T75" fmla="*/ 44 h 124"/>
                  <a:gd name="T76" fmla="*/ 120 w 130"/>
                  <a:gd name="T77" fmla="*/ 49 h 124"/>
                  <a:gd name="T78" fmla="*/ 95 w 130"/>
                  <a:gd name="T79" fmla="*/ 73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30" h="124">
                    <a:moveTo>
                      <a:pt x="129" y="46"/>
                    </a:moveTo>
                    <a:cubicBezTo>
                      <a:pt x="127" y="43"/>
                      <a:pt x="125" y="41"/>
                      <a:pt x="121" y="40"/>
                    </a:cubicBezTo>
                    <a:cubicBezTo>
                      <a:pt x="88" y="35"/>
                      <a:pt x="88" y="35"/>
                      <a:pt x="88" y="3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2" y="2"/>
                      <a:pt x="69" y="0"/>
                      <a:pt x="65" y="0"/>
                    </a:cubicBezTo>
                    <a:cubicBezTo>
                      <a:pt x="61" y="0"/>
                      <a:pt x="58" y="2"/>
                      <a:pt x="57" y="5"/>
                    </a:cubicBezTo>
                    <a:cubicBezTo>
                      <a:pt x="42" y="35"/>
                      <a:pt x="42" y="35"/>
                      <a:pt x="42" y="35"/>
                    </a:cubicBezTo>
                    <a:cubicBezTo>
                      <a:pt x="9" y="40"/>
                      <a:pt x="9" y="40"/>
                      <a:pt x="9" y="40"/>
                    </a:cubicBezTo>
                    <a:cubicBezTo>
                      <a:pt x="5" y="41"/>
                      <a:pt x="3" y="43"/>
                      <a:pt x="1" y="46"/>
                    </a:cubicBezTo>
                    <a:cubicBezTo>
                      <a:pt x="0" y="49"/>
                      <a:pt x="1" y="53"/>
                      <a:pt x="4" y="55"/>
                    </a:cubicBezTo>
                    <a:cubicBezTo>
                      <a:pt x="28" y="80"/>
                      <a:pt x="28" y="80"/>
                      <a:pt x="28" y="80"/>
                    </a:cubicBezTo>
                    <a:cubicBezTo>
                      <a:pt x="22" y="114"/>
                      <a:pt x="22" y="114"/>
                      <a:pt x="22" y="114"/>
                    </a:cubicBezTo>
                    <a:cubicBezTo>
                      <a:pt x="22" y="117"/>
                      <a:pt x="23" y="120"/>
                      <a:pt x="26" y="122"/>
                    </a:cubicBezTo>
                    <a:cubicBezTo>
                      <a:pt x="28" y="123"/>
                      <a:pt x="30" y="124"/>
                      <a:pt x="31" y="124"/>
                    </a:cubicBezTo>
                    <a:cubicBezTo>
                      <a:pt x="33" y="124"/>
                      <a:pt x="35" y="124"/>
                      <a:pt x="36" y="123"/>
                    </a:cubicBezTo>
                    <a:cubicBezTo>
                      <a:pt x="65" y="107"/>
                      <a:pt x="65" y="107"/>
                      <a:pt x="65" y="107"/>
                    </a:cubicBezTo>
                    <a:cubicBezTo>
                      <a:pt x="94" y="123"/>
                      <a:pt x="94" y="123"/>
                      <a:pt x="94" y="123"/>
                    </a:cubicBezTo>
                    <a:cubicBezTo>
                      <a:pt x="95" y="124"/>
                      <a:pt x="97" y="124"/>
                      <a:pt x="99" y="124"/>
                    </a:cubicBezTo>
                    <a:cubicBezTo>
                      <a:pt x="100" y="124"/>
                      <a:pt x="102" y="123"/>
                      <a:pt x="104" y="122"/>
                    </a:cubicBezTo>
                    <a:cubicBezTo>
                      <a:pt x="107" y="120"/>
                      <a:pt x="108" y="117"/>
                      <a:pt x="108" y="114"/>
                    </a:cubicBezTo>
                    <a:cubicBezTo>
                      <a:pt x="102" y="80"/>
                      <a:pt x="102" y="80"/>
                      <a:pt x="102" y="80"/>
                    </a:cubicBezTo>
                    <a:cubicBezTo>
                      <a:pt x="126" y="55"/>
                      <a:pt x="126" y="55"/>
                      <a:pt x="126" y="55"/>
                    </a:cubicBezTo>
                    <a:cubicBezTo>
                      <a:pt x="129" y="53"/>
                      <a:pt x="130" y="49"/>
                      <a:pt x="129" y="46"/>
                    </a:cubicBezTo>
                    <a:close/>
                    <a:moveTo>
                      <a:pt x="95" y="73"/>
                    </a:moveTo>
                    <a:cubicBezTo>
                      <a:pt x="93" y="75"/>
                      <a:pt x="92" y="78"/>
                      <a:pt x="93" y="81"/>
                    </a:cubicBezTo>
                    <a:cubicBezTo>
                      <a:pt x="99" y="115"/>
                      <a:pt x="99" y="115"/>
                      <a:pt x="99" y="115"/>
                    </a:cubicBezTo>
                    <a:cubicBezTo>
                      <a:pt x="69" y="99"/>
                      <a:pt x="69" y="99"/>
                      <a:pt x="69" y="99"/>
                    </a:cubicBezTo>
                    <a:cubicBezTo>
                      <a:pt x="68" y="99"/>
                      <a:pt x="67" y="98"/>
                      <a:pt x="65" y="98"/>
                    </a:cubicBezTo>
                    <a:cubicBezTo>
                      <a:pt x="63" y="98"/>
                      <a:pt x="62" y="99"/>
                      <a:pt x="61" y="99"/>
                    </a:cubicBezTo>
                    <a:cubicBezTo>
                      <a:pt x="31" y="115"/>
                      <a:pt x="31" y="115"/>
                      <a:pt x="31" y="115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78"/>
                      <a:pt x="37" y="75"/>
                      <a:pt x="35" y="73"/>
                    </a:cubicBezTo>
                    <a:cubicBezTo>
                      <a:pt x="10" y="49"/>
                      <a:pt x="10" y="49"/>
                      <a:pt x="10" y="49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47" y="44"/>
                      <a:pt x="49" y="42"/>
                      <a:pt x="51" y="39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79" y="39"/>
                      <a:pt x="79" y="39"/>
                      <a:pt x="79" y="39"/>
                    </a:cubicBezTo>
                    <a:cubicBezTo>
                      <a:pt x="81" y="42"/>
                      <a:pt x="83" y="44"/>
                      <a:pt x="86" y="44"/>
                    </a:cubicBezTo>
                    <a:cubicBezTo>
                      <a:pt x="120" y="49"/>
                      <a:pt x="120" y="49"/>
                      <a:pt x="120" y="49"/>
                    </a:cubicBezTo>
                    <a:lnTo>
                      <a:pt x="95" y="73"/>
                    </a:lnTo>
                    <a:close/>
                  </a:path>
                </a:pathLst>
              </a:custGeom>
              <a:solidFill>
                <a:srgbClr val="FAD97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Freeform 61"/>
              <p:cNvSpPr>
                <a:spLocks noEditPoints="1"/>
              </p:cNvSpPr>
              <p:nvPr/>
            </p:nvSpPr>
            <p:spPr bwMode="auto">
              <a:xfrm>
                <a:off x="3112288" y="5737118"/>
                <a:ext cx="138966" cy="132649"/>
              </a:xfrm>
              <a:custGeom>
                <a:avLst/>
                <a:gdLst>
                  <a:gd name="T0" fmla="*/ 129 w 130"/>
                  <a:gd name="T1" fmla="*/ 46 h 124"/>
                  <a:gd name="T2" fmla="*/ 121 w 130"/>
                  <a:gd name="T3" fmla="*/ 40 h 124"/>
                  <a:gd name="T4" fmla="*/ 88 w 130"/>
                  <a:gd name="T5" fmla="*/ 35 h 124"/>
                  <a:gd name="T6" fmla="*/ 73 w 130"/>
                  <a:gd name="T7" fmla="*/ 5 h 124"/>
                  <a:gd name="T8" fmla="*/ 65 w 130"/>
                  <a:gd name="T9" fmla="*/ 0 h 124"/>
                  <a:gd name="T10" fmla="*/ 57 w 130"/>
                  <a:gd name="T11" fmla="*/ 5 h 124"/>
                  <a:gd name="T12" fmla="*/ 42 w 130"/>
                  <a:gd name="T13" fmla="*/ 35 h 124"/>
                  <a:gd name="T14" fmla="*/ 9 w 130"/>
                  <a:gd name="T15" fmla="*/ 40 h 124"/>
                  <a:gd name="T16" fmla="*/ 1 w 130"/>
                  <a:gd name="T17" fmla="*/ 46 h 124"/>
                  <a:gd name="T18" fmla="*/ 4 w 130"/>
                  <a:gd name="T19" fmla="*/ 55 h 124"/>
                  <a:gd name="T20" fmla="*/ 28 w 130"/>
                  <a:gd name="T21" fmla="*/ 80 h 124"/>
                  <a:gd name="T22" fmla="*/ 22 w 130"/>
                  <a:gd name="T23" fmla="*/ 114 h 124"/>
                  <a:gd name="T24" fmla="*/ 26 w 130"/>
                  <a:gd name="T25" fmla="*/ 122 h 124"/>
                  <a:gd name="T26" fmla="*/ 31 w 130"/>
                  <a:gd name="T27" fmla="*/ 124 h 124"/>
                  <a:gd name="T28" fmla="*/ 36 w 130"/>
                  <a:gd name="T29" fmla="*/ 123 h 124"/>
                  <a:gd name="T30" fmla="*/ 65 w 130"/>
                  <a:gd name="T31" fmla="*/ 107 h 124"/>
                  <a:gd name="T32" fmla="*/ 94 w 130"/>
                  <a:gd name="T33" fmla="*/ 123 h 124"/>
                  <a:gd name="T34" fmla="*/ 99 w 130"/>
                  <a:gd name="T35" fmla="*/ 124 h 124"/>
                  <a:gd name="T36" fmla="*/ 104 w 130"/>
                  <a:gd name="T37" fmla="*/ 122 h 124"/>
                  <a:gd name="T38" fmla="*/ 108 w 130"/>
                  <a:gd name="T39" fmla="*/ 114 h 124"/>
                  <a:gd name="T40" fmla="*/ 102 w 130"/>
                  <a:gd name="T41" fmla="*/ 80 h 124"/>
                  <a:gd name="T42" fmla="*/ 126 w 130"/>
                  <a:gd name="T43" fmla="*/ 55 h 124"/>
                  <a:gd name="T44" fmla="*/ 129 w 130"/>
                  <a:gd name="T45" fmla="*/ 46 h 124"/>
                  <a:gd name="T46" fmla="*/ 95 w 130"/>
                  <a:gd name="T47" fmla="*/ 73 h 124"/>
                  <a:gd name="T48" fmla="*/ 93 w 130"/>
                  <a:gd name="T49" fmla="*/ 81 h 124"/>
                  <a:gd name="T50" fmla="*/ 99 w 130"/>
                  <a:gd name="T51" fmla="*/ 115 h 124"/>
                  <a:gd name="T52" fmla="*/ 69 w 130"/>
                  <a:gd name="T53" fmla="*/ 99 h 124"/>
                  <a:gd name="T54" fmla="*/ 65 w 130"/>
                  <a:gd name="T55" fmla="*/ 98 h 124"/>
                  <a:gd name="T56" fmla="*/ 61 w 130"/>
                  <a:gd name="T57" fmla="*/ 99 h 124"/>
                  <a:gd name="T58" fmla="*/ 31 w 130"/>
                  <a:gd name="T59" fmla="*/ 115 h 124"/>
                  <a:gd name="T60" fmla="*/ 37 w 130"/>
                  <a:gd name="T61" fmla="*/ 81 h 124"/>
                  <a:gd name="T62" fmla="*/ 35 w 130"/>
                  <a:gd name="T63" fmla="*/ 73 h 124"/>
                  <a:gd name="T64" fmla="*/ 10 w 130"/>
                  <a:gd name="T65" fmla="*/ 49 h 124"/>
                  <a:gd name="T66" fmla="*/ 44 w 130"/>
                  <a:gd name="T67" fmla="*/ 44 h 124"/>
                  <a:gd name="T68" fmla="*/ 51 w 130"/>
                  <a:gd name="T69" fmla="*/ 39 h 124"/>
                  <a:gd name="T70" fmla="*/ 65 w 130"/>
                  <a:gd name="T71" fmla="*/ 9 h 124"/>
                  <a:gd name="T72" fmla="*/ 79 w 130"/>
                  <a:gd name="T73" fmla="*/ 39 h 124"/>
                  <a:gd name="T74" fmla="*/ 86 w 130"/>
                  <a:gd name="T75" fmla="*/ 44 h 124"/>
                  <a:gd name="T76" fmla="*/ 120 w 130"/>
                  <a:gd name="T77" fmla="*/ 49 h 124"/>
                  <a:gd name="T78" fmla="*/ 95 w 130"/>
                  <a:gd name="T79" fmla="*/ 73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30" h="124">
                    <a:moveTo>
                      <a:pt x="129" y="46"/>
                    </a:moveTo>
                    <a:cubicBezTo>
                      <a:pt x="127" y="43"/>
                      <a:pt x="125" y="41"/>
                      <a:pt x="121" y="40"/>
                    </a:cubicBezTo>
                    <a:cubicBezTo>
                      <a:pt x="88" y="35"/>
                      <a:pt x="88" y="35"/>
                      <a:pt x="88" y="3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2" y="2"/>
                      <a:pt x="69" y="0"/>
                      <a:pt x="65" y="0"/>
                    </a:cubicBezTo>
                    <a:cubicBezTo>
                      <a:pt x="61" y="0"/>
                      <a:pt x="58" y="2"/>
                      <a:pt x="57" y="5"/>
                    </a:cubicBezTo>
                    <a:cubicBezTo>
                      <a:pt x="42" y="35"/>
                      <a:pt x="42" y="35"/>
                      <a:pt x="42" y="35"/>
                    </a:cubicBezTo>
                    <a:cubicBezTo>
                      <a:pt x="9" y="40"/>
                      <a:pt x="9" y="40"/>
                      <a:pt x="9" y="40"/>
                    </a:cubicBezTo>
                    <a:cubicBezTo>
                      <a:pt x="5" y="41"/>
                      <a:pt x="3" y="43"/>
                      <a:pt x="1" y="46"/>
                    </a:cubicBezTo>
                    <a:cubicBezTo>
                      <a:pt x="0" y="49"/>
                      <a:pt x="1" y="53"/>
                      <a:pt x="4" y="55"/>
                    </a:cubicBezTo>
                    <a:cubicBezTo>
                      <a:pt x="28" y="80"/>
                      <a:pt x="28" y="80"/>
                      <a:pt x="28" y="80"/>
                    </a:cubicBezTo>
                    <a:cubicBezTo>
                      <a:pt x="22" y="114"/>
                      <a:pt x="22" y="114"/>
                      <a:pt x="22" y="114"/>
                    </a:cubicBezTo>
                    <a:cubicBezTo>
                      <a:pt x="22" y="117"/>
                      <a:pt x="23" y="120"/>
                      <a:pt x="26" y="122"/>
                    </a:cubicBezTo>
                    <a:cubicBezTo>
                      <a:pt x="28" y="123"/>
                      <a:pt x="30" y="124"/>
                      <a:pt x="31" y="124"/>
                    </a:cubicBezTo>
                    <a:cubicBezTo>
                      <a:pt x="33" y="124"/>
                      <a:pt x="35" y="124"/>
                      <a:pt x="36" y="123"/>
                    </a:cubicBezTo>
                    <a:cubicBezTo>
                      <a:pt x="65" y="107"/>
                      <a:pt x="65" y="107"/>
                      <a:pt x="65" y="107"/>
                    </a:cubicBezTo>
                    <a:cubicBezTo>
                      <a:pt x="94" y="123"/>
                      <a:pt x="94" y="123"/>
                      <a:pt x="94" y="123"/>
                    </a:cubicBezTo>
                    <a:cubicBezTo>
                      <a:pt x="95" y="124"/>
                      <a:pt x="97" y="124"/>
                      <a:pt x="99" y="124"/>
                    </a:cubicBezTo>
                    <a:cubicBezTo>
                      <a:pt x="100" y="124"/>
                      <a:pt x="102" y="123"/>
                      <a:pt x="104" y="122"/>
                    </a:cubicBezTo>
                    <a:cubicBezTo>
                      <a:pt x="107" y="120"/>
                      <a:pt x="108" y="117"/>
                      <a:pt x="108" y="114"/>
                    </a:cubicBezTo>
                    <a:cubicBezTo>
                      <a:pt x="102" y="80"/>
                      <a:pt x="102" y="80"/>
                      <a:pt x="102" y="80"/>
                    </a:cubicBezTo>
                    <a:cubicBezTo>
                      <a:pt x="126" y="55"/>
                      <a:pt x="126" y="55"/>
                      <a:pt x="126" y="55"/>
                    </a:cubicBezTo>
                    <a:cubicBezTo>
                      <a:pt x="129" y="53"/>
                      <a:pt x="130" y="49"/>
                      <a:pt x="129" y="46"/>
                    </a:cubicBezTo>
                    <a:close/>
                    <a:moveTo>
                      <a:pt x="95" y="73"/>
                    </a:moveTo>
                    <a:cubicBezTo>
                      <a:pt x="93" y="75"/>
                      <a:pt x="92" y="78"/>
                      <a:pt x="93" y="81"/>
                    </a:cubicBezTo>
                    <a:cubicBezTo>
                      <a:pt x="99" y="115"/>
                      <a:pt x="99" y="115"/>
                      <a:pt x="99" y="115"/>
                    </a:cubicBezTo>
                    <a:cubicBezTo>
                      <a:pt x="69" y="99"/>
                      <a:pt x="69" y="99"/>
                      <a:pt x="69" y="99"/>
                    </a:cubicBezTo>
                    <a:cubicBezTo>
                      <a:pt x="68" y="99"/>
                      <a:pt x="67" y="98"/>
                      <a:pt x="65" y="98"/>
                    </a:cubicBezTo>
                    <a:cubicBezTo>
                      <a:pt x="63" y="98"/>
                      <a:pt x="62" y="99"/>
                      <a:pt x="61" y="99"/>
                    </a:cubicBezTo>
                    <a:cubicBezTo>
                      <a:pt x="31" y="115"/>
                      <a:pt x="31" y="115"/>
                      <a:pt x="31" y="115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78"/>
                      <a:pt x="37" y="75"/>
                      <a:pt x="35" y="73"/>
                    </a:cubicBezTo>
                    <a:cubicBezTo>
                      <a:pt x="10" y="49"/>
                      <a:pt x="10" y="49"/>
                      <a:pt x="10" y="49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47" y="44"/>
                      <a:pt x="49" y="42"/>
                      <a:pt x="51" y="39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79" y="39"/>
                      <a:pt x="79" y="39"/>
                      <a:pt x="79" y="39"/>
                    </a:cubicBezTo>
                    <a:cubicBezTo>
                      <a:pt x="81" y="42"/>
                      <a:pt x="83" y="44"/>
                      <a:pt x="86" y="44"/>
                    </a:cubicBezTo>
                    <a:cubicBezTo>
                      <a:pt x="120" y="49"/>
                      <a:pt x="120" y="49"/>
                      <a:pt x="120" y="49"/>
                    </a:cubicBezTo>
                    <a:lnTo>
                      <a:pt x="95" y="73"/>
                    </a:lnTo>
                    <a:close/>
                  </a:path>
                </a:pathLst>
              </a:custGeom>
              <a:solidFill>
                <a:srgbClr val="FAD97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Freeform 61"/>
              <p:cNvSpPr>
                <a:spLocks noEditPoints="1"/>
              </p:cNvSpPr>
              <p:nvPr/>
            </p:nvSpPr>
            <p:spPr bwMode="auto">
              <a:xfrm>
                <a:off x="3349795" y="5737118"/>
                <a:ext cx="138966" cy="132649"/>
              </a:xfrm>
              <a:custGeom>
                <a:avLst/>
                <a:gdLst>
                  <a:gd name="T0" fmla="*/ 129 w 130"/>
                  <a:gd name="T1" fmla="*/ 46 h 124"/>
                  <a:gd name="T2" fmla="*/ 121 w 130"/>
                  <a:gd name="T3" fmla="*/ 40 h 124"/>
                  <a:gd name="T4" fmla="*/ 88 w 130"/>
                  <a:gd name="T5" fmla="*/ 35 h 124"/>
                  <a:gd name="T6" fmla="*/ 73 w 130"/>
                  <a:gd name="T7" fmla="*/ 5 h 124"/>
                  <a:gd name="T8" fmla="*/ 65 w 130"/>
                  <a:gd name="T9" fmla="*/ 0 h 124"/>
                  <a:gd name="T10" fmla="*/ 57 w 130"/>
                  <a:gd name="T11" fmla="*/ 5 h 124"/>
                  <a:gd name="T12" fmla="*/ 42 w 130"/>
                  <a:gd name="T13" fmla="*/ 35 h 124"/>
                  <a:gd name="T14" fmla="*/ 9 w 130"/>
                  <a:gd name="T15" fmla="*/ 40 h 124"/>
                  <a:gd name="T16" fmla="*/ 1 w 130"/>
                  <a:gd name="T17" fmla="*/ 46 h 124"/>
                  <a:gd name="T18" fmla="*/ 4 w 130"/>
                  <a:gd name="T19" fmla="*/ 55 h 124"/>
                  <a:gd name="T20" fmla="*/ 28 w 130"/>
                  <a:gd name="T21" fmla="*/ 80 h 124"/>
                  <a:gd name="T22" fmla="*/ 22 w 130"/>
                  <a:gd name="T23" fmla="*/ 114 h 124"/>
                  <a:gd name="T24" fmla="*/ 26 w 130"/>
                  <a:gd name="T25" fmla="*/ 122 h 124"/>
                  <a:gd name="T26" fmla="*/ 31 w 130"/>
                  <a:gd name="T27" fmla="*/ 124 h 124"/>
                  <a:gd name="T28" fmla="*/ 36 w 130"/>
                  <a:gd name="T29" fmla="*/ 123 h 124"/>
                  <a:gd name="T30" fmla="*/ 65 w 130"/>
                  <a:gd name="T31" fmla="*/ 107 h 124"/>
                  <a:gd name="T32" fmla="*/ 94 w 130"/>
                  <a:gd name="T33" fmla="*/ 123 h 124"/>
                  <a:gd name="T34" fmla="*/ 99 w 130"/>
                  <a:gd name="T35" fmla="*/ 124 h 124"/>
                  <a:gd name="T36" fmla="*/ 104 w 130"/>
                  <a:gd name="T37" fmla="*/ 122 h 124"/>
                  <a:gd name="T38" fmla="*/ 108 w 130"/>
                  <a:gd name="T39" fmla="*/ 114 h 124"/>
                  <a:gd name="T40" fmla="*/ 102 w 130"/>
                  <a:gd name="T41" fmla="*/ 80 h 124"/>
                  <a:gd name="T42" fmla="*/ 126 w 130"/>
                  <a:gd name="T43" fmla="*/ 55 h 124"/>
                  <a:gd name="T44" fmla="*/ 129 w 130"/>
                  <a:gd name="T45" fmla="*/ 46 h 124"/>
                  <a:gd name="T46" fmla="*/ 95 w 130"/>
                  <a:gd name="T47" fmla="*/ 73 h 124"/>
                  <a:gd name="T48" fmla="*/ 93 w 130"/>
                  <a:gd name="T49" fmla="*/ 81 h 124"/>
                  <a:gd name="T50" fmla="*/ 99 w 130"/>
                  <a:gd name="T51" fmla="*/ 115 h 124"/>
                  <a:gd name="T52" fmla="*/ 69 w 130"/>
                  <a:gd name="T53" fmla="*/ 99 h 124"/>
                  <a:gd name="T54" fmla="*/ 65 w 130"/>
                  <a:gd name="T55" fmla="*/ 98 h 124"/>
                  <a:gd name="T56" fmla="*/ 61 w 130"/>
                  <a:gd name="T57" fmla="*/ 99 h 124"/>
                  <a:gd name="T58" fmla="*/ 31 w 130"/>
                  <a:gd name="T59" fmla="*/ 115 h 124"/>
                  <a:gd name="T60" fmla="*/ 37 w 130"/>
                  <a:gd name="T61" fmla="*/ 81 h 124"/>
                  <a:gd name="T62" fmla="*/ 35 w 130"/>
                  <a:gd name="T63" fmla="*/ 73 h 124"/>
                  <a:gd name="T64" fmla="*/ 10 w 130"/>
                  <a:gd name="T65" fmla="*/ 49 h 124"/>
                  <a:gd name="T66" fmla="*/ 44 w 130"/>
                  <a:gd name="T67" fmla="*/ 44 h 124"/>
                  <a:gd name="T68" fmla="*/ 51 w 130"/>
                  <a:gd name="T69" fmla="*/ 39 h 124"/>
                  <a:gd name="T70" fmla="*/ 65 w 130"/>
                  <a:gd name="T71" fmla="*/ 9 h 124"/>
                  <a:gd name="T72" fmla="*/ 79 w 130"/>
                  <a:gd name="T73" fmla="*/ 39 h 124"/>
                  <a:gd name="T74" fmla="*/ 86 w 130"/>
                  <a:gd name="T75" fmla="*/ 44 h 124"/>
                  <a:gd name="T76" fmla="*/ 120 w 130"/>
                  <a:gd name="T77" fmla="*/ 49 h 124"/>
                  <a:gd name="T78" fmla="*/ 95 w 130"/>
                  <a:gd name="T79" fmla="*/ 73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30" h="124">
                    <a:moveTo>
                      <a:pt x="129" y="46"/>
                    </a:moveTo>
                    <a:cubicBezTo>
                      <a:pt x="127" y="43"/>
                      <a:pt x="125" y="41"/>
                      <a:pt x="121" y="40"/>
                    </a:cubicBezTo>
                    <a:cubicBezTo>
                      <a:pt x="88" y="35"/>
                      <a:pt x="88" y="35"/>
                      <a:pt x="88" y="3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2" y="2"/>
                      <a:pt x="69" y="0"/>
                      <a:pt x="65" y="0"/>
                    </a:cubicBezTo>
                    <a:cubicBezTo>
                      <a:pt x="61" y="0"/>
                      <a:pt x="58" y="2"/>
                      <a:pt x="57" y="5"/>
                    </a:cubicBezTo>
                    <a:cubicBezTo>
                      <a:pt x="42" y="35"/>
                      <a:pt x="42" y="35"/>
                      <a:pt x="42" y="35"/>
                    </a:cubicBezTo>
                    <a:cubicBezTo>
                      <a:pt x="9" y="40"/>
                      <a:pt x="9" y="40"/>
                      <a:pt x="9" y="40"/>
                    </a:cubicBezTo>
                    <a:cubicBezTo>
                      <a:pt x="5" y="41"/>
                      <a:pt x="3" y="43"/>
                      <a:pt x="1" y="46"/>
                    </a:cubicBezTo>
                    <a:cubicBezTo>
                      <a:pt x="0" y="49"/>
                      <a:pt x="1" y="53"/>
                      <a:pt x="4" y="55"/>
                    </a:cubicBezTo>
                    <a:cubicBezTo>
                      <a:pt x="28" y="80"/>
                      <a:pt x="28" y="80"/>
                      <a:pt x="28" y="80"/>
                    </a:cubicBezTo>
                    <a:cubicBezTo>
                      <a:pt x="22" y="114"/>
                      <a:pt x="22" y="114"/>
                      <a:pt x="22" y="114"/>
                    </a:cubicBezTo>
                    <a:cubicBezTo>
                      <a:pt x="22" y="117"/>
                      <a:pt x="23" y="120"/>
                      <a:pt x="26" y="122"/>
                    </a:cubicBezTo>
                    <a:cubicBezTo>
                      <a:pt x="28" y="123"/>
                      <a:pt x="30" y="124"/>
                      <a:pt x="31" y="124"/>
                    </a:cubicBezTo>
                    <a:cubicBezTo>
                      <a:pt x="33" y="124"/>
                      <a:pt x="35" y="124"/>
                      <a:pt x="36" y="123"/>
                    </a:cubicBezTo>
                    <a:cubicBezTo>
                      <a:pt x="65" y="107"/>
                      <a:pt x="65" y="107"/>
                      <a:pt x="65" y="107"/>
                    </a:cubicBezTo>
                    <a:cubicBezTo>
                      <a:pt x="94" y="123"/>
                      <a:pt x="94" y="123"/>
                      <a:pt x="94" y="123"/>
                    </a:cubicBezTo>
                    <a:cubicBezTo>
                      <a:pt x="95" y="124"/>
                      <a:pt x="97" y="124"/>
                      <a:pt x="99" y="124"/>
                    </a:cubicBezTo>
                    <a:cubicBezTo>
                      <a:pt x="100" y="124"/>
                      <a:pt x="102" y="123"/>
                      <a:pt x="104" y="122"/>
                    </a:cubicBezTo>
                    <a:cubicBezTo>
                      <a:pt x="107" y="120"/>
                      <a:pt x="108" y="117"/>
                      <a:pt x="108" y="114"/>
                    </a:cubicBezTo>
                    <a:cubicBezTo>
                      <a:pt x="102" y="80"/>
                      <a:pt x="102" y="80"/>
                      <a:pt x="102" y="80"/>
                    </a:cubicBezTo>
                    <a:cubicBezTo>
                      <a:pt x="126" y="55"/>
                      <a:pt x="126" y="55"/>
                      <a:pt x="126" y="55"/>
                    </a:cubicBezTo>
                    <a:cubicBezTo>
                      <a:pt x="129" y="53"/>
                      <a:pt x="130" y="49"/>
                      <a:pt x="129" y="46"/>
                    </a:cubicBezTo>
                    <a:close/>
                    <a:moveTo>
                      <a:pt x="95" y="73"/>
                    </a:moveTo>
                    <a:cubicBezTo>
                      <a:pt x="93" y="75"/>
                      <a:pt x="92" y="78"/>
                      <a:pt x="93" y="81"/>
                    </a:cubicBezTo>
                    <a:cubicBezTo>
                      <a:pt x="99" y="115"/>
                      <a:pt x="99" y="115"/>
                      <a:pt x="99" y="115"/>
                    </a:cubicBezTo>
                    <a:cubicBezTo>
                      <a:pt x="69" y="99"/>
                      <a:pt x="69" y="99"/>
                      <a:pt x="69" y="99"/>
                    </a:cubicBezTo>
                    <a:cubicBezTo>
                      <a:pt x="68" y="99"/>
                      <a:pt x="67" y="98"/>
                      <a:pt x="65" y="98"/>
                    </a:cubicBezTo>
                    <a:cubicBezTo>
                      <a:pt x="63" y="98"/>
                      <a:pt x="62" y="99"/>
                      <a:pt x="61" y="99"/>
                    </a:cubicBezTo>
                    <a:cubicBezTo>
                      <a:pt x="31" y="115"/>
                      <a:pt x="31" y="115"/>
                      <a:pt x="31" y="115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78"/>
                      <a:pt x="37" y="75"/>
                      <a:pt x="35" y="73"/>
                    </a:cubicBezTo>
                    <a:cubicBezTo>
                      <a:pt x="10" y="49"/>
                      <a:pt x="10" y="49"/>
                      <a:pt x="10" y="49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47" y="44"/>
                      <a:pt x="49" y="42"/>
                      <a:pt x="51" y="39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79" y="39"/>
                      <a:pt x="79" y="39"/>
                      <a:pt x="79" y="39"/>
                    </a:cubicBezTo>
                    <a:cubicBezTo>
                      <a:pt x="81" y="42"/>
                      <a:pt x="83" y="44"/>
                      <a:pt x="86" y="44"/>
                    </a:cubicBezTo>
                    <a:cubicBezTo>
                      <a:pt x="120" y="49"/>
                      <a:pt x="120" y="49"/>
                      <a:pt x="120" y="49"/>
                    </a:cubicBezTo>
                    <a:lnTo>
                      <a:pt x="95" y="73"/>
                    </a:lnTo>
                    <a:close/>
                  </a:path>
                </a:pathLst>
              </a:custGeom>
              <a:solidFill>
                <a:srgbClr val="FAD97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1" name="Oval 12"/>
            <p:cNvSpPr/>
            <p:nvPr/>
          </p:nvSpPr>
          <p:spPr bwMode="auto">
            <a:xfrm>
              <a:off x="3243381" y="3159068"/>
              <a:ext cx="577414" cy="577414"/>
            </a:xfrm>
            <a:prstGeom prst="ellipse">
              <a:avLst/>
            </a:prstGeom>
            <a:solidFill>
              <a:srgbClr val="201F20"/>
            </a:solidFill>
            <a:ln>
              <a:noFill/>
            </a:ln>
            <a:effectLst>
              <a:outerShdw blurRad="508000" dist="50800" dir="54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>
                <a:ea typeface="微软雅黑" panose="020B0503020204020204" charset="-122"/>
              </a:endParaRPr>
            </a:p>
          </p:txBody>
        </p:sp>
        <p:sp>
          <p:nvSpPr>
            <p:cNvPr id="12" name="Freeform 52"/>
            <p:cNvSpPr>
              <a:spLocks noEditPoints="1"/>
            </p:cNvSpPr>
            <p:nvPr/>
          </p:nvSpPr>
          <p:spPr bwMode="auto">
            <a:xfrm>
              <a:off x="3400290" y="3332508"/>
              <a:ext cx="263595" cy="202293"/>
            </a:xfrm>
            <a:custGeom>
              <a:avLst/>
              <a:gdLst>
                <a:gd name="T0" fmla="*/ 113 w 128"/>
                <a:gd name="T1" fmla="*/ 0 h 98"/>
                <a:gd name="T2" fmla="*/ 98 w 128"/>
                <a:gd name="T3" fmla="*/ 15 h 98"/>
                <a:gd name="T4" fmla="*/ 103 w 128"/>
                <a:gd name="T5" fmla="*/ 26 h 98"/>
                <a:gd name="T6" fmla="*/ 84 w 128"/>
                <a:gd name="T7" fmla="*/ 54 h 98"/>
                <a:gd name="T8" fmla="*/ 79 w 128"/>
                <a:gd name="T9" fmla="*/ 52 h 98"/>
                <a:gd name="T10" fmla="*/ 66 w 128"/>
                <a:gd name="T11" fmla="*/ 60 h 98"/>
                <a:gd name="T12" fmla="*/ 55 w 128"/>
                <a:gd name="T13" fmla="*/ 54 h 98"/>
                <a:gd name="T14" fmla="*/ 56 w 128"/>
                <a:gd name="T15" fmla="*/ 49 h 98"/>
                <a:gd name="T16" fmla="*/ 41 w 128"/>
                <a:gd name="T17" fmla="*/ 34 h 98"/>
                <a:gd name="T18" fmla="*/ 26 w 128"/>
                <a:gd name="T19" fmla="*/ 49 h 98"/>
                <a:gd name="T20" fmla="*/ 31 w 128"/>
                <a:gd name="T21" fmla="*/ 60 h 98"/>
                <a:gd name="T22" fmla="*/ 23 w 128"/>
                <a:gd name="T23" fmla="*/ 70 h 98"/>
                <a:gd name="T24" fmla="*/ 15 w 128"/>
                <a:gd name="T25" fmla="*/ 68 h 98"/>
                <a:gd name="T26" fmla="*/ 0 w 128"/>
                <a:gd name="T27" fmla="*/ 83 h 98"/>
                <a:gd name="T28" fmla="*/ 15 w 128"/>
                <a:gd name="T29" fmla="*/ 98 h 98"/>
                <a:gd name="T30" fmla="*/ 30 w 128"/>
                <a:gd name="T31" fmla="*/ 83 h 98"/>
                <a:gd name="T32" fmla="*/ 26 w 128"/>
                <a:gd name="T33" fmla="*/ 73 h 98"/>
                <a:gd name="T34" fmla="*/ 34 w 128"/>
                <a:gd name="T35" fmla="*/ 62 h 98"/>
                <a:gd name="T36" fmla="*/ 41 w 128"/>
                <a:gd name="T37" fmla="*/ 64 h 98"/>
                <a:gd name="T38" fmla="*/ 53 w 128"/>
                <a:gd name="T39" fmla="*/ 57 h 98"/>
                <a:gd name="T40" fmla="*/ 64 w 128"/>
                <a:gd name="T41" fmla="*/ 64 h 98"/>
                <a:gd name="T42" fmla="*/ 64 w 128"/>
                <a:gd name="T43" fmla="*/ 68 h 98"/>
                <a:gd name="T44" fmla="*/ 79 w 128"/>
                <a:gd name="T45" fmla="*/ 83 h 98"/>
                <a:gd name="T46" fmla="*/ 94 w 128"/>
                <a:gd name="T47" fmla="*/ 68 h 98"/>
                <a:gd name="T48" fmla="*/ 88 w 128"/>
                <a:gd name="T49" fmla="*/ 56 h 98"/>
                <a:gd name="T50" fmla="*/ 106 w 128"/>
                <a:gd name="T51" fmla="*/ 28 h 98"/>
                <a:gd name="T52" fmla="*/ 113 w 128"/>
                <a:gd name="T53" fmla="*/ 30 h 98"/>
                <a:gd name="T54" fmla="*/ 128 w 128"/>
                <a:gd name="T55" fmla="*/ 15 h 98"/>
                <a:gd name="T56" fmla="*/ 113 w 128"/>
                <a:gd name="T57" fmla="*/ 0 h 98"/>
                <a:gd name="T58" fmla="*/ 15 w 128"/>
                <a:gd name="T59" fmla="*/ 90 h 98"/>
                <a:gd name="T60" fmla="*/ 7 w 128"/>
                <a:gd name="T61" fmla="*/ 83 h 98"/>
                <a:gd name="T62" fmla="*/ 15 w 128"/>
                <a:gd name="T63" fmla="*/ 75 h 98"/>
                <a:gd name="T64" fmla="*/ 22 w 128"/>
                <a:gd name="T65" fmla="*/ 83 h 98"/>
                <a:gd name="T66" fmla="*/ 15 w 128"/>
                <a:gd name="T67" fmla="*/ 90 h 98"/>
                <a:gd name="T68" fmla="*/ 41 w 128"/>
                <a:gd name="T69" fmla="*/ 56 h 98"/>
                <a:gd name="T70" fmla="*/ 34 w 128"/>
                <a:gd name="T71" fmla="*/ 49 h 98"/>
                <a:gd name="T72" fmla="*/ 41 w 128"/>
                <a:gd name="T73" fmla="*/ 41 h 98"/>
                <a:gd name="T74" fmla="*/ 49 w 128"/>
                <a:gd name="T75" fmla="*/ 49 h 98"/>
                <a:gd name="T76" fmla="*/ 41 w 128"/>
                <a:gd name="T77" fmla="*/ 56 h 98"/>
                <a:gd name="T78" fmla="*/ 79 w 128"/>
                <a:gd name="T79" fmla="*/ 75 h 98"/>
                <a:gd name="T80" fmla="*/ 71 w 128"/>
                <a:gd name="T81" fmla="*/ 68 h 98"/>
                <a:gd name="T82" fmla="*/ 79 w 128"/>
                <a:gd name="T83" fmla="*/ 60 h 98"/>
                <a:gd name="T84" fmla="*/ 86 w 128"/>
                <a:gd name="T85" fmla="*/ 68 h 98"/>
                <a:gd name="T86" fmla="*/ 79 w 128"/>
                <a:gd name="T87" fmla="*/ 75 h 98"/>
                <a:gd name="T88" fmla="*/ 113 w 128"/>
                <a:gd name="T89" fmla="*/ 22 h 98"/>
                <a:gd name="T90" fmla="*/ 105 w 128"/>
                <a:gd name="T91" fmla="*/ 15 h 98"/>
                <a:gd name="T92" fmla="*/ 113 w 128"/>
                <a:gd name="T93" fmla="*/ 7 h 98"/>
                <a:gd name="T94" fmla="*/ 120 w 128"/>
                <a:gd name="T95" fmla="*/ 15 h 98"/>
                <a:gd name="T96" fmla="*/ 113 w 128"/>
                <a:gd name="T97" fmla="*/ 22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8" h="98">
                  <a:moveTo>
                    <a:pt x="113" y="0"/>
                  </a:moveTo>
                  <a:cubicBezTo>
                    <a:pt x="104" y="0"/>
                    <a:pt x="98" y="7"/>
                    <a:pt x="98" y="15"/>
                  </a:cubicBezTo>
                  <a:cubicBezTo>
                    <a:pt x="98" y="19"/>
                    <a:pt x="100" y="23"/>
                    <a:pt x="103" y="26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3" y="53"/>
                    <a:pt x="81" y="52"/>
                    <a:pt x="79" y="52"/>
                  </a:cubicBezTo>
                  <a:cubicBezTo>
                    <a:pt x="73" y="52"/>
                    <a:pt x="68" y="56"/>
                    <a:pt x="66" y="60"/>
                  </a:cubicBezTo>
                  <a:cubicBezTo>
                    <a:pt x="55" y="54"/>
                    <a:pt x="55" y="54"/>
                    <a:pt x="55" y="54"/>
                  </a:cubicBezTo>
                  <a:cubicBezTo>
                    <a:pt x="56" y="53"/>
                    <a:pt x="56" y="51"/>
                    <a:pt x="56" y="49"/>
                  </a:cubicBezTo>
                  <a:cubicBezTo>
                    <a:pt x="56" y="40"/>
                    <a:pt x="49" y="34"/>
                    <a:pt x="41" y="34"/>
                  </a:cubicBezTo>
                  <a:cubicBezTo>
                    <a:pt x="33" y="34"/>
                    <a:pt x="26" y="40"/>
                    <a:pt x="26" y="49"/>
                  </a:cubicBezTo>
                  <a:cubicBezTo>
                    <a:pt x="26" y="53"/>
                    <a:pt x="28" y="57"/>
                    <a:pt x="31" y="60"/>
                  </a:cubicBezTo>
                  <a:cubicBezTo>
                    <a:pt x="23" y="70"/>
                    <a:pt x="23" y="70"/>
                    <a:pt x="23" y="70"/>
                  </a:cubicBezTo>
                  <a:cubicBezTo>
                    <a:pt x="21" y="69"/>
                    <a:pt x="18" y="68"/>
                    <a:pt x="15" y="68"/>
                  </a:cubicBezTo>
                  <a:cubicBezTo>
                    <a:pt x="6" y="68"/>
                    <a:pt x="0" y="74"/>
                    <a:pt x="0" y="83"/>
                  </a:cubicBezTo>
                  <a:cubicBezTo>
                    <a:pt x="0" y="91"/>
                    <a:pt x="6" y="98"/>
                    <a:pt x="15" y="98"/>
                  </a:cubicBezTo>
                  <a:cubicBezTo>
                    <a:pt x="23" y="98"/>
                    <a:pt x="30" y="91"/>
                    <a:pt x="30" y="83"/>
                  </a:cubicBezTo>
                  <a:cubicBezTo>
                    <a:pt x="30" y="79"/>
                    <a:pt x="28" y="76"/>
                    <a:pt x="26" y="73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6" y="63"/>
                    <a:pt x="39" y="64"/>
                    <a:pt x="41" y="64"/>
                  </a:cubicBezTo>
                  <a:cubicBezTo>
                    <a:pt x="46" y="64"/>
                    <a:pt x="51" y="61"/>
                    <a:pt x="53" y="57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64" y="65"/>
                    <a:pt x="64" y="66"/>
                    <a:pt x="64" y="68"/>
                  </a:cubicBezTo>
                  <a:cubicBezTo>
                    <a:pt x="64" y="76"/>
                    <a:pt x="70" y="83"/>
                    <a:pt x="79" y="83"/>
                  </a:cubicBezTo>
                  <a:cubicBezTo>
                    <a:pt x="87" y="83"/>
                    <a:pt x="94" y="76"/>
                    <a:pt x="94" y="68"/>
                  </a:cubicBezTo>
                  <a:cubicBezTo>
                    <a:pt x="94" y="63"/>
                    <a:pt x="91" y="58"/>
                    <a:pt x="88" y="56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8" y="29"/>
                    <a:pt x="110" y="30"/>
                    <a:pt x="113" y="30"/>
                  </a:cubicBezTo>
                  <a:cubicBezTo>
                    <a:pt x="121" y="30"/>
                    <a:pt x="128" y="23"/>
                    <a:pt x="128" y="15"/>
                  </a:cubicBezTo>
                  <a:cubicBezTo>
                    <a:pt x="128" y="7"/>
                    <a:pt x="121" y="0"/>
                    <a:pt x="113" y="0"/>
                  </a:cubicBezTo>
                  <a:close/>
                  <a:moveTo>
                    <a:pt x="15" y="90"/>
                  </a:moveTo>
                  <a:cubicBezTo>
                    <a:pt x="11" y="90"/>
                    <a:pt x="7" y="87"/>
                    <a:pt x="7" y="83"/>
                  </a:cubicBezTo>
                  <a:cubicBezTo>
                    <a:pt x="7" y="78"/>
                    <a:pt x="11" y="75"/>
                    <a:pt x="15" y="75"/>
                  </a:cubicBezTo>
                  <a:cubicBezTo>
                    <a:pt x="19" y="75"/>
                    <a:pt x="22" y="78"/>
                    <a:pt x="22" y="83"/>
                  </a:cubicBezTo>
                  <a:cubicBezTo>
                    <a:pt x="22" y="87"/>
                    <a:pt x="19" y="90"/>
                    <a:pt x="15" y="90"/>
                  </a:cubicBezTo>
                  <a:close/>
                  <a:moveTo>
                    <a:pt x="41" y="56"/>
                  </a:moveTo>
                  <a:cubicBezTo>
                    <a:pt x="37" y="56"/>
                    <a:pt x="34" y="53"/>
                    <a:pt x="34" y="49"/>
                  </a:cubicBezTo>
                  <a:cubicBezTo>
                    <a:pt x="34" y="45"/>
                    <a:pt x="37" y="41"/>
                    <a:pt x="41" y="41"/>
                  </a:cubicBezTo>
                  <a:cubicBezTo>
                    <a:pt x="45" y="41"/>
                    <a:pt x="49" y="45"/>
                    <a:pt x="49" y="49"/>
                  </a:cubicBezTo>
                  <a:cubicBezTo>
                    <a:pt x="49" y="53"/>
                    <a:pt x="45" y="56"/>
                    <a:pt x="41" y="56"/>
                  </a:cubicBezTo>
                  <a:close/>
                  <a:moveTo>
                    <a:pt x="79" y="75"/>
                  </a:moveTo>
                  <a:cubicBezTo>
                    <a:pt x="75" y="75"/>
                    <a:pt x="71" y="72"/>
                    <a:pt x="71" y="68"/>
                  </a:cubicBezTo>
                  <a:cubicBezTo>
                    <a:pt x="71" y="63"/>
                    <a:pt x="75" y="60"/>
                    <a:pt x="79" y="60"/>
                  </a:cubicBezTo>
                  <a:cubicBezTo>
                    <a:pt x="83" y="60"/>
                    <a:pt x="86" y="63"/>
                    <a:pt x="86" y="68"/>
                  </a:cubicBezTo>
                  <a:cubicBezTo>
                    <a:pt x="86" y="72"/>
                    <a:pt x="83" y="75"/>
                    <a:pt x="79" y="75"/>
                  </a:cubicBezTo>
                  <a:close/>
                  <a:moveTo>
                    <a:pt x="113" y="22"/>
                  </a:moveTo>
                  <a:cubicBezTo>
                    <a:pt x="108" y="22"/>
                    <a:pt x="105" y="19"/>
                    <a:pt x="105" y="15"/>
                  </a:cubicBezTo>
                  <a:cubicBezTo>
                    <a:pt x="105" y="11"/>
                    <a:pt x="108" y="7"/>
                    <a:pt x="113" y="7"/>
                  </a:cubicBezTo>
                  <a:cubicBezTo>
                    <a:pt x="117" y="7"/>
                    <a:pt x="120" y="11"/>
                    <a:pt x="120" y="15"/>
                  </a:cubicBezTo>
                  <a:cubicBezTo>
                    <a:pt x="120" y="19"/>
                    <a:pt x="117" y="22"/>
                    <a:pt x="113" y="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grpSp>
          <p:nvGrpSpPr>
            <p:cNvPr id="13" name="组合 47"/>
            <p:cNvGrpSpPr/>
            <p:nvPr/>
          </p:nvGrpSpPr>
          <p:grpSpPr>
            <a:xfrm>
              <a:off x="1917929" y="3956326"/>
              <a:ext cx="2095272" cy="1386423"/>
              <a:chOff x="2009546" y="4901670"/>
              <a:chExt cx="2095272" cy="1386423"/>
            </a:xfrm>
          </p:grpSpPr>
          <p:sp>
            <p:nvSpPr>
              <p:cNvPr id="14" name="矩形 13"/>
              <p:cNvSpPr/>
              <p:nvPr/>
            </p:nvSpPr>
            <p:spPr>
              <a:xfrm>
                <a:off x="2009546" y="4901670"/>
                <a:ext cx="1877467" cy="42473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标题文字添加</a:t>
                </a: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2009546" y="5318597"/>
                <a:ext cx="2095272" cy="969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computer, or print the presentation and make it into a film to be used in a wider field</a:t>
                </a:r>
              </a:p>
            </p:txBody>
          </p:sp>
        </p:grpSp>
      </p:grpSp>
      <p:grpSp>
        <p:nvGrpSpPr>
          <p:cNvPr id="21" name="组合 4"/>
          <p:cNvGrpSpPr/>
          <p:nvPr/>
        </p:nvGrpSpPr>
        <p:grpSpPr>
          <a:xfrm>
            <a:off x="5051979" y="2900584"/>
            <a:ext cx="2095272" cy="2609100"/>
            <a:chOff x="5051978" y="3161307"/>
            <a:chExt cx="2095272" cy="2609100"/>
          </a:xfrm>
        </p:grpSpPr>
        <p:sp>
          <p:nvSpPr>
            <p:cNvPr id="24" name="Freeform 61"/>
            <p:cNvSpPr>
              <a:spLocks noEditPoints="1"/>
            </p:cNvSpPr>
            <p:nvPr/>
          </p:nvSpPr>
          <p:spPr bwMode="auto">
            <a:xfrm>
              <a:off x="5548400" y="5637758"/>
              <a:ext cx="138966" cy="132649"/>
            </a:xfrm>
            <a:custGeom>
              <a:avLst/>
              <a:gdLst>
                <a:gd name="T0" fmla="*/ 129 w 130"/>
                <a:gd name="T1" fmla="*/ 46 h 124"/>
                <a:gd name="T2" fmla="*/ 121 w 130"/>
                <a:gd name="T3" fmla="*/ 40 h 124"/>
                <a:gd name="T4" fmla="*/ 88 w 130"/>
                <a:gd name="T5" fmla="*/ 35 h 124"/>
                <a:gd name="T6" fmla="*/ 73 w 130"/>
                <a:gd name="T7" fmla="*/ 5 h 124"/>
                <a:gd name="T8" fmla="*/ 65 w 130"/>
                <a:gd name="T9" fmla="*/ 0 h 124"/>
                <a:gd name="T10" fmla="*/ 57 w 130"/>
                <a:gd name="T11" fmla="*/ 5 h 124"/>
                <a:gd name="T12" fmla="*/ 42 w 130"/>
                <a:gd name="T13" fmla="*/ 35 h 124"/>
                <a:gd name="T14" fmla="*/ 9 w 130"/>
                <a:gd name="T15" fmla="*/ 40 h 124"/>
                <a:gd name="T16" fmla="*/ 1 w 130"/>
                <a:gd name="T17" fmla="*/ 46 h 124"/>
                <a:gd name="T18" fmla="*/ 4 w 130"/>
                <a:gd name="T19" fmla="*/ 55 h 124"/>
                <a:gd name="T20" fmla="*/ 28 w 130"/>
                <a:gd name="T21" fmla="*/ 80 h 124"/>
                <a:gd name="T22" fmla="*/ 22 w 130"/>
                <a:gd name="T23" fmla="*/ 114 h 124"/>
                <a:gd name="T24" fmla="*/ 26 w 130"/>
                <a:gd name="T25" fmla="*/ 122 h 124"/>
                <a:gd name="T26" fmla="*/ 31 w 130"/>
                <a:gd name="T27" fmla="*/ 124 h 124"/>
                <a:gd name="T28" fmla="*/ 36 w 130"/>
                <a:gd name="T29" fmla="*/ 123 h 124"/>
                <a:gd name="T30" fmla="*/ 65 w 130"/>
                <a:gd name="T31" fmla="*/ 107 h 124"/>
                <a:gd name="T32" fmla="*/ 94 w 130"/>
                <a:gd name="T33" fmla="*/ 123 h 124"/>
                <a:gd name="T34" fmla="*/ 99 w 130"/>
                <a:gd name="T35" fmla="*/ 124 h 124"/>
                <a:gd name="T36" fmla="*/ 104 w 130"/>
                <a:gd name="T37" fmla="*/ 122 h 124"/>
                <a:gd name="T38" fmla="*/ 108 w 130"/>
                <a:gd name="T39" fmla="*/ 114 h 124"/>
                <a:gd name="T40" fmla="*/ 102 w 130"/>
                <a:gd name="T41" fmla="*/ 80 h 124"/>
                <a:gd name="T42" fmla="*/ 126 w 130"/>
                <a:gd name="T43" fmla="*/ 55 h 124"/>
                <a:gd name="T44" fmla="*/ 129 w 130"/>
                <a:gd name="T45" fmla="*/ 46 h 124"/>
                <a:gd name="T46" fmla="*/ 95 w 130"/>
                <a:gd name="T47" fmla="*/ 73 h 124"/>
                <a:gd name="T48" fmla="*/ 93 w 130"/>
                <a:gd name="T49" fmla="*/ 81 h 124"/>
                <a:gd name="T50" fmla="*/ 99 w 130"/>
                <a:gd name="T51" fmla="*/ 115 h 124"/>
                <a:gd name="T52" fmla="*/ 69 w 130"/>
                <a:gd name="T53" fmla="*/ 99 h 124"/>
                <a:gd name="T54" fmla="*/ 65 w 130"/>
                <a:gd name="T55" fmla="*/ 98 h 124"/>
                <a:gd name="T56" fmla="*/ 61 w 130"/>
                <a:gd name="T57" fmla="*/ 99 h 124"/>
                <a:gd name="T58" fmla="*/ 31 w 130"/>
                <a:gd name="T59" fmla="*/ 115 h 124"/>
                <a:gd name="T60" fmla="*/ 37 w 130"/>
                <a:gd name="T61" fmla="*/ 81 h 124"/>
                <a:gd name="T62" fmla="*/ 35 w 130"/>
                <a:gd name="T63" fmla="*/ 73 h 124"/>
                <a:gd name="T64" fmla="*/ 10 w 130"/>
                <a:gd name="T65" fmla="*/ 49 h 124"/>
                <a:gd name="T66" fmla="*/ 44 w 130"/>
                <a:gd name="T67" fmla="*/ 44 h 124"/>
                <a:gd name="T68" fmla="*/ 51 w 130"/>
                <a:gd name="T69" fmla="*/ 39 h 124"/>
                <a:gd name="T70" fmla="*/ 65 w 130"/>
                <a:gd name="T71" fmla="*/ 9 h 124"/>
                <a:gd name="T72" fmla="*/ 79 w 130"/>
                <a:gd name="T73" fmla="*/ 39 h 124"/>
                <a:gd name="T74" fmla="*/ 86 w 130"/>
                <a:gd name="T75" fmla="*/ 44 h 124"/>
                <a:gd name="T76" fmla="*/ 120 w 130"/>
                <a:gd name="T77" fmla="*/ 49 h 124"/>
                <a:gd name="T78" fmla="*/ 95 w 130"/>
                <a:gd name="T79" fmla="*/ 7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0" h="124">
                  <a:moveTo>
                    <a:pt x="129" y="46"/>
                  </a:moveTo>
                  <a:cubicBezTo>
                    <a:pt x="127" y="43"/>
                    <a:pt x="125" y="41"/>
                    <a:pt x="121" y="40"/>
                  </a:cubicBezTo>
                  <a:cubicBezTo>
                    <a:pt x="88" y="35"/>
                    <a:pt x="88" y="35"/>
                    <a:pt x="88" y="35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2"/>
                    <a:pt x="69" y="0"/>
                    <a:pt x="65" y="0"/>
                  </a:cubicBezTo>
                  <a:cubicBezTo>
                    <a:pt x="61" y="0"/>
                    <a:pt x="58" y="2"/>
                    <a:pt x="57" y="5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5" y="41"/>
                    <a:pt x="3" y="43"/>
                    <a:pt x="1" y="46"/>
                  </a:cubicBezTo>
                  <a:cubicBezTo>
                    <a:pt x="0" y="49"/>
                    <a:pt x="1" y="53"/>
                    <a:pt x="4" y="55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2" y="114"/>
                    <a:pt x="22" y="114"/>
                    <a:pt x="22" y="114"/>
                  </a:cubicBezTo>
                  <a:cubicBezTo>
                    <a:pt x="22" y="117"/>
                    <a:pt x="23" y="120"/>
                    <a:pt x="26" y="122"/>
                  </a:cubicBezTo>
                  <a:cubicBezTo>
                    <a:pt x="28" y="123"/>
                    <a:pt x="30" y="124"/>
                    <a:pt x="31" y="124"/>
                  </a:cubicBezTo>
                  <a:cubicBezTo>
                    <a:pt x="33" y="124"/>
                    <a:pt x="35" y="124"/>
                    <a:pt x="36" y="123"/>
                  </a:cubicBezTo>
                  <a:cubicBezTo>
                    <a:pt x="65" y="107"/>
                    <a:pt x="65" y="107"/>
                    <a:pt x="65" y="107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95" y="124"/>
                    <a:pt x="97" y="124"/>
                    <a:pt x="99" y="124"/>
                  </a:cubicBezTo>
                  <a:cubicBezTo>
                    <a:pt x="100" y="124"/>
                    <a:pt x="102" y="123"/>
                    <a:pt x="104" y="122"/>
                  </a:cubicBezTo>
                  <a:cubicBezTo>
                    <a:pt x="107" y="120"/>
                    <a:pt x="108" y="117"/>
                    <a:pt x="108" y="114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26" y="55"/>
                    <a:pt x="126" y="55"/>
                    <a:pt x="126" y="55"/>
                  </a:cubicBezTo>
                  <a:cubicBezTo>
                    <a:pt x="129" y="53"/>
                    <a:pt x="130" y="49"/>
                    <a:pt x="129" y="46"/>
                  </a:cubicBezTo>
                  <a:close/>
                  <a:moveTo>
                    <a:pt x="95" y="73"/>
                  </a:moveTo>
                  <a:cubicBezTo>
                    <a:pt x="93" y="75"/>
                    <a:pt x="92" y="78"/>
                    <a:pt x="93" y="81"/>
                  </a:cubicBezTo>
                  <a:cubicBezTo>
                    <a:pt x="99" y="115"/>
                    <a:pt x="99" y="115"/>
                    <a:pt x="99" y="115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8" y="99"/>
                    <a:pt x="67" y="98"/>
                    <a:pt x="65" y="98"/>
                  </a:cubicBezTo>
                  <a:cubicBezTo>
                    <a:pt x="63" y="98"/>
                    <a:pt x="62" y="99"/>
                    <a:pt x="61" y="99"/>
                  </a:cubicBezTo>
                  <a:cubicBezTo>
                    <a:pt x="31" y="115"/>
                    <a:pt x="31" y="115"/>
                    <a:pt x="31" y="115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78"/>
                    <a:pt x="37" y="75"/>
                    <a:pt x="35" y="73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7" y="44"/>
                    <a:pt x="49" y="42"/>
                    <a:pt x="51" y="39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81" y="42"/>
                    <a:pt x="83" y="44"/>
                    <a:pt x="86" y="44"/>
                  </a:cubicBezTo>
                  <a:cubicBezTo>
                    <a:pt x="120" y="49"/>
                    <a:pt x="120" y="49"/>
                    <a:pt x="120" y="49"/>
                  </a:cubicBezTo>
                  <a:lnTo>
                    <a:pt x="95" y="73"/>
                  </a:ln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5" name="Freeform 61"/>
            <p:cNvSpPr>
              <a:spLocks noEditPoints="1"/>
            </p:cNvSpPr>
            <p:nvPr/>
          </p:nvSpPr>
          <p:spPr bwMode="auto">
            <a:xfrm>
              <a:off x="5785907" y="5637758"/>
              <a:ext cx="138966" cy="132649"/>
            </a:xfrm>
            <a:custGeom>
              <a:avLst/>
              <a:gdLst>
                <a:gd name="T0" fmla="*/ 129 w 130"/>
                <a:gd name="T1" fmla="*/ 46 h 124"/>
                <a:gd name="T2" fmla="*/ 121 w 130"/>
                <a:gd name="T3" fmla="*/ 40 h 124"/>
                <a:gd name="T4" fmla="*/ 88 w 130"/>
                <a:gd name="T5" fmla="*/ 35 h 124"/>
                <a:gd name="T6" fmla="*/ 73 w 130"/>
                <a:gd name="T7" fmla="*/ 5 h 124"/>
                <a:gd name="T8" fmla="*/ 65 w 130"/>
                <a:gd name="T9" fmla="*/ 0 h 124"/>
                <a:gd name="T10" fmla="*/ 57 w 130"/>
                <a:gd name="T11" fmla="*/ 5 h 124"/>
                <a:gd name="T12" fmla="*/ 42 w 130"/>
                <a:gd name="T13" fmla="*/ 35 h 124"/>
                <a:gd name="T14" fmla="*/ 9 w 130"/>
                <a:gd name="T15" fmla="*/ 40 h 124"/>
                <a:gd name="T16" fmla="*/ 1 w 130"/>
                <a:gd name="T17" fmla="*/ 46 h 124"/>
                <a:gd name="T18" fmla="*/ 4 w 130"/>
                <a:gd name="T19" fmla="*/ 55 h 124"/>
                <a:gd name="T20" fmla="*/ 28 w 130"/>
                <a:gd name="T21" fmla="*/ 80 h 124"/>
                <a:gd name="T22" fmla="*/ 22 w 130"/>
                <a:gd name="T23" fmla="*/ 114 h 124"/>
                <a:gd name="T24" fmla="*/ 26 w 130"/>
                <a:gd name="T25" fmla="*/ 122 h 124"/>
                <a:gd name="T26" fmla="*/ 31 w 130"/>
                <a:gd name="T27" fmla="*/ 124 h 124"/>
                <a:gd name="T28" fmla="*/ 36 w 130"/>
                <a:gd name="T29" fmla="*/ 123 h 124"/>
                <a:gd name="T30" fmla="*/ 65 w 130"/>
                <a:gd name="T31" fmla="*/ 107 h 124"/>
                <a:gd name="T32" fmla="*/ 94 w 130"/>
                <a:gd name="T33" fmla="*/ 123 h 124"/>
                <a:gd name="T34" fmla="*/ 99 w 130"/>
                <a:gd name="T35" fmla="*/ 124 h 124"/>
                <a:gd name="T36" fmla="*/ 104 w 130"/>
                <a:gd name="T37" fmla="*/ 122 h 124"/>
                <a:gd name="T38" fmla="*/ 108 w 130"/>
                <a:gd name="T39" fmla="*/ 114 h 124"/>
                <a:gd name="T40" fmla="*/ 102 w 130"/>
                <a:gd name="T41" fmla="*/ 80 h 124"/>
                <a:gd name="T42" fmla="*/ 126 w 130"/>
                <a:gd name="T43" fmla="*/ 55 h 124"/>
                <a:gd name="T44" fmla="*/ 129 w 130"/>
                <a:gd name="T45" fmla="*/ 46 h 124"/>
                <a:gd name="T46" fmla="*/ 95 w 130"/>
                <a:gd name="T47" fmla="*/ 73 h 124"/>
                <a:gd name="T48" fmla="*/ 93 w 130"/>
                <a:gd name="T49" fmla="*/ 81 h 124"/>
                <a:gd name="T50" fmla="*/ 99 w 130"/>
                <a:gd name="T51" fmla="*/ 115 h 124"/>
                <a:gd name="T52" fmla="*/ 69 w 130"/>
                <a:gd name="T53" fmla="*/ 99 h 124"/>
                <a:gd name="T54" fmla="*/ 65 w 130"/>
                <a:gd name="T55" fmla="*/ 98 h 124"/>
                <a:gd name="T56" fmla="*/ 61 w 130"/>
                <a:gd name="T57" fmla="*/ 99 h 124"/>
                <a:gd name="T58" fmla="*/ 31 w 130"/>
                <a:gd name="T59" fmla="*/ 115 h 124"/>
                <a:gd name="T60" fmla="*/ 37 w 130"/>
                <a:gd name="T61" fmla="*/ 81 h 124"/>
                <a:gd name="T62" fmla="*/ 35 w 130"/>
                <a:gd name="T63" fmla="*/ 73 h 124"/>
                <a:gd name="T64" fmla="*/ 10 w 130"/>
                <a:gd name="T65" fmla="*/ 49 h 124"/>
                <a:gd name="T66" fmla="*/ 44 w 130"/>
                <a:gd name="T67" fmla="*/ 44 h 124"/>
                <a:gd name="T68" fmla="*/ 51 w 130"/>
                <a:gd name="T69" fmla="*/ 39 h 124"/>
                <a:gd name="T70" fmla="*/ 65 w 130"/>
                <a:gd name="T71" fmla="*/ 9 h 124"/>
                <a:gd name="T72" fmla="*/ 79 w 130"/>
                <a:gd name="T73" fmla="*/ 39 h 124"/>
                <a:gd name="T74" fmla="*/ 86 w 130"/>
                <a:gd name="T75" fmla="*/ 44 h 124"/>
                <a:gd name="T76" fmla="*/ 120 w 130"/>
                <a:gd name="T77" fmla="*/ 49 h 124"/>
                <a:gd name="T78" fmla="*/ 95 w 130"/>
                <a:gd name="T79" fmla="*/ 7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0" h="124">
                  <a:moveTo>
                    <a:pt x="129" y="46"/>
                  </a:moveTo>
                  <a:cubicBezTo>
                    <a:pt x="127" y="43"/>
                    <a:pt x="125" y="41"/>
                    <a:pt x="121" y="40"/>
                  </a:cubicBezTo>
                  <a:cubicBezTo>
                    <a:pt x="88" y="35"/>
                    <a:pt x="88" y="35"/>
                    <a:pt x="88" y="35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2"/>
                    <a:pt x="69" y="0"/>
                    <a:pt x="65" y="0"/>
                  </a:cubicBezTo>
                  <a:cubicBezTo>
                    <a:pt x="61" y="0"/>
                    <a:pt x="58" y="2"/>
                    <a:pt x="57" y="5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5" y="41"/>
                    <a:pt x="3" y="43"/>
                    <a:pt x="1" y="46"/>
                  </a:cubicBezTo>
                  <a:cubicBezTo>
                    <a:pt x="0" y="49"/>
                    <a:pt x="1" y="53"/>
                    <a:pt x="4" y="55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2" y="114"/>
                    <a:pt x="22" y="114"/>
                    <a:pt x="22" y="114"/>
                  </a:cubicBezTo>
                  <a:cubicBezTo>
                    <a:pt x="22" y="117"/>
                    <a:pt x="23" y="120"/>
                    <a:pt x="26" y="122"/>
                  </a:cubicBezTo>
                  <a:cubicBezTo>
                    <a:pt x="28" y="123"/>
                    <a:pt x="30" y="124"/>
                    <a:pt x="31" y="124"/>
                  </a:cubicBezTo>
                  <a:cubicBezTo>
                    <a:pt x="33" y="124"/>
                    <a:pt x="35" y="124"/>
                    <a:pt x="36" y="123"/>
                  </a:cubicBezTo>
                  <a:cubicBezTo>
                    <a:pt x="65" y="107"/>
                    <a:pt x="65" y="107"/>
                    <a:pt x="65" y="107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95" y="124"/>
                    <a:pt x="97" y="124"/>
                    <a:pt x="99" y="124"/>
                  </a:cubicBezTo>
                  <a:cubicBezTo>
                    <a:pt x="100" y="124"/>
                    <a:pt x="102" y="123"/>
                    <a:pt x="104" y="122"/>
                  </a:cubicBezTo>
                  <a:cubicBezTo>
                    <a:pt x="107" y="120"/>
                    <a:pt x="108" y="117"/>
                    <a:pt x="108" y="114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26" y="55"/>
                    <a:pt x="126" y="55"/>
                    <a:pt x="126" y="55"/>
                  </a:cubicBezTo>
                  <a:cubicBezTo>
                    <a:pt x="129" y="53"/>
                    <a:pt x="130" y="49"/>
                    <a:pt x="129" y="46"/>
                  </a:cubicBezTo>
                  <a:close/>
                  <a:moveTo>
                    <a:pt x="95" y="73"/>
                  </a:moveTo>
                  <a:cubicBezTo>
                    <a:pt x="93" y="75"/>
                    <a:pt x="92" y="78"/>
                    <a:pt x="93" y="81"/>
                  </a:cubicBezTo>
                  <a:cubicBezTo>
                    <a:pt x="99" y="115"/>
                    <a:pt x="99" y="115"/>
                    <a:pt x="99" y="115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8" y="99"/>
                    <a:pt x="67" y="98"/>
                    <a:pt x="65" y="98"/>
                  </a:cubicBezTo>
                  <a:cubicBezTo>
                    <a:pt x="63" y="98"/>
                    <a:pt x="62" y="99"/>
                    <a:pt x="61" y="99"/>
                  </a:cubicBezTo>
                  <a:cubicBezTo>
                    <a:pt x="31" y="115"/>
                    <a:pt x="31" y="115"/>
                    <a:pt x="31" y="115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78"/>
                    <a:pt x="37" y="75"/>
                    <a:pt x="35" y="73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7" y="44"/>
                    <a:pt x="49" y="42"/>
                    <a:pt x="51" y="39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81" y="42"/>
                    <a:pt x="83" y="44"/>
                    <a:pt x="86" y="44"/>
                  </a:cubicBezTo>
                  <a:cubicBezTo>
                    <a:pt x="120" y="49"/>
                    <a:pt x="120" y="49"/>
                    <a:pt x="120" y="49"/>
                  </a:cubicBezTo>
                  <a:lnTo>
                    <a:pt x="95" y="73"/>
                  </a:ln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6" name="Freeform 61"/>
            <p:cNvSpPr>
              <a:spLocks noEditPoints="1"/>
            </p:cNvSpPr>
            <p:nvPr/>
          </p:nvSpPr>
          <p:spPr bwMode="auto">
            <a:xfrm>
              <a:off x="6023414" y="5637757"/>
              <a:ext cx="138966" cy="132649"/>
            </a:xfrm>
            <a:custGeom>
              <a:avLst/>
              <a:gdLst>
                <a:gd name="T0" fmla="*/ 129 w 130"/>
                <a:gd name="T1" fmla="*/ 46 h 124"/>
                <a:gd name="T2" fmla="*/ 121 w 130"/>
                <a:gd name="T3" fmla="*/ 40 h 124"/>
                <a:gd name="T4" fmla="*/ 88 w 130"/>
                <a:gd name="T5" fmla="*/ 35 h 124"/>
                <a:gd name="T6" fmla="*/ 73 w 130"/>
                <a:gd name="T7" fmla="*/ 5 h 124"/>
                <a:gd name="T8" fmla="*/ 65 w 130"/>
                <a:gd name="T9" fmla="*/ 0 h 124"/>
                <a:gd name="T10" fmla="*/ 57 w 130"/>
                <a:gd name="T11" fmla="*/ 5 h 124"/>
                <a:gd name="T12" fmla="*/ 42 w 130"/>
                <a:gd name="T13" fmla="*/ 35 h 124"/>
                <a:gd name="T14" fmla="*/ 9 w 130"/>
                <a:gd name="T15" fmla="*/ 40 h 124"/>
                <a:gd name="T16" fmla="*/ 1 w 130"/>
                <a:gd name="T17" fmla="*/ 46 h 124"/>
                <a:gd name="T18" fmla="*/ 4 w 130"/>
                <a:gd name="T19" fmla="*/ 55 h 124"/>
                <a:gd name="T20" fmla="*/ 28 w 130"/>
                <a:gd name="T21" fmla="*/ 80 h 124"/>
                <a:gd name="T22" fmla="*/ 22 w 130"/>
                <a:gd name="T23" fmla="*/ 114 h 124"/>
                <a:gd name="T24" fmla="*/ 26 w 130"/>
                <a:gd name="T25" fmla="*/ 122 h 124"/>
                <a:gd name="T26" fmla="*/ 31 w 130"/>
                <a:gd name="T27" fmla="*/ 124 h 124"/>
                <a:gd name="T28" fmla="*/ 36 w 130"/>
                <a:gd name="T29" fmla="*/ 123 h 124"/>
                <a:gd name="T30" fmla="*/ 65 w 130"/>
                <a:gd name="T31" fmla="*/ 107 h 124"/>
                <a:gd name="T32" fmla="*/ 94 w 130"/>
                <a:gd name="T33" fmla="*/ 123 h 124"/>
                <a:gd name="T34" fmla="*/ 99 w 130"/>
                <a:gd name="T35" fmla="*/ 124 h 124"/>
                <a:gd name="T36" fmla="*/ 104 w 130"/>
                <a:gd name="T37" fmla="*/ 122 h 124"/>
                <a:gd name="T38" fmla="*/ 108 w 130"/>
                <a:gd name="T39" fmla="*/ 114 h 124"/>
                <a:gd name="T40" fmla="*/ 102 w 130"/>
                <a:gd name="T41" fmla="*/ 80 h 124"/>
                <a:gd name="T42" fmla="*/ 126 w 130"/>
                <a:gd name="T43" fmla="*/ 55 h 124"/>
                <a:gd name="T44" fmla="*/ 129 w 130"/>
                <a:gd name="T45" fmla="*/ 46 h 124"/>
                <a:gd name="T46" fmla="*/ 95 w 130"/>
                <a:gd name="T47" fmla="*/ 73 h 124"/>
                <a:gd name="T48" fmla="*/ 93 w 130"/>
                <a:gd name="T49" fmla="*/ 81 h 124"/>
                <a:gd name="T50" fmla="*/ 99 w 130"/>
                <a:gd name="T51" fmla="*/ 115 h 124"/>
                <a:gd name="T52" fmla="*/ 69 w 130"/>
                <a:gd name="T53" fmla="*/ 99 h 124"/>
                <a:gd name="T54" fmla="*/ 65 w 130"/>
                <a:gd name="T55" fmla="*/ 98 h 124"/>
                <a:gd name="T56" fmla="*/ 61 w 130"/>
                <a:gd name="T57" fmla="*/ 99 h 124"/>
                <a:gd name="T58" fmla="*/ 31 w 130"/>
                <a:gd name="T59" fmla="*/ 115 h 124"/>
                <a:gd name="T60" fmla="*/ 37 w 130"/>
                <a:gd name="T61" fmla="*/ 81 h 124"/>
                <a:gd name="T62" fmla="*/ 35 w 130"/>
                <a:gd name="T63" fmla="*/ 73 h 124"/>
                <a:gd name="T64" fmla="*/ 10 w 130"/>
                <a:gd name="T65" fmla="*/ 49 h 124"/>
                <a:gd name="T66" fmla="*/ 44 w 130"/>
                <a:gd name="T67" fmla="*/ 44 h 124"/>
                <a:gd name="T68" fmla="*/ 51 w 130"/>
                <a:gd name="T69" fmla="*/ 39 h 124"/>
                <a:gd name="T70" fmla="*/ 65 w 130"/>
                <a:gd name="T71" fmla="*/ 9 h 124"/>
                <a:gd name="T72" fmla="*/ 79 w 130"/>
                <a:gd name="T73" fmla="*/ 39 h 124"/>
                <a:gd name="T74" fmla="*/ 86 w 130"/>
                <a:gd name="T75" fmla="*/ 44 h 124"/>
                <a:gd name="T76" fmla="*/ 120 w 130"/>
                <a:gd name="T77" fmla="*/ 49 h 124"/>
                <a:gd name="T78" fmla="*/ 95 w 130"/>
                <a:gd name="T79" fmla="*/ 7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0" h="124">
                  <a:moveTo>
                    <a:pt x="129" y="46"/>
                  </a:moveTo>
                  <a:cubicBezTo>
                    <a:pt x="127" y="43"/>
                    <a:pt x="125" y="41"/>
                    <a:pt x="121" y="40"/>
                  </a:cubicBezTo>
                  <a:cubicBezTo>
                    <a:pt x="88" y="35"/>
                    <a:pt x="88" y="35"/>
                    <a:pt x="88" y="35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2"/>
                    <a:pt x="69" y="0"/>
                    <a:pt x="65" y="0"/>
                  </a:cubicBezTo>
                  <a:cubicBezTo>
                    <a:pt x="61" y="0"/>
                    <a:pt x="58" y="2"/>
                    <a:pt x="57" y="5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5" y="41"/>
                    <a:pt x="3" y="43"/>
                    <a:pt x="1" y="46"/>
                  </a:cubicBezTo>
                  <a:cubicBezTo>
                    <a:pt x="0" y="49"/>
                    <a:pt x="1" y="53"/>
                    <a:pt x="4" y="55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2" y="114"/>
                    <a:pt x="22" y="114"/>
                    <a:pt x="22" y="114"/>
                  </a:cubicBezTo>
                  <a:cubicBezTo>
                    <a:pt x="22" y="117"/>
                    <a:pt x="23" y="120"/>
                    <a:pt x="26" y="122"/>
                  </a:cubicBezTo>
                  <a:cubicBezTo>
                    <a:pt x="28" y="123"/>
                    <a:pt x="30" y="124"/>
                    <a:pt x="31" y="124"/>
                  </a:cubicBezTo>
                  <a:cubicBezTo>
                    <a:pt x="33" y="124"/>
                    <a:pt x="35" y="124"/>
                    <a:pt x="36" y="123"/>
                  </a:cubicBezTo>
                  <a:cubicBezTo>
                    <a:pt x="65" y="107"/>
                    <a:pt x="65" y="107"/>
                    <a:pt x="65" y="107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95" y="124"/>
                    <a:pt x="97" y="124"/>
                    <a:pt x="99" y="124"/>
                  </a:cubicBezTo>
                  <a:cubicBezTo>
                    <a:pt x="100" y="124"/>
                    <a:pt x="102" y="123"/>
                    <a:pt x="104" y="122"/>
                  </a:cubicBezTo>
                  <a:cubicBezTo>
                    <a:pt x="107" y="120"/>
                    <a:pt x="108" y="117"/>
                    <a:pt x="108" y="114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26" y="55"/>
                    <a:pt x="126" y="55"/>
                    <a:pt x="126" y="55"/>
                  </a:cubicBezTo>
                  <a:cubicBezTo>
                    <a:pt x="129" y="53"/>
                    <a:pt x="130" y="49"/>
                    <a:pt x="129" y="46"/>
                  </a:cubicBezTo>
                  <a:close/>
                  <a:moveTo>
                    <a:pt x="95" y="73"/>
                  </a:moveTo>
                  <a:cubicBezTo>
                    <a:pt x="93" y="75"/>
                    <a:pt x="92" y="78"/>
                    <a:pt x="93" y="81"/>
                  </a:cubicBezTo>
                  <a:cubicBezTo>
                    <a:pt x="99" y="115"/>
                    <a:pt x="99" y="115"/>
                    <a:pt x="99" y="115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8" y="99"/>
                    <a:pt x="67" y="98"/>
                    <a:pt x="65" y="98"/>
                  </a:cubicBezTo>
                  <a:cubicBezTo>
                    <a:pt x="63" y="98"/>
                    <a:pt x="62" y="99"/>
                    <a:pt x="61" y="99"/>
                  </a:cubicBezTo>
                  <a:cubicBezTo>
                    <a:pt x="31" y="115"/>
                    <a:pt x="31" y="115"/>
                    <a:pt x="31" y="115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78"/>
                    <a:pt x="37" y="75"/>
                    <a:pt x="35" y="73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7" y="44"/>
                    <a:pt x="49" y="42"/>
                    <a:pt x="51" y="39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81" y="42"/>
                    <a:pt x="83" y="44"/>
                    <a:pt x="86" y="44"/>
                  </a:cubicBezTo>
                  <a:cubicBezTo>
                    <a:pt x="120" y="49"/>
                    <a:pt x="120" y="49"/>
                    <a:pt x="120" y="49"/>
                  </a:cubicBezTo>
                  <a:lnTo>
                    <a:pt x="95" y="73"/>
                  </a:ln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7" name="Freeform 61"/>
            <p:cNvSpPr>
              <a:spLocks noEditPoints="1"/>
            </p:cNvSpPr>
            <p:nvPr/>
          </p:nvSpPr>
          <p:spPr bwMode="auto">
            <a:xfrm>
              <a:off x="6260921" y="5637757"/>
              <a:ext cx="138966" cy="132649"/>
            </a:xfrm>
            <a:custGeom>
              <a:avLst/>
              <a:gdLst>
                <a:gd name="T0" fmla="*/ 129 w 130"/>
                <a:gd name="T1" fmla="*/ 46 h 124"/>
                <a:gd name="T2" fmla="*/ 121 w 130"/>
                <a:gd name="T3" fmla="*/ 40 h 124"/>
                <a:gd name="T4" fmla="*/ 88 w 130"/>
                <a:gd name="T5" fmla="*/ 35 h 124"/>
                <a:gd name="T6" fmla="*/ 73 w 130"/>
                <a:gd name="T7" fmla="*/ 5 h 124"/>
                <a:gd name="T8" fmla="*/ 65 w 130"/>
                <a:gd name="T9" fmla="*/ 0 h 124"/>
                <a:gd name="T10" fmla="*/ 57 w 130"/>
                <a:gd name="T11" fmla="*/ 5 h 124"/>
                <a:gd name="T12" fmla="*/ 42 w 130"/>
                <a:gd name="T13" fmla="*/ 35 h 124"/>
                <a:gd name="T14" fmla="*/ 9 w 130"/>
                <a:gd name="T15" fmla="*/ 40 h 124"/>
                <a:gd name="T16" fmla="*/ 1 w 130"/>
                <a:gd name="T17" fmla="*/ 46 h 124"/>
                <a:gd name="T18" fmla="*/ 4 w 130"/>
                <a:gd name="T19" fmla="*/ 55 h 124"/>
                <a:gd name="T20" fmla="*/ 28 w 130"/>
                <a:gd name="T21" fmla="*/ 80 h 124"/>
                <a:gd name="T22" fmla="*/ 22 w 130"/>
                <a:gd name="T23" fmla="*/ 114 h 124"/>
                <a:gd name="T24" fmla="*/ 26 w 130"/>
                <a:gd name="T25" fmla="*/ 122 h 124"/>
                <a:gd name="T26" fmla="*/ 31 w 130"/>
                <a:gd name="T27" fmla="*/ 124 h 124"/>
                <a:gd name="T28" fmla="*/ 36 w 130"/>
                <a:gd name="T29" fmla="*/ 123 h 124"/>
                <a:gd name="T30" fmla="*/ 65 w 130"/>
                <a:gd name="T31" fmla="*/ 107 h 124"/>
                <a:gd name="T32" fmla="*/ 94 w 130"/>
                <a:gd name="T33" fmla="*/ 123 h 124"/>
                <a:gd name="T34" fmla="*/ 99 w 130"/>
                <a:gd name="T35" fmla="*/ 124 h 124"/>
                <a:gd name="T36" fmla="*/ 104 w 130"/>
                <a:gd name="T37" fmla="*/ 122 h 124"/>
                <a:gd name="T38" fmla="*/ 108 w 130"/>
                <a:gd name="T39" fmla="*/ 114 h 124"/>
                <a:gd name="T40" fmla="*/ 102 w 130"/>
                <a:gd name="T41" fmla="*/ 80 h 124"/>
                <a:gd name="T42" fmla="*/ 126 w 130"/>
                <a:gd name="T43" fmla="*/ 55 h 124"/>
                <a:gd name="T44" fmla="*/ 129 w 130"/>
                <a:gd name="T45" fmla="*/ 46 h 124"/>
                <a:gd name="T46" fmla="*/ 95 w 130"/>
                <a:gd name="T47" fmla="*/ 73 h 124"/>
                <a:gd name="T48" fmla="*/ 93 w 130"/>
                <a:gd name="T49" fmla="*/ 81 h 124"/>
                <a:gd name="T50" fmla="*/ 99 w 130"/>
                <a:gd name="T51" fmla="*/ 115 h 124"/>
                <a:gd name="T52" fmla="*/ 69 w 130"/>
                <a:gd name="T53" fmla="*/ 99 h 124"/>
                <a:gd name="T54" fmla="*/ 65 w 130"/>
                <a:gd name="T55" fmla="*/ 98 h 124"/>
                <a:gd name="T56" fmla="*/ 61 w 130"/>
                <a:gd name="T57" fmla="*/ 99 h 124"/>
                <a:gd name="T58" fmla="*/ 31 w 130"/>
                <a:gd name="T59" fmla="*/ 115 h 124"/>
                <a:gd name="T60" fmla="*/ 37 w 130"/>
                <a:gd name="T61" fmla="*/ 81 h 124"/>
                <a:gd name="T62" fmla="*/ 35 w 130"/>
                <a:gd name="T63" fmla="*/ 73 h 124"/>
                <a:gd name="T64" fmla="*/ 10 w 130"/>
                <a:gd name="T65" fmla="*/ 49 h 124"/>
                <a:gd name="T66" fmla="*/ 44 w 130"/>
                <a:gd name="T67" fmla="*/ 44 h 124"/>
                <a:gd name="T68" fmla="*/ 51 w 130"/>
                <a:gd name="T69" fmla="*/ 39 h 124"/>
                <a:gd name="T70" fmla="*/ 65 w 130"/>
                <a:gd name="T71" fmla="*/ 9 h 124"/>
                <a:gd name="T72" fmla="*/ 79 w 130"/>
                <a:gd name="T73" fmla="*/ 39 h 124"/>
                <a:gd name="T74" fmla="*/ 86 w 130"/>
                <a:gd name="T75" fmla="*/ 44 h 124"/>
                <a:gd name="T76" fmla="*/ 120 w 130"/>
                <a:gd name="T77" fmla="*/ 49 h 124"/>
                <a:gd name="T78" fmla="*/ 95 w 130"/>
                <a:gd name="T79" fmla="*/ 7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0" h="124">
                  <a:moveTo>
                    <a:pt x="129" y="46"/>
                  </a:moveTo>
                  <a:cubicBezTo>
                    <a:pt x="127" y="43"/>
                    <a:pt x="125" y="41"/>
                    <a:pt x="121" y="40"/>
                  </a:cubicBezTo>
                  <a:cubicBezTo>
                    <a:pt x="88" y="35"/>
                    <a:pt x="88" y="35"/>
                    <a:pt x="88" y="35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2"/>
                    <a:pt x="69" y="0"/>
                    <a:pt x="65" y="0"/>
                  </a:cubicBezTo>
                  <a:cubicBezTo>
                    <a:pt x="61" y="0"/>
                    <a:pt x="58" y="2"/>
                    <a:pt x="57" y="5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5" y="41"/>
                    <a:pt x="3" y="43"/>
                    <a:pt x="1" y="46"/>
                  </a:cubicBezTo>
                  <a:cubicBezTo>
                    <a:pt x="0" y="49"/>
                    <a:pt x="1" y="53"/>
                    <a:pt x="4" y="55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2" y="114"/>
                    <a:pt x="22" y="114"/>
                    <a:pt x="22" y="114"/>
                  </a:cubicBezTo>
                  <a:cubicBezTo>
                    <a:pt x="22" y="117"/>
                    <a:pt x="23" y="120"/>
                    <a:pt x="26" y="122"/>
                  </a:cubicBezTo>
                  <a:cubicBezTo>
                    <a:pt x="28" y="123"/>
                    <a:pt x="30" y="124"/>
                    <a:pt x="31" y="124"/>
                  </a:cubicBezTo>
                  <a:cubicBezTo>
                    <a:pt x="33" y="124"/>
                    <a:pt x="35" y="124"/>
                    <a:pt x="36" y="123"/>
                  </a:cubicBezTo>
                  <a:cubicBezTo>
                    <a:pt x="65" y="107"/>
                    <a:pt x="65" y="107"/>
                    <a:pt x="65" y="107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95" y="124"/>
                    <a:pt x="97" y="124"/>
                    <a:pt x="99" y="124"/>
                  </a:cubicBezTo>
                  <a:cubicBezTo>
                    <a:pt x="100" y="124"/>
                    <a:pt x="102" y="123"/>
                    <a:pt x="104" y="122"/>
                  </a:cubicBezTo>
                  <a:cubicBezTo>
                    <a:pt x="107" y="120"/>
                    <a:pt x="108" y="117"/>
                    <a:pt x="108" y="114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26" y="55"/>
                    <a:pt x="126" y="55"/>
                    <a:pt x="126" y="55"/>
                  </a:cubicBezTo>
                  <a:cubicBezTo>
                    <a:pt x="129" y="53"/>
                    <a:pt x="130" y="49"/>
                    <a:pt x="129" y="46"/>
                  </a:cubicBezTo>
                  <a:close/>
                  <a:moveTo>
                    <a:pt x="95" y="73"/>
                  </a:moveTo>
                  <a:cubicBezTo>
                    <a:pt x="93" y="75"/>
                    <a:pt x="92" y="78"/>
                    <a:pt x="93" y="81"/>
                  </a:cubicBezTo>
                  <a:cubicBezTo>
                    <a:pt x="99" y="115"/>
                    <a:pt x="99" y="115"/>
                    <a:pt x="99" y="115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8" y="99"/>
                    <a:pt x="67" y="98"/>
                    <a:pt x="65" y="98"/>
                  </a:cubicBezTo>
                  <a:cubicBezTo>
                    <a:pt x="63" y="98"/>
                    <a:pt x="62" y="99"/>
                    <a:pt x="61" y="99"/>
                  </a:cubicBezTo>
                  <a:cubicBezTo>
                    <a:pt x="31" y="115"/>
                    <a:pt x="31" y="115"/>
                    <a:pt x="31" y="115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78"/>
                    <a:pt x="37" y="75"/>
                    <a:pt x="35" y="73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7" y="44"/>
                    <a:pt x="49" y="42"/>
                    <a:pt x="51" y="39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81" y="42"/>
                    <a:pt x="83" y="44"/>
                    <a:pt x="86" y="44"/>
                  </a:cubicBezTo>
                  <a:cubicBezTo>
                    <a:pt x="120" y="49"/>
                    <a:pt x="120" y="49"/>
                    <a:pt x="120" y="49"/>
                  </a:cubicBezTo>
                  <a:lnTo>
                    <a:pt x="95" y="73"/>
                  </a:ln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8" name="Freeform 61"/>
            <p:cNvSpPr>
              <a:spLocks noEditPoints="1"/>
            </p:cNvSpPr>
            <p:nvPr/>
          </p:nvSpPr>
          <p:spPr bwMode="auto">
            <a:xfrm>
              <a:off x="6498428" y="5637757"/>
              <a:ext cx="138966" cy="132649"/>
            </a:xfrm>
            <a:custGeom>
              <a:avLst/>
              <a:gdLst>
                <a:gd name="T0" fmla="*/ 129 w 130"/>
                <a:gd name="T1" fmla="*/ 46 h 124"/>
                <a:gd name="T2" fmla="*/ 121 w 130"/>
                <a:gd name="T3" fmla="*/ 40 h 124"/>
                <a:gd name="T4" fmla="*/ 88 w 130"/>
                <a:gd name="T5" fmla="*/ 35 h 124"/>
                <a:gd name="T6" fmla="*/ 73 w 130"/>
                <a:gd name="T7" fmla="*/ 5 h 124"/>
                <a:gd name="T8" fmla="*/ 65 w 130"/>
                <a:gd name="T9" fmla="*/ 0 h 124"/>
                <a:gd name="T10" fmla="*/ 57 w 130"/>
                <a:gd name="T11" fmla="*/ 5 h 124"/>
                <a:gd name="T12" fmla="*/ 42 w 130"/>
                <a:gd name="T13" fmla="*/ 35 h 124"/>
                <a:gd name="T14" fmla="*/ 9 w 130"/>
                <a:gd name="T15" fmla="*/ 40 h 124"/>
                <a:gd name="T16" fmla="*/ 1 w 130"/>
                <a:gd name="T17" fmla="*/ 46 h 124"/>
                <a:gd name="T18" fmla="*/ 4 w 130"/>
                <a:gd name="T19" fmla="*/ 55 h 124"/>
                <a:gd name="T20" fmla="*/ 28 w 130"/>
                <a:gd name="T21" fmla="*/ 80 h 124"/>
                <a:gd name="T22" fmla="*/ 22 w 130"/>
                <a:gd name="T23" fmla="*/ 114 h 124"/>
                <a:gd name="T24" fmla="*/ 26 w 130"/>
                <a:gd name="T25" fmla="*/ 122 h 124"/>
                <a:gd name="T26" fmla="*/ 31 w 130"/>
                <a:gd name="T27" fmla="*/ 124 h 124"/>
                <a:gd name="T28" fmla="*/ 36 w 130"/>
                <a:gd name="T29" fmla="*/ 123 h 124"/>
                <a:gd name="T30" fmla="*/ 65 w 130"/>
                <a:gd name="T31" fmla="*/ 107 h 124"/>
                <a:gd name="T32" fmla="*/ 94 w 130"/>
                <a:gd name="T33" fmla="*/ 123 h 124"/>
                <a:gd name="T34" fmla="*/ 99 w 130"/>
                <a:gd name="T35" fmla="*/ 124 h 124"/>
                <a:gd name="T36" fmla="*/ 104 w 130"/>
                <a:gd name="T37" fmla="*/ 122 h 124"/>
                <a:gd name="T38" fmla="*/ 108 w 130"/>
                <a:gd name="T39" fmla="*/ 114 h 124"/>
                <a:gd name="T40" fmla="*/ 102 w 130"/>
                <a:gd name="T41" fmla="*/ 80 h 124"/>
                <a:gd name="T42" fmla="*/ 126 w 130"/>
                <a:gd name="T43" fmla="*/ 55 h 124"/>
                <a:gd name="T44" fmla="*/ 129 w 130"/>
                <a:gd name="T45" fmla="*/ 46 h 124"/>
                <a:gd name="T46" fmla="*/ 95 w 130"/>
                <a:gd name="T47" fmla="*/ 73 h 124"/>
                <a:gd name="T48" fmla="*/ 93 w 130"/>
                <a:gd name="T49" fmla="*/ 81 h 124"/>
                <a:gd name="T50" fmla="*/ 99 w 130"/>
                <a:gd name="T51" fmla="*/ 115 h 124"/>
                <a:gd name="T52" fmla="*/ 69 w 130"/>
                <a:gd name="T53" fmla="*/ 99 h 124"/>
                <a:gd name="T54" fmla="*/ 65 w 130"/>
                <a:gd name="T55" fmla="*/ 98 h 124"/>
                <a:gd name="T56" fmla="*/ 61 w 130"/>
                <a:gd name="T57" fmla="*/ 99 h 124"/>
                <a:gd name="T58" fmla="*/ 31 w 130"/>
                <a:gd name="T59" fmla="*/ 115 h 124"/>
                <a:gd name="T60" fmla="*/ 37 w 130"/>
                <a:gd name="T61" fmla="*/ 81 h 124"/>
                <a:gd name="T62" fmla="*/ 35 w 130"/>
                <a:gd name="T63" fmla="*/ 73 h 124"/>
                <a:gd name="T64" fmla="*/ 10 w 130"/>
                <a:gd name="T65" fmla="*/ 49 h 124"/>
                <a:gd name="T66" fmla="*/ 44 w 130"/>
                <a:gd name="T67" fmla="*/ 44 h 124"/>
                <a:gd name="T68" fmla="*/ 51 w 130"/>
                <a:gd name="T69" fmla="*/ 39 h 124"/>
                <a:gd name="T70" fmla="*/ 65 w 130"/>
                <a:gd name="T71" fmla="*/ 9 h 124"/>
                <a:gd name="T72" fmla="*/ 79 w 130"/>
                <a:gd name="T73" fmla="*/ 39 h 124"/>
                <a:gd name="T74" fmla="*/ 86 w 130"/>
                <a:gd name="T75" fmla="*/ 44 h 124"/>
                <a:gd name="T76" fmla="*/ 120 w 130"/>
                <a:gd name="T77" fmla="*/ 49 h 124"/>
                <a:gd name="T78" fmla="*/ 95 w 130"/>
                <a:gd name="T79" fmla="*/ 7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0" h="124">
                  <a:moveTo>
                    <a:pt x="129" y="46"/>
                  </a:moveTo>
                  <a:cubicBezTo>
                    <a:pt x="127" y="43"/>
                    <a:pt x="125" y="41"/>
                    <a:pt x="121" y="40"/>
                  </a:cubicBezTo>
                  <a:cubicBezTo>
                    <a:pt x="88" y="35"/>
                    <a:pt x="88" y="35"/>
                    <a:pt x="88" y="35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2"/>
                    <a:pt x="69" y="0"/>
                    <a:pt x="65" y="0"/>
                  </a:cubicBezTo>
                  <a:cubicBezTo>
                    <a:pt x="61" y="0"/>
                    <a:pt x="58" y="2"/>
                    <a:pt x="57" y="5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5" y="41"/>
                    <a:pt x="3" y="43"/>
                    <a:pt x="1" y="46"/>
                  </a:cubicBezTo>
                  <a:cubicBezTo>
                    <a:pt x="0" y="49"/>
                    <a:pt x="1" y="53"/>
                    <a:pt x="4" y="55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2" y="114"/>
                    <a:pt x="22" y="114"/>
                    <a:pt x="22" y="114"/>
                  </a:cubicBezTo>
                  <a:cubicBezTo>
                    <a:pt x="22" y="117"/>
                    <a:pt x="23" y="120"/>
                    <a:pt x="26" y="122"/>
                  </a:cubicBezTo>
                  <a:cubicBezTo>
                    <a:pt x="28" y="123"/>
                    <a:pt x="30" y="124"/>
                    <a:pt x="31" y="124"/>
                  </a:cubicBezTo>
                  <a:cubicBezTo>
                    <a:pt x="33" y="124"/>
                    <a:pt x="35" y="124"/>
                    <a:pt x="36" y="123"/>
                  </a:cubicBezTo>
                  <a:cubicBezTo>
                    <a:pt x="65" y="107"/>
                    <a:pt x="65" y="107"/>
                    <a:pt x="65" y="107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95" y="124"/>
                    <a:pt x="97" y="124"/>
                    <a:pt x="99" y="124"/>
                  </a:cubicBezTo>
                  <a:cubicBezTo>
                    <a:pt x="100" y="124"/>
                    <a:pt x="102" y="123"/>
                    <a:pt x="104" y="122"/>
                  </a:cubicBezTo>
                  <a:cubicBezTo>
                    <a:pt x="107" y="120"/>
                    <a:pt x="108" y="117"/>
                    <a:pt x="108" y="114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26" y="55"/>
                    <a:pt x="126" y="55"/>
                    <a:pt x="126" y="55"/>
                  </a:cubicBezTo>
                  <a:cubicBezTo>
                    <a:pt x="129" y="53"/>
                    <a:pt x="130" y="49"/>
                    <a:pt x="129" y="46"/>
                  </a:cubicBezTo>
                  <a:close/>
                  <a:moveTo>
                    <a:pt x="95" y="73"/>
                  </a:moveTo>
                  <a:cubicBezTo>
                    <a:pt x="93" y="75"/>
                    <a:pt x="92" y="78"/>
                    <a:pt x="93" y="81"/>
                  </a:cubicBezTo>
                  <a:cubicBezTo>
                    <a:pt x="99" y="115"/>
                    <a:pt x="99" y="115"/>
                    <a:pt x="99" y="115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8" y="99"/>
                    <a:pt x="67" y="98"/>
                    <a:pt x="65" y="98"/>
                  </a:cubicBezTo>
                  <a:cubicBezTo>
                    <a:pt x="63" y="98"/>
                    <a:pt x="62" y="99"/>
                    <a:pt x="61" y="99"/>
                  </a:cubicBezTo>
                  <a:cubicBezTo>
                    <a:pt x="31" y="115"/>
                    <a:pt x="31" y="115"/>
                    <a:pt x="31" y="115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78"/>
                    <a:pt x="37" y="75"/>
                    <a:pt x="35" y="73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7" y="44"/>
                    <a:pt x="49" y="42"/>
                    <a:pt x="51" y="39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81" y="42"/>
                    <a:pt x="83" y="44"/>
                    <a:pt x="86" y="44"/>
                  </a:cubicBezTo>
                  <a:cubicBezTo>
                    <a:pt x="120" y="49"/>
                    <a:pt x="120" y="49"/>
                    <a:pt x="120" y="49"/>
                  </a:cubicBezTo>
                  <a:lnTo>
                    <a:pt x="95" y="73"/>
                  </a:ln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9" name="Oval 12"/>
            <p:cNvSpPr/>
            <p:nvPr/>
          </p:nvSpPr>
          <p:spPr bwMode="auto">
            <a:xfrm>
              <a:off x="6392014" y="3161307"/>
              <a:ext cx="577414" cy="577414"/>
            </a:xfrm>
            <a:prstGeom prst="ellipse">
              <a:avLst/>
            </a:prstGeom>
            <a:solidFill>
              <a:srgbClr val="201F20"/>
            </a:solidFill>
            <a:ln>
              <a:noFill/>
            </a:ln>
            <a:effectLst>
              <a:outerShdw blurRad="508000" dist="50800" dir="54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>
                <a:ea typeface="微软雅黑" panose="020B0503020204020204" charset="-122"/>
              </a:endParaRPr>
            </a:p>
          </p:txBody>
        </p:sp>
        <p:grpSp>
          <p:nvGrpSpPr>
            <p:cNvPr id="30" name="Group 3"/>
            <p:cNvGrpSpPr/>
            <p:nvPr/>
          </p:nvGrpSpPr>
          <p:grpSpPr>
            <a:xfrm>
              <a:off x="6587452" y="3336103"/>
              <a:ext cx="182024" cy="261607"/>
              <a:chOff x="9132888" y="2062163"/>
              <a:chExt cx="341312" cy="490537"/>
            </a:xfrm>
            <a:solidFill>
              <a:schemeClr val="bg1"/>
            </a:solidFill>
          </p:grpSpPr>
          <p:sp>
            <p:nvSpPr>
              <p:cNvPr id="34" name="Freeform 326"/>
              <p:cNvSpPr>
                <a:spLocks noEditPoints="1"/>
              </p:cNvSpPr>
              <p:nvPr/>
            </p:nvSpPr>
            <p:spPr bwMode="auto">
              <a:xfrm>
                <a:off x="9132888" y="2062163"/>
                <a:ext cx="341312" cy="490537"/>
              </a:xfrm>
              <a:custGeom>
                <a:avLst/>
                <a:gdLst>
                  <a:gd name="T0" fmla="*/ 44 w 88"/>
                  <a:gd name="T1" fmla="*/ 0 h 128"/>
                  <a:gd name="T2" fmla="*/ 0 w 88"/>
                  <a:gd name="T3" fmla="*/ 44 h 128"/>
                  <a:gd name="T4" fmla="*/ 20 w 88"/>
                  <a:gd name="T5" fmla="*/ 92 h 128"/>
                  <a:gd name="T6" fmla="*/ 44 w 88"/>
                  <a:gd name="T7" fmla="*/ 128 h 128"/>
                  <a:gd name="T8" fmla="*/ 68 w 88"/>
                  <a:gd name="T9" fmla="*/ 92 h 128"/>
                  <a:gd name="T10" fmla="*/ 88 w 88"/>
                  <a:gd name="T11" fmla="*/ 44 h 128"/>
                  <a:gd name="T12" fmla="*/ 44 w 88"/>
                  <a:gd name="T13" fmla="*/ 0 h 128"/>
                  <a:gd name="T14" fmla="*/ 54 w 88"/>
                  <a:gd name="T15" fmla="*/ 109 h 128"/>
                  <a:gd name="T16" fmla="*/ 35 w 88"/>
                  <a:gd name="T17" fmla="*/ 111 h 128"/>
                  <a:gd name="T18" fmla="*/ 32 w 88"/>
                  <a:gd name="T19" fmla="*/ 104 h 128"/>
                  <a:gd name="T20" fmla="*/ 32 w 88"/>
                  <a:gd name="T21" fmla="*/ 103 h 128"/>
                  <a:gd name="T22" fmla="*/ 57 w 88"/>
                  <a:gd name="T23" fmla="*/ 100 h 128"/>
                  <a:gd name="T24" fmla="*/ 56 w 88"/>
                  <a:gd name="T25" fmla="*/ 104 h 128"/>
                  <a:gd name="T26" fmla="*/ 54 w 88"/>
                  <a:gd name="T27" fmla="*/ 109 h 128"/>
                  <a:gd name="T28" fmla="*/ 31 w 88"/>
                  <a:gd name="T29" fmla="*/ 100 h 128"/>
                  <a:gd name="T30" fmla="*/ 28 w 88"/>
                  <a:gd name="T31" fmla="*/ 92 h 128"/>
                  <a:gd name="T32" fmla="*/ 60 w 88"/>
                  <a:gd name="T33" fmla="*/ 92 h 128"/>
                  <a:gd name="T34" fmla="*/ 58 w 88"/>
                  <a:gd name="T35" fmla="*/ 96 h 128"/>
                  <a:gd name="T36" fmla="*/ 31 w 88"/>
                  <a:gd name="T37" fmla="*/ 100 h 128"/>
                  <a:gd name="T38" fmla="*/ 44 w 88"/>
                  <a:gd name="T39" fmla="*/ 120 h 128"/>
                  <a:gd name="T40" fmla="*/ 36 w 88"/>
                  <a:gd name="T41" fmla="*/ 115 h 128"/>
                  <a:gd name="T42" fmla="*/ 53 w 88"/>
                  <a:gd name="T43" fmla="*/ 113 h 128"/>
                  <a:gd name="T44" fmla="*/ 44 w 88"/>
                  <a:gd name="T45" fmla="*/ 120 h 128"/>
                  <a:gd name="T46" fmla="*/ 63 w 88"/>
                  <a:gd name="T47" fmla="*/ 84 h 128"/>
                  <a:gd name="T48" fmla="*/ 25 w 88"/>
                  <a:gd name="T49" fmla="*/ 84 h 128"/>
                  <a:gd name="T50" fmla="*/ 19 w 88"/>
                  <a:gd name="T51" fmla="*/ 71 h 128"/>
                  <a:gd name="T52" fmla="*/ 8 w 88"/>
                  <a:gd name="T53" fmla="*/ 44 h 128"/>
                  <a:gd name="T54" fmla="*/ 44 w 88"/>
                  <a:gd name="T55" fmla="*/ 8 h 128"/>
                  <a:gd name="T56" fmla="*/ 80 w 88"/>
                  <a:gd name="T57" fmla="*/ 44 h 128"/>
                  <a:gd name="T58" fmla="*/ 69 w 88"/>
                  <a:gd name="T59" fmla="*/ 71 h 128"/>
                  <a:gd name="T60" fmla="*/ 63 w 88"/>
                  <a:gd name="T61" fmla="*/ 84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8" h="128">
                    <a:moveTo>
                      <a:pt x="44" y="0"/>
                    </a:moveTo>
                    <a:cubicBezTo>
                      <a:pt x="20" y="0"/>
                      <a:pt x="0" y="20"/>
                      <a:pt x="0" y="44"/>
                    </a:cubicBezTo>
                    <a:cubicBezTo>
                      <a:pt x="0" y="60"/>
                      <a:pt x="15" y="77"/>
                      <a:pt x="20" y="92"/>
                    </a:cubicBezTo>
                    <a:cubicBezTo>
                      <a:pt x="28" y="115"/>
                      <a:pt x="27" y="128"/>
                      <a:pt x="44" y="128"/>
                    </a:cubicBezTo>
                    <a:cubicBezTo>
                      <a:pt x="61" y="128"/>
                      <a:pt x="60" y="115"/>
                      <a:pt x="68" y="92"/>
                    </a:cubicBezTo>
                    <a:cubicBezTo>
                      <a:pt x="73" y="77"/>
                      <a:pt x="88" y="60"/>
                      <a:pt x="88" y="44"/>
                    </a:cubicBezTo>
                    <a:cubicBezTo>
                      <a:pt x="88" y="20"/>
                      <a:pt x="68" y="0"/>
                      <a:pt x="44" y="0"/>
                    </a:cubicBezTo>
                    <a:close/>
                    <a:moveTo>
                      <a:pt x="54" y="109"/>
                    </a:moveTo>
                    <a:cubicBezTo>
                      <a:pt x="35" y="111"/>
                      <a:pt x="35" y="111"/>
                      <a:pt x="35" y="111"/>
                    </a:cubicBezTo>
                    <a:cubicBezTo>
                      <a:pt x="34" y="109"/>
                      <a:pt x="33" y="107"/>
                      <a:pt x="32" y="104"/>
                    </a:cubicBezTo>
                    <a:cubicBezTo>
                      <a:pt x="32" y="104"/>
                      <a:pt x="32" y="104"/>
                      <a:pt x="32" y="103"/>
                    </a:cubicBezTo>
                    <a:cubicBezTo>
                      <a:pt x="57" y="100"/>
                      <a:pt x="57" y="100"/>
                      <a:pt x="57" y="100"/>
                    </a:cubicBezTo>
                    <a:cubicBezTo>
                      <a:pt x="57" y="102"/>
                      <a:pt x="56" y="103"/>
                      <a:pt x="56" y="104"/>
                    </a:cubicBezTo>
                    <a:cubicBezTo>
                      <a:pt x="55" y="106"/>
                      <a:pt x="55" y="107"/>
                      <a:pt x="54" y="109"/>
                    </a:cubicBezTo>
                    <a:close/>
                    <a:moveTo>
                      <a:pt x="31" y="100"/>
                    </a:moveTo>
                    <a:cubicBezTo>
                      <a:pt x="30" y="97"/>
                      <a:pt x="29" y="95"/>
                      <a:pt x="28" y="92"/>
                    </a:cubicBezTo>
                    <a:cubicBezTo>
                      <a:pt x="60" y="92"/>
                      <a:pt x="60" y="92"/>
                      <a:pt x="60" y="92"/>
                    </a:cubicBezTo>
                    <a:cubicBezTo>
                      <a:pt x="59" y="93"/>
                      <a:pt x="59" y="95"/>
                      <a:pt x="58" y="96"/>
                    </a:cubicBezTo>
                    <a:lnTo>
                      <a:pt x="31" y="100"/>
                    </a:lnTo>
                    <a:close/>
                    <a:moveTo>
                      <a:pt x="44" y="120"/>
                    </a:moveTo>
                    <a:cubicBezTo>
                      <a:pt x="40" y="120"/>
                      <a:pt x="38" y="120"/>
                      <a:pt x="36" y="115"/>
                    </a:cubicBezTo>
                    <a:cubicBezTo>
                      <a:pt x="53" y="113"/>
                      <a:pt x="53" y="113"/>
                      <a:pt x="53" y="113"/>
                    </a:cubicBezTo>
                    <a:cubicBezTo>
                      <a:pt x="51" y="119"/>
                      <a:pt x="49" y="120"/>
                      <a:pt x="44" y="120"/>
                    </a:cubicBezTo>
                    <a:close/>
                    <a:moveTo>
                      <a:pt x="63" y="84"/>
                    </a:moveTo>
                    <a:cubicBezTo>
                      <a:pt x="25" y="84"/>
                      <a:pt x="25" y="84"/>
                      <a:pt x="25" y="84"/>
                    </a:cubicBezTo>
                    <a:cubicBezTo>
                      <a:pt x="23" y="80"/>
                      <a:pt x="21" y="75"/>
                      <a:pt x="19" y="71"/>
                    </a:cubicBezTo>
                    <a:cubicBezTo>
                      <a:pt x="13" y="62"/>
                      <a:pt x="8" y="52"/>
                      <a:pt x="8" y="44"/>
                    </a:cubicBezTo>
                    <a:cubicBezTo>
                      <a:pt x="8" y="24"/>
                      <a:pt x="24" y="8"/>
                      <a:pt x="44" y="8"/>
                    </a:cubicBezTo>
                    <a:cubicBezTo>
                      <a:pt x="64" y="8"/>
                      <a:pt x="80" y="24"/>
                      <a:pt x="80" y="44"/>
                    </a:cubicBezTo>
                    <a:cubicBezTo>
                      <a:pt x="80" y="52"/>
                      <a:pt x="75" y="62"/>
                      <a:pt x="69" y="71"/>
                    </a:cubicBezTo>
                    <a:cubicBezTo>
                      <a:pt x="67" y="75"/>
                      <a:pt x="65" y="80"/>
                      <a:pt x="63" y="8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Freeform 327"/>
              <p:cNvSpPr/>
              <p:nvPr/>
            </p:nvSpPr>
            <p:spPr bwMode="auto">
              <a:xfrm>
                <a:off x="9209088" y="2138363"/>
                <a:ext cx="101600" cy="100012"/>
              </a:xfrm>
              <a:custGeom>
                <a:avLst/>
                <a:gdLst>
                  <a:gd name="T0" fmla="*/ 24 w 26"/>
                  <a:gd name="T1" fmla="*/ 0 h 26"/>
                  <a:gd name="T2" fmla="*/ 0 w 26"/>
                  <a:gd name="T3" fmla="*/ 24 h 26"/>
                  <a:gd name="T4" fmla="*/ 2 w 26"/>
                  <a:gd name="T5" fmla="*/ 26 h 26"/>
                  <a:gd name="T6" fmla="*/ 4 w 26"/>
                  <a:gd name="T7" fmla="*/ 24 h 26"/>
                  <a:gd name="T8" fmla="*/ 24 w 26"/>
                  <a:gd name="T9" fmla="*/ 4 h 26"/>
                  <a:gd name="T10" fmla="*/ 26 w 26"/>
                  <a:gd name="T11" fmla="*/ 2 h 26"/>
                  <a:gd name="T12" fmla="*/ 24 w 26"/>
                  <a:gd name="T13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"/>
                      <a:pt x="1" y="26"/>
                      <a:pt x="2" y="26"/>
                    </a:cubicBezTo>
                    <a:cubicBezTo>
                      <a:pt x="3" y="26"/>
                      <a:pt x="4" y="25"/>
                      <a:pt x="4" y="24"/>
                    </a:cubicBezTo>
                    <a:cubicBezTo>
                      <a:pt x="4" y="13"/>
                      <a:pt x="13" y="4"/>
                      <a:pt x="24" y="4"/>
                    </a:cubicBezTo>
                    <a:cubicBezTo>
                      <a:pt x="25" y="4"/>
                      <a:pt x="26" y="3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1" name="组合 56"/>
            <p:cNvGrpSpPr/>
            <p:nvPr/>
          </p:nvGrpSpPr>
          <p:grpSpPr>
            <a:xfrm>
              <a:off x="5051978" y="3956326"/>
              <a:ext cx="2095272" cy="1386423"/>
              <a:chOff x="2009546" y="4901670"/>
              <a:chExt cx="2095272" cy="1386423"/>
            </a:xfrm>
          </p:grpSpPr>
          <p:sp>
            <p:nvSpPr>
              <p:cNvPr id="32" name="矩形 31"/>
              <p:cNvSpPr/>
              <p:nvPr/>
            </p:nvSpPr>
            <p:spPr>
              <a:xfrm>
                <a:off x="2009546" y="4901670"/>
                <a:ext cx="1877467" cy="42473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标题文字添加</a:t>
                </a:r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2009546" y="5318597"/>
                <a:ext cx="2095272" cy="969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computer, or print the presentation and make it into a film to be used in a wider field</a:t>
                </a:r>
              </a:p>
            </p:txBody>
          </p:sp>
        </p:grpSp>
      </p:grpSp>
      <p:grpSp>
        <p:nvGrpSpPr>
          <p:cNvPr id="36" name="组合 5"/>
          <p:cNvGrpSpPr/>
          <p:nvPr/>
        </p:nvGrpSpPr>
        <p:grpSpPr>
          <a:xfrm>
            <a:off x="8226011" y="2898347"/>
            <a:ext cx="2095272" cy="2609100"/>
            <a:chOff x="8226011" y="3159068"/>
            <a:chExt cx="2095272" cy="2609100"/>
          </a:xfrm>
        </p:grpSpPr>
        <p:sp>
          <p:nvSpPr>
            <p:cNvPr id="39" name="Freeform 61"/>
            <p:cNvSpPr>
              <a:spLocks noEditPoints="1"/>
            </p:cNvSpPr>
            <p:nvPr/>
          </p:nvSpPr>
          <p:spPr bwMode="auto">
            <a:xfrm>
              <a:off x="8697033" y="5635519"/>
              <a:ext cx="138966" cy="132649"/>
            </a:xfrm>
            <a:custGeom>
              <a:avLst/>
              <a:gdLst>
                <a:gd name="T0" fmla="*/ 129 w 130"/>
                <a:gd name="T1" fmla="*/ 46 h 124"/>
                <a:gd name="T2" fmla="*/ 121 w 130"/>
                <a:gd name="T3" fmla="*/ 40 h 124"/>
                <a:gd name="T4" fmla="*/ 88 w 130"/>
                <a:gd name="T5" fmla="*/ 35 h 124"/>
                <a:gd name="T6" fmla="*/ 73 w 130"/>
                <a:gd name="T7" fmla="*/ 5 h 124"/>
                <a:gd name="T8" fmla="*/ 65 w 130"/>
                <a:gd name="T9" fmla="*/ 0 h 124"/>
                <a:gd name="T10" fmla="*/ 57 w 130"/>
                <a:gd name="T11" fmla="*/ 5 h 124"/>
                <a:gd name="T12" fmla="*/ 42 w 130"/>
                <a:gd name="T13" fmla="*/ 35 h 124"/>
                <a:gd name="T14" fmla="*/ 9 w 130"/>
                <a:gd name="T15" fmla="*/ 40 h 124"/>
                <a:gd name="T16" fmla="*/ 1 w 130"/>
                <a:gd name="T17" fmla="*/ 46 h 124"/>
                <a:gd name="T18" fmla="*/ 4 w 130"/>
                <a:gd name="T19" fmla="*/ 55 h 124"/>
                <a:gd name="T20" fmla="*/ 28 w 130"/>
                <a:gd name="T21" fmla="*/ 80 h 124"/>
                <a:gd name="T22" fmla="*/ 22 w 130"/>
                <a:gd name="T23" fmla="*/ 114 h 124"/>
                <a:gd name="T24" fmla="*/ 26 w 130"/>
                <a:gd name="T25" fmla="*/ 122 h 124"/>
                <a:gd name="T26" fmla="*/ 31 w 130"/>
                <a:gd name="T27" fmla="*/ 124 h 124"/>
                <a:gd name="T28" fmla="*/ 36 w 130"/>
                <a:gd name="T29" fmla="*/ 123 h 124"/>
                <a:gd name="T30" fmla="*/ 65 w 130"/>
                <a:gd name="T31" fmla="*/ 107 h 124"/>
                <a:gd name="T32" fmla="*/ 94 w 130"/>
                <a:gd name="T33" fmla="*/ 123 h 124"/>
                <a:gd name="T34" fmla="*/ 99 w 130"/>
                <a:gd name="T35" fmla="*/ 124 h 124"/>
                <a:gd name="T36" fmla="*/ 104 w 130"/>
                <a:gd name="T37" fmla="*/ 122 h 124"/>
                <a:gd name="T38" fmla="*/ 108 w 130"/>
                <a:gd name="T39" fmla="*/ 114 h 124"/>
                <a:gd name="T40" fmla="*/ 102 w 130"/>
                <a:gd name="T41" fmla="*/ 80 h 124"/>
                <a:gd name="T42" fmla="*/ 126 w 130"/>
                <a:gd name="T43" fmla="*/ 55 h 124"/>
                <a:gd name="T44" fmla="*/ 129 w 130"/>
                <a:gd name="T45" fmla="*/ 46 h 124"/>
                <a:gd name="T46" fmla="*/ 95 w 130"/>
                <a:gd name="T47" fmla="*/ 73 h 124"/>
                <a:gd name="T48" fmla="*/ 93 w 130"/>
                <a:gd name="T49" fmla="*/ 81 h 124"/>
                <a:gd name="T50" fmla="*/ 99 w 130"/>
                <a:gd name="T51" fmla="*/ 115 h 124"/>
                <a:gd name="T52" fmla="*/ 69 w 130"/>
                <a:gd name="T53" fmla="*/ 99 h 124"/>
                <a:gd name="T54" fmla="*/ 65 w 130"/>
                <a:gd name="T55" fmla="*/ 98 h 124"/>
                <a:gd name="T56" fmla="*/ 61 w 130"/>
                <a:gd name="T57" fmla="*/ 99 h 124"/>
                <a:gd name="T58" fmla="*/ 31 w 130"/>
                <a:gd name="T59" fmla="*/ 115 h 124"/>
                <a:gd name="T60" fmla="*/ 37 w 130"/>
                <a:gd name="T61" fmla="*/ 81 h 124"/>
                <a:gd name="T62" fmla="*/ 35 w 130"/>
                <a:gd name="T63" fmla="*/ 73 h 124"/>
                <a:gd name="T64" fmla="*/ 10 w 130"/>
                <a:gd name="T65" fmla="*/ 49 h 124"/>
                <a:gd name="T66" fmla="*/ 44 w 130"/>
                <a:gd name="T67" fmla="*/ 44 h 124"/>
                <a:gd name="T68" fmla="*/ 51 w 130"/>
                <a:gd name="T69" fmla="*/ 39 h 124"/>
                <a:gd name="T70" fmla="*/ 65 w 130"/>
                <a:gd name="T71" fmla="*/ 9 h 124"/>
                <a:gd name="T72" fmla="*/ 79 w 130"/>
                <a:gd name="T73" fmla="*/ 39 h 124"/>
                <a:gd name="T74" fmla="*/ 86 w 130"/>
                <a:gd name="T75" fmla="*/ 44 h 124"/>
                <a:gd name="T76" fmla="*/ 120 w 130"/>
                <a:gd name="T77" fmla="*/ 49 h 124"/>
                <a:gd name="T78" fmla="*/ 95 w 130"/>
                <a:gd name="T79" fmla="*/ 7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0" h="124">
                  <a:moveTo>
                    <a:pt x="129" y="46"/>
                  </a:moveTo>
                  <a:cubicBezTo>
                    <a:pt x="127" y="43"/>
                    <a:pt x="125" y="41"/>
                    <a:pt x="121" y="40"/>
                  </a:cubicBezTo>
                  <a:cubicBezTo>
                    <a:pt x="88" y="35"/>
                    <a:pt x="88" y="35"/>
                    <a:pt x="88" y="35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2"/>
                    <a:pt x="69" y="0"/>
                    <a:pt x="65" y="0"/>
                  </a:cubicBezTo>
                  <a:cubicBezTo>
                    <a:pt x="61" y="0"/>
                    <a:pt x="58" y="2"/>
                    <a:pt x="57" y="5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5" y="41"/>
                    <a:pt x="3" y="43"/>
                    <a:pt x="1" y="46"/>
                  </a:cubicBezTo>
                  <a:cubicBezTo>
                    <a:pt x="0" y="49"/>
                    <a:pt x="1" y="53"/>
                    <a:pt x="4" y="55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2" y="114"/>
                    <a:pt x="22" y="114"/>
                    <a:pt x="22" y="114"/>
                  </a:cubicBezTo>
                  <a:cubicBezTo>
                    <a:pt x="22" y="117"/>
                    <a:pt x="23" y="120"/>
                    <a:pt x="26" y="122"/>
                  </a:cubicBezTo>
                  <a:cubicBezTo>
                    <a:pt x="28" y="123"/>
                    <a:pt x="30" y="124"/>
                    <a:pt x="31" y="124"/>
                  </a:cubicBezTo>
                  <a:cubicBezTo>
                    <a:pt x="33" y="124"/>
                    <a:pt x="35" y="124"/>
                    <a:pt x="36" y="123"/>
                  </a:cubicBezTo>
                  <a:cubicBezTo>
                    <a:pt x="65" y="107"/>
                    <a:pt x="65" y="107"/>
                    <a:pt x="65" y="107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95" y="124"/>
                    <a:pt x="97" y="124"/>
                    <a:pt x="99" y="124"/>
                  </a:cubicBezTo>
                  <a:cubicBezTo>
                    <a:pt x="100" y="124"/>
                    <a:pt x="102" y="123"/>
                    <a:pt x="104" y="122"/>
                  </a:cubicBezTo>
                  <a:cubicBezTo>
                    <a:pt x="107" y="120"/>
                    <a:pt x="108" y="117"/>
                    <a:pt x="108" y="114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26" y="55"/>
                    <a:pt x="126" y="55"/>
                    <a:pt x="126" y="55"/>
                  </a:cubicBezTo>
                  <a:cubicBezTo>
                    <a:pt x="129" y="53"/>
                    <a:pt x="130" y="49"/>
                    <a:pt x="129" y="46"/>
                  </a:cubicBezTo>
                  <a:close/>
                  <a:moveTo>
                    <a:pt x="95" y="73"/>
                  </a:moveTo>
                  <a:cubicBezTo>
                    <a:pt x="93" y="75"/>
                    <a:pt x="92" y="78"/>
                    <a:pt x="93" y="81"/>
                  </a:cubicBezTo>
                  <a:cubicBezTo>
                    <a:pt x="99" y="115"/>
                    <a:pt x="99" y="115"/>
                    <a:pt x="99" y="115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8" y="99"/>
                    <a:pt x="67" y="98"/>
                    <a:pt x="65" y="98"/>
                  </a:cubicBezTo>
                  <a:cubicBezTo>
                    <a:pt x="63" y="98"/>
                    <a:pt x="62" y="99"/>
                    <a:pt x="61" y="99"/>
                  </a:cubicBezTo>
                  <a:cubicBezTo>
                    <a:pt x="31" y="115"/>
                    <a:pt x="31" y="115"/>
                    <a:pt x="31" y="115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78"/>
                    <a:pt x="37" y="75"/>
                    <a:pt x="35" y="73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7" y="44"/>
                    <a:pt x="49" y="42"/>
                    <a:pt x="51" y="39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81" y="42"/>
                    <a:pt x="83" y="44"/>
                    <a:pt x="86" y="44"/>
                  </a:cubicBezTo>
                  <a:cubicBezTo>
                    <a:pt x="120" y="49"/>
                    <a:pt x="120" y="49"/>
                    <a:pt x="120" y="49"/>
                  </a:cubicBezTo>
                  <a:lnTo>
                    <a:pt x="95" y="73"/>
                  </a:ln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40" name="Freeform 61"/>
            <p:cNvSpPr>
              <a:spLocks noEditPoints="1"/>
            </p:cNvSpPr>
            <p:nvPr/>
          </p:nvSpPr>
          <p:spPr bwMode="auto">
            <a:xfrm>
              <a:off x="8934540" y="5635519"/>
              <a:ext cx="138966" cy="132649"/>
            </a:xfrm>
            <a:custGeom>
              <a:avLst/>
              <a:gdLst>
                <a:gd name="T0" fmla="*/ 129 w 130"/>
                <a:gd name="T1" fmla="*/ 46 h 124"/>
                <a:gd name="T2" fmla="*/ 121 w 130"/>
                <a:gd name="T3" fmla="*/ 40 h 124"/>
                <a:gd name="T4" fmla="*/ 88 w 130"/>
                <a:gd name="T5" fmla="*/ 35 h 124"/>
                <a:gd name="T6" fmla="*/ 73 w 130"/>
                <a:gd name="T7" fmla="*/ 5 h 124"/>
                <a:gd name="T8" fmla="*/ 65 w 130"/>
                <a:gd name="T9" fmla="*/ 0 h 124"/>
                <a:gd name="T10" fmla="*/ 57 w 130"/>
                <a:gd name="T11" fmla="*/ 5 h 124"/>
                <a:gd name="T12" fmla="*/ 42 w 130"/>
                <a:gd name="T13" fmla="*/ 35 h 124"/>
                <a:gd name="T14" fmla="*/ 9 w 130"/>
                <a:gd name="T15" fmla="*/ 40 h 124"/>
                <a:gd name="T16" fmla="*/ 1 w 130"/>
                <a:gd name="T17" fmla="*/ 46 h 124"/>
                <a:gd name="T18" fmla="*/ 4 w 130"/>
                <a:gd name="T19" fmla="*/ 55 h 124"/>
                <a:gd name="T20" fmla="*/ 28 w 130"/>
                <a:gd name="T21" fmla="*/ 80 h 124"/>
                <a:gd name="T22" fmla="*/ 22 w 130"/>
                <a:gd name="T23" fmla="*/ 114 h 124"/>
                <a:gd name="T24" fmla="*/ 26 w 130"/>
                <a:gd name="T25" fmla="*/ 122 h 124"/>
                <a:gd name="T26" fmla="*/ 31 w 130"/>
                <a:gd name="T27" fmla="*/ 124 h 124"/>
                <a:gd name="T28" fmla="*/ 36 w 130"/>
                <a:gd name="T29" fmla="*/ 123 h 124"/>
                <a:gd name="T30" fmla="*/ 65 w 130"/>
                <a:gd name="T31" fmla="*/ 107 h 124"/>
                <a:gd name="T32" fmla="*/ 94 w 130"/>
                <a:gd name="T33" fmla="*/ 123 h 124"/>
                <a:gd name="T34" fmla="*/ 99 w 130"/>
                <a:gd name="T35" fmla="*/ 124 h 124"/>
                <a:gd name="T36" fmla="*/ 104 w 130"/>
                <a:gd name="T37" fmla="*/ 122 h 124"/>
                <a:gd name="T38" fmla="*/ 108 w 130"/>
                <a:gd name="T39" fmla="*/ 114 h 124"/>
                <a:gd name="T40" fmla="*/ 102 w 130"/>
                <a:gd name="T41" fmla="*/ 80 h 124"/>
                <a:gd name="T42" fmla="*/ 126 w 130"/>
                <a:gd name="T43" fmla="*/ 55 h 124"/>
                <a:gd name="T44" fmla="*/ 129 w 130"/>
                <a:gd name="T45" fmla="*/ 46 h 124"/>
                <a:gd name="T46" fmla="*/ 95 w 130"/>
                <a:gd name="T47" fmla="*/ 73 h 124"/>
                <a:gd name="T48" fmla="*/ 93 w 130"/>
                <a:gd name="T49" fmla="*/ 81 h 124"/>
                <a:gd name="T50" fmla="*/ 99 w 130"/>
                <a:gd name="T51" fmla="*/ 115 h 124"/>
                <a:gd name="T52" fmla="*/ 69 w 130"/>
                <a:gd name="T53" fmla="*/ 99 h 124"/>
                <a:gd name="T54" fmla="*/ 65 w 130"/>
                <a:gd name="T55" fmla="*/ 98 h 124"/>
                <a:gd name="T56" fmla="*/ 61 w 130"/>
                <a:gd name="T57" fmla="*/ 99 h 124"/>
                <a:gd name="T58" fmla="*/ 31 w 130"/>
                <a:gd name="T59" fmla="*/ 115 h 124"/>
                <a:gd name="T60" fmla="*/ 37 w 130"/>
                <a:gd name="T61" fmla="*/ 81 h 124"/>
                <a:gd name="T62" fmla="*/ 35 w 130"/>
                <a:gd name="T63" fmla="*/ 73 h 124"/>
                <a:gd name="T64" fmla="*/ 10 w 130"/>
                <a:gd name="T65" fmla="*/ 49 h 124"/>
                <a:gd name="T66" fmla="*/ 44 w 130"/>
                <a:gd name="T67" fmla="*/ 44 h 124"/>
                <a:gd name="T68" fmla="*/ 51 w 130"/>
                <a:gd name="T69" fmla="*/ 39 h 124"/>
                <a:gd name="T70" fmla="*/ 65 w 130"/>
                <a:gd name="T71" fmla="*/ 9 h 124"/>
                <a:gd name="T72" fmla="*/ 79 w 130"/>
                <a:gd name="T73" fmla="*/ 39 h 124"/>
                <a:gd name="T74" fmla="*/ 86 w 130"/>
                <a:gd name="T75" fmla="*/ 44 h 124"/>
                <a:gd name="T76" fmla="*/ 120 w 130"/>
                <a:gd name="T77" fmla="*/ 49 h 124"/>
                <a:gd name="T78" fmla="*/ 95 w 130"/>
                <a:gd name="T79" fmla="*/ 7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0" h="124">
                  <a:moveTo>
                    <a:pt x="129" y="46"/>
                  </a:moveTo>
                  <a:cubicBezTo>
                    <a:pt x="127" y="43"/>
                    <a:pt x="125" y="41"/>
                    <a:pt x="121" y="40"/>
                  </a:cubicBezTo>
                  <a:cubicBezTo>
                    <a:pt x="88" y="35"/>
                    <a:pt x="88" y="35"/>
                    <a:pt x="88" y="35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2"/>
                    <a:pt x="69" y="0"/>
                    <a:pt x="65" y="0"/>
                  </a:cubicBezTo>
                  <a:cubicBezTo>
                    <a:pt x="61" y="0"/>
                    <a:pt x="58" y="2"/>
                    <a:pt x="57" y="5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5" y="41"/>
                    <a:pt x="3" y="43"/>
                    <a:pt x="1" y="46"/>
                  </a:cubicBezTo>
                  <a:cubicBezTo>
                    <a:pt x="0" y="49"/>
                    <a:pt x="1" y="53"/>
                    <a:pt x="4" y="55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2" y="114"/>
                    <a:pt x="22" y="114"/>
                    <a:pt x="22" y="114"/>
                  </a:cubicBezTo>
                  <a:cubicBezTo>
                    <a:pt x="22" y="117"/>
                    <a:pt x="23" y="120"/>
                    <a:pt x="26" y="122"/>
                  </a:cubicBezTo>
                  <a:cubicBezTo>
                    <a:pt x="28" y="123"/>
                    <a:pt x="30" y="124"/>
                    <a:pt x="31" y="124"/>
                  </a:cubicBezTo>
                  <a:cubicBezTo>
                    <a:pt x="33" y="124"/>
                    <a:pt x="35" y="124"/>
                    <a:pt x="36" y="123"/>
                  </a:cubicBezTo>
                  <a:cubicBezTo>
                    <a:pt x="65" y="107"/>
                    <a:pt x="65" y="107"/>
                    <a:pt x="65" y="107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95" y="124"/>
                    <a:pt x="97" y="124"/>
                    <a:pt x="99" y="124"/>
                  </a:cubicBezTo>
                  <a:cubicBezTo>
                    <a:pt x="100" y="124"/>
                    <a:pt x="102" y="123"/>
                    <a:pt x="104" y="122"/>
                  </a:cubicBezTo>
                  <a:cubicBezTo>
                    <a:pt x="107" y="120"/>
                    <a:pt x="108" y="117"/>
                    <a:pt x="108" y="114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26" y="55"/>
                    <a:pt x="126" y="55"/>
                    <a:pt x="126" y="55"/>
                  </a:cubicBezTo>
                  <a:cubicBezTo>
                    <a:pt x="129" y="53"/>
                    <a:pt x="130" y="49"/>
                    <a:pt x="129" y="46"/>
                  </a:cubicBezTo>
                  <a:close/>
                  <a:moveTo>
                    <a:pt x="95" y="73"/>
                  </a:moveTo>
                  <a:cubicBezTo>
                    <a:pt x="93" y="75"/>
                    <a:pt x="92" y="78"/>
                    <a:pt x="93" y="81"/>
                  </a:cubicBezTo>
                  <a:cubicBezTo>
                    <a:pt x="99" y="115"/>
                    <a:pt x="99" y="115"/>
                    <a:pt x="99" y="115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8" y="99"/>
                    <a:pt x="67" y="98"/>
                    <a:pt x="65" y="98"/>
                  </a:cubicBezTo>
                  <a:cubicBezTo>
                    <a:pt x="63" y="98"/>
                    <a:pt x="62" y="99"/>
                    <a:pt x="61" y="99"/>
                  </a:cubicBezTo>
                  <a:cubicBezTo>
                    <a:pt x="31" y="115"/>
                    <a:pt x="31" y="115"/>
                    <a:pt x="31" y="115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78"/>
                    <a:pt x="37" y="75"/>
                    <a:pt x="35" y="73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7" y="44"/>
                    <a:pt x="49" y="42"/>
                    <a:pt x="51" y="39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81" y="42"/>
                    <a:pt x="83" y="44"/>
                    <a:pt x="86" y="44"/>
                  </a:cubicBezTo>
                  <a:cubicBezTo>
                    <a:pt x="120" y="49"/>
                    <a:pt x="120" y="49"/>
                    <a:pt x="120" y="49"/>
                  </a:cubicBezTo>
                  <a:lnTo>
                    <a:pt x="95" y="73"/>
                  </a:ln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41" name="Freeform 61"/>
            <p:cNvSpPr>
              <a:spLocks noEditPoints="1"/>
            </p:cNvSpPr>
            <p:nvPr/>
          </p:nvSpPr>
          <p:spPr bwMode="auto">
            <a:xfrm>
              <a:off x="9172047" y="5635518"/>
              <a:ext cx="138966" cy="132649"/>
            </a:xfrm>
            <a:custGeom>
              <a:avLst/>
              <a:gdLst>
                <a:gd name="T0" fmla="*/ 129 w 130"/>
                <a:gd name="T1" fmla="*/ 46 h 124"/>
                <a:gd name="T2" fmla="*/ 121 w 130"/>
                <a:gd name="T3" fmla="*/ 40 h 124"/>
                <a:gd name="T4" fmla="*/ 88 w 130"/>
                <a:gd name="T5" fmla="*/ 35 h 124"/>
                <a:gd name="T6" fmla="*/ 73 w 130"/>
                <a:gd name="T7" fmla="*/ 5 h 124"/>
                <a:gd name="T8" fmla="*/ 65 w 130"/>
                <a:gd name="T9" fmla="*/ 0 h 124"/>
                <a:gd name="T10" fmla="*/ 57 w 130"/>
                <a:gd name="T11" fmla="*/ 5 h 124"/>
                <a:gd name="T12" fmla="*/ 42 w 130"/>
                <a:gd name="T13" fmla="*/ 35 h 124"/>
                <a:gd name="T14" fmla="*/ 9 w 130"/>
                <a:gd name="T15" fmla="*/ 40 h 124"/>
                <a:gd name="T16" fmla="*/ 1 w 130"/>
                <a:gd name="T17" fmla="*/ 46 h 124"/>
                <a:gd name="T18" fmla="*/ 4 w 130"/>
                <a:gd name="T19" fmla="*/ 55 h 124"/>
                <a:gd name="T20" fmla="*/ 28 w 130"/>
                <a:gd name="T21" fmla="*/ 80 h 124"/>
                <a:gd name="T22" fmla="*/ 22 w 130"/>
                <a:gd name="T23" fmla="*/ 114 h 124"/>
                <a:gd name="T24" fmla="*/ 26 w 130"/>
                <a:gd name="T25" fmla="*/ 122 h 124"/>
                <a:gd name="T26" fmla="*/ 31 w 130"/>
                <a:gd name="T27" fmla="*/ 124 h 124"/>
                <a:gd name="T28" fmla="*/ 36 w 130"/>
                <a:gd name="T29" fmla="*/ 123 h 124"/>
                <a:gd name="T30" fmla="*/ 65 w 130"/>
                <a:gd name="T31" fmla="*/ 107 h 124"/>
                <a:gd name="T32" fmla="*/ 94 w 130"/>
                <a:gd name="T33" fmla="*/ 123 h 124"/>
                <a:gd name="T34" fmla="*/ 99 w 130"/>
                <a:gd name="T35" fmla="*/ 124 h 124"/>
                <a:gd name="T36" fmla="*/ 104 w 130"/>
                <a:gd name="T37" fmla="*/ 122 h 124"/>
                <a:gd name="T38" fmla="*/ 108 w 130"/>
                <a:gd name="T39" fmla="*/ 114 h 124"/>
                <a:gd name="T40" fmla="*/ 102 w 130"/>
                <a:gd name="T41" fmla="*/ 80 h 124"/>
                <a:gd name="T42" fmla="*/ 126 w 130"/>
                <a:gd name="T43" fmla="*/ 55 h 124"/>
                <a:gd name="T44" fmla="*/ 129 w 130"/>
                <a:gd name="T45" fmla="*/ 46 h 124"/>
                <a:gd name="T46" fmla="*/ 95 w 130"/>
                <a:gd name="T47" fmla="*/ 73 h 124"/>
                <a:gd name="T48" fmla="*/ 93 w 130"/>
                <a:gd name="T49" fmla="*/ 81 h 124"/>
                <a:gd name="T50" fmla="*/ 99 w 130"/>
                <a:gd name="T51" fmla="*/ 115 h 124"/>
                <a:gd name="T52" fmla="*/ 69 w 130"/>
                <a:gd name="T53" fmla="*/ 99 h 124"/>
                <a:gd name="T54" fmla="*/ 65 w 130"/>
                <a:gd name="T55" fmla="*/ 98 h 124"/>
                <a:gd name="T56" fmla="*/ 61 w 130"/>
                <a:gd name="T57" fmla="*/ 99 h 124"/>
                <a:gd name="T58" fmla="*/ 31 w 130"/>
                <a:gd name="T59" fmla="*/ 115 h 124"/>
                <a:gd name="T60" fmla="*/ 37 w 130"/>
                <a:gd name="T61" fmla="*/ 81 h 124"/>
                <a:gd name="T62" fmla="*/ 35 w 130"/>
                <a:gd name="T63" fmla="*/ 73 h 124"/>
                <a:gd name="T64" fmla="*/ 10 w 130"/>
                <a:gd name="T65" fmla="*/ 49 h 124"/>
                <a:gd name="T66" fmla="*/ 44 w 130"/>
                <a:gd name="T67" fmla="*/ 44 h 124"/>
                <a:gd name="T68" fmla="*/ 51 w 130"/>
                <a:gd name="T69" fmla="*/ 39 h 124"/>
                <a:gd name="T70" fmla="*/ 65 w 130"/>
                <a:gd name="T71" fmla="*/ 9 h 124"/>
                <a:gd name="T72" fmla="*/ 79 w 130"/>
                <a:gd name="T73" fmla="*/ 39 h 124"/>
                <a:gd name="T74" fmla="*/ 86 w 130"/>
                <a:gd name="T75" fmla="*/ 44 h 124"/>
                <a:gd name="T76" fmla="*/ 120 w 130"/>
                <a:gd name="T77" fmla="*/ 49 h 124"/>
                <a:gd name="T78" fmla="*/ 95 w 130"/>
                <a:gd name="T79" fmla="*/ 7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0" h="124">
                  <a:moveTo>
                    <a:pt x="129" y="46"/>
                  </a:moveTo>
                  <a:cubicBezTo>
                    <a:pt x="127" y="43"/>
                    <a:pt x="125" y="41"/>
                    <a:pt x="121" y="40"/>
                  </a:cubicBezTo>
                  <a:cubicBezTo>
                    <a:pt x="88" y="35"/>
                    <a:pt x="88" y="35"/>
                    <a:pt x="88" y="35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2"/>
                    <a:pt x="69" y="0"/>
                    <a:pt x="65" y="0"/>
                  </a:cubicBezTo>
                  <a:cubicBezTo>
                    <a:pt x="61" y="0"/>
                    <a:pt x="58" y="2"/>
                    <a:pt x="57" y="5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5" y="41"/>
                    <a:pt x="3" y="43"/>
                    <a:pt x="1" y="46"/>
                  </a:cubicBezTo>
                  <a:cubicBezTo>
                    <a:pt x="0" y="49"/>
                    <a:pt x="1" y="53"/>
                    <a:pt x="4" y="55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2" y="114"/>
                    <a:pt x="22" y="114"/>
                    <a:pt x="22" y="114"/>
                  </a:cubicBezTo>
                  <a:cubicBezTo>
                    <a:pt x="22" y="117"/>
                    <a:pt x="23" y="120"/>
                    <a:pt x="26" y="122"/>
                  </a:cubicBezTo>
                  <a:cubicBezTo>
                    <a:pt x="28" y="123"/>
                    <a:pt x="30" y="124"/>
                    <a:pt x="31" y="124"/>
                  </a:cubicBezTo>
                  <a:cubicBezTo>
                    <a:pt x="33" y="124"/>
                    <a:pt x="35" y="124"/>
                    <a:pt x="36" y="123"/>
                  </a:cubicBezTo>
                  <a:cubicBezTo>
                    <a:pt x="65" y="107"/>
                    <a:pt x="65" y="107"/>
                    <a:pt x="65" y="107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95" y="124"/>
                    <a:pt x="97" y="124"/>
                    <a:pt x="99" y="124"/>
                  </a:cubicBezTo>
                  <a:cubicBezTo>
                    <a:pt x="100" y="124"/>
                    <a:pt x="102" y="123"/>
                    <a:pt x="104" y="122"/>
                  </a:cubicBezTo>
                  <a:cubicBezTo>
                    <a:pt x="107" y="120"/>
                    <a:pt x="108" y="117"/>
                    <a:pt x="108" y="114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26" y="55"/>
                    <a:pt x="126" y="55"/>
                    <a:pt x="126" y="55"/>
                  </a:cubicBezTo>
                  <a:cubicBezTo>
                    <a:pt x="129" y="53"/>
                    <a:pt x="130" y="49"/>
                    <a:pt x="129" y="46"/>
                  </a:cubicBezTo>
                  <a:close/>
                  <a:moveTo>
                    <a:pt x="95" y="73"/>
                  </a:moveTo>
                  <a:cubicBezTo>
                    <a:pt x="93" y="75"/>
                    <a:pt x="92" y="78"/>
                    <a:pt x="93" y="81"/>
                  </a:cubicBezTo>
                  <a:cubicBezTo>
                    <a:pt x="99" y="115"/>
                    <a:pt x="99" y="115"/>
                    <a:pt x="99" y="115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8" y="99"/>
                    <a:pt x="67" y="98"/>
                    <a:pt x="65" y="98"/>
                  </a:cubicBezTo>
                  <a:cubicBezTo>
                    <a:pt x="63" y="98"/>
                    <a:pt x="62" y="99"/>
                    <a:pt x="61" y="99"/>
                  </a:cubicBezTo>
                  <a:cubicBezTo>
                    <a:pt x="31" y="115"/>
                    <a:pt x="31" y="115"/>
                    <a:pt x="31" y="115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78"/>
                    <a:pt x="37" y="75"/>
                    <a:pt x="35" y="73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7" y="44"/>
                    <a:pt x="49" y="42"/>
                    <a:pt x="51" y="39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81" y="42"/>
                    <a:pt x="83" y="44"/>
                    <a:pt x="86" y="44"/>
                  </a:cubicBezTo>
                  <a:cubicBezTo>
                    <a:pt x="120" y="49"/>
                    <a:pt x="120" y="49"/>
                    <a:pt x="120" y="49"/>
                  </a:cubicBezTo>
                  <a:lnTo>
                    <a:pt x="95" y="73"/>
                  </a:ln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42" name="Freeform 61"/>
            <p:cNvSpPr>
              <a:spLocks noEditPoints="1"/>
            </p:cNvSpPr>
            <p:nvPr/>
          </p:nvSpPr>
          <p:spPr bwMode="auto">
            <a:xfrm>
              <a:off x="9409554" y="5635518"/>
              <a:ext cx="138966" cy="132649"/>
            </a:xfrm>
            <a:custGeom>
              <a:avLst/>
              <a:gdLst>
                <a:gd name="T0" fmla="*/ 129 w 130"/>
                <a:gd name="T1" fmla="*/ 46 h 124"/>
                <a:gd name="T2" fmla="*/ 121 w 130"/>
                <a:gd name="T3" fmla="*/ 40 h 124"/>
                <a:gd name="T4" fmla="*/ 88 w 130"/>
                <a:gd name="T5" fmla="*/ 35 h 124"/>
                <a:gd name="T6" fmla="*/ 73 w 130"/>
                <a:gd name="T7" fmla="*/ 5 h 124"/>
                <a:gd name="T8" fmla="*/ 65 w 130"/>
                <a:gd name="T9" fmla="*/ 0 h 124"/>
                <a:gd name="T10" fmla="*/ 57 w 130"/>
                <a:gd name="T11" fmla="*/ 5 h 124"/>
                <a:gd name="T12" fmla="*/ 42 w 130"/>
                <a:gd name="T13" fmla="*/ 35 h 124"/>
                <a:gd name="T14" fmla="*/ 9 w 130"/>
                <a:gd name="T15" fmla="*/ 40 h 124"/>
                <a:gd name="T16" fmla="*/ 1 w 130"/>
                <a:gd name="T17" fmla="*/ 46 h 124"/>
                <a:gd name="T18" fmla="*/ 4 w 130"/>
                <a:gd name="T19" fmla="*/ 55 h 124"/>
                <a:gd name="T20" fmla="*/ 28 w 130"/>
                <a:gd name="T21" fmla="*/ 80 h 124"/>
                <a:gd name="T22" fmla="*/ 22 w 130"/>
                <a:gd name="T23" fmla="*/ 114 h 124"/>
                <a:gd name="T24" fmla="*/ 26 w 130"/>
                <a:gd name="T25" fmla="*/ 122 h 124"/>
                <a:gd name="T26" fmla="*/ 31 w 130"/>
                <a:gd name="T27" fmla="*/ 124 h 124"/>
                <a:gd name="T28" fmla="*/ 36 w 130"/>
                <a:gd name="T29" fmla="*/ 123 h 124"/>
                <a:gd name="T30" fmla="*/ 65 w 130"/>
                <a:gd name="T31" fmla="*/ 107 h 124"/>
                <a:gd name="T32" fmla="*/ 94 w 130"/>
                <a:gd name="T33" fmla="*/ 123 h 124"/>
                <a:gd name="T34" fmla="*/ 99 w 130"/>
                <a:gd name="T35" fmla="*/ 124 h 124"/>
                <a:gd name="T36" fmla="*/ 104 w 130"/>
                <a:gd name="T37" fmla="*/ 122 h 124"/>
                <a:gd name="T38" fmla="*/ 108 w 130"/>
                <a:gd name="T39" fmla="*/ 114 h 124"/>
                <a:gd name="T40" fmla="*/ 102 w 130"/>
                <a:gd name="T41" fmla="*/ 80 h 124"/>
                <a:gd name="T42" fmla="*/ 126 w 130"/>
                <a:gd name="T43" fmla="*/ 55 h 124"/>
                <a:gd name="T44" fmla="*/ 129 w 130"/>
                <a:gd name="T45" fmla="*/ 46 h 124"/>
                <a:gd name="T46" fmla="*/ 95 w 130"/>
                <a:gd name="T47" fmla="*/ 73 h 124"/>
                <a:gd name="T48" fmla="*/ 93 w 130"/>
                <a:gd name="T49" fmla="*/ 81 h 124"/>
                <a:gd name="T50" fmla="*/ 99 w 130"/>
                <a:gd name="T51" fmla="*/ 115 h 124"/>
                <a:gd name="T52" fmla="*/ 69 w 130"/>
                <a:gd name="T53" fmla="*/ 99 h 124"/>
                <a:gd name="T54" fmla="*/ 65 w 130"/>
                <a:gd name="T55" fmla="*/ 98 h 124"/>
                <a:gd name="T56" fmla="*/ 61 w 130"/>
                <a:gd name="T57" fmla="*/ 99 h 124"/>
                <a:gd name="T58" fmla="*/ 31 w 130"/>
                <a:gd name="T59" fmla="*/ 115 h 124"/>
                <a:gd name="T60" fmla="*/ 37 w 130"/>
                <a:gd name="T61" fmla="*/ 81 h 124"/>
                <a:gd name="T62" fmla="*/ 35 w 130"/>
                <a:gd name="T63" fmla="*/ 73 h 124"/>
                <a:gd name="T64" fmla="*/ 10 w 130"/>
                <a:gd name="T65" fmla="*/ 49 h 124"/>
                <a:gd name="T66" fmla="*/ 44 w 130"/>
                <a:gd name="T67" fmla="*/ 44 h 124"/>
                <a:gd name="T68" fmla="*/ 51 w 130"/>
                <a:gd name="T69" fmla="*/ 39 h 124"/>
                <a:gd name="T70" fmla="*/ 65 w 130"/>
                <a:gd name="T71" fmla="*/ 9 h 124"/>
                <a:gd name="T72" fmla="*/ 79 w 130"/>
                <a:gd name="T73" fmla="*/ 39 h 124"/>
                <a:gd name="T74" fmla="*/ 86 w 130"/>
                <a:gd name="T75" fmla="*/ 44 h 124"/>
                <a:gd name="T76" fmla="*/ 120 w 130"/>
                <a:gd name="T77" fmla="*/ 49 h 124"/>
                <a:gd name="T78" fmla="*/ 95 w 130"/>
                <a:gd name="T79" fmla="*/ 7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0" h="124">
                  <a:moveTo>
                    <a:pt x="129" y="46"/>
                  </a:moveTo>
                  <a:cubicBezTo>
                    <a:pt x="127" y="43"/>
                    <a:pt x="125" y="41"/>
                    <a:pt x="121" y="40"/>
                  </a:cubicBezTo>
                  <a:cubicBezTo>
                    <a:pt x="88" y="35"/>
                    <a:pt x="88" y="35"/>
                    <a:pt x="88" y="35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2"/>
                    <a:pt x="69" y="0"/>
                    <a:pt x="65" y="0"/>
                  </a:cubicBezTo>
                  <a:cubicBezTo>
                    <a:pt x="61" y="0"/>
                    <a:pt x="58" y="2"/>
                    <a:pt x="57" y="5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5" y="41"/>
                    <a:pt x="3" y="43"/>
                    <a:pt x="1" y="46"/>
                  </a:cubicBezTo>
                  <a:cubicBezTo>
                    <a:pt x="0" y="49"/>
                    <a:pt x="1" y="53"/>
                    <a:pt x="4" y="55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2" y="114"/>
                    <a:pt x="22" y="114"/>
                    <a:pt x="22" y="114"/>
                  </a:cubicBezTo>
                  <a:cubicBezTo>
                    <a:pt x="22" y="117"/>
                    <a:pt x="23" y="120"/>
                    <a:pt x="26" y="122"/>
                  </a:cubicBezTo>
                  <a:cubicBezTo>
                    <a:pt x="28" y="123"/>
                    <a:pt x="30" y="124"/>
                    <a:pt x="31" y="124"/>
                  </a:cubicBezTo>
                  <a:cubicBezTo>
                    <a:pt x="33" y="124"/>
                    <a:pt x="35" y="124"/>
                    <a:pt x="36" y="123"/>
                  </a:cubicBezTo>
                  <a:cubicBezTo>
                    <a:pt x="65" y="107"/>
                    <a:pt x="65" y="107"/>
                    <a:pt x="65" y="107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95" y="124"/>
                    <a:pt x="97" y="124"/>
                    <a:pt x="99" y="124"/>
                  </a:cubicBezTo>
                  <a:cubicBezTo>
                    <a:pt x="100" y="124"/>
                    <a:pt x="102" y="123"/>
                    <a:pt x="104" y="122"/>
                  </a:cubicBezTo>
                  <a:cubicBezTo>
                    <a:pt x="107" y="120"/>
                    <a:pt x="108" y="117"/>
                    <a:pt x="108" y="114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26" y="55"/>
                    <a:pt x="126" y="55"/>
                    <a:pt x="126" y="55"/>
                  </a:cubicBezTo>
                  <a:cubicBezTo>
                    <a:pt x="129" y="53"/>
                    <a:pt x="130" y="49"/>
                    <a:pt x="129" y="46"/>
                  </a:cubicBezTo>
                  <a:close/>
                  <a:moveTo>
                    <a:pt x="95" y="73"/>
                  </a:moveTo>
                  <a:cubicBezTo>
                    <a:pt x="93" y="75"/>
                    <a:pt x="92" y="78"/>
                    <a:pt x="93" y="81"/>
                  </a:cubicBezTo>
                  <a:cubicBezTo>
                    <a:pt x="99" y="115"/>
                    <a:pt x="99" y="115"/>
                    <a:pt x="99" y="115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8" y="99"/>
                    <a:pt x="67" y="98"/>
                    <a:pt x="65" y="98"/>
                  </a:cubicBezTo>
                  <a:cubicBezTo>
                    <a:pt x="63" y="98"/>
                    <a:pt x="62" y="99"/>
                    <a:pt x="61" y="99"/>
                  </a:cubicBezTo>
                  <a:cubicBezTo>
                    <a:pt x="31" y="115"/>
                    <a:pt x="31" y="115"/>
                    <a:pt x="31" y="115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78"/>
                    <a:pt x="37" y="75"/>
                    <a:pt x="35" y="73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7" y="44"/>
                    <a:pt x="49" y="42"/>
                    <a:pt x="51" y="39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81" y="42"/>
                    <a:pt x="83" y="44"/>
                    <a:pt x="86" y="44"/>
                  </a:cubicBezTo>
                  <a:cubicBezTo>
                    <a:pt x="120" y="49"/>
                    <a:pt x="120" y="49"/>
                    <a:pt x="120" y="49"/>
                  </a:cubicBezTo>
                  <a:lnTo>
                    <a:pt x="95" y="73"/>
                  </a:ln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43" name="Freeform 61"/>
            <p:cNvSpPr>
              <a:spLocks noEditPoints="1"/>
            </p:cNvSpPr>
            <p:nvPr/>
          </p:nvSpPr>
          <p:spPr bwMode="auto">
            <a:xfrm>
              <a:off x="9647061" y="5635518"/>
              <a:ext cx="138966" cy="132649"/>
            </a:xfrm>
            <a:custGeom>
              <a:avLst/>
              <a:gdLst>
                <a:gd name="T0" fmla="*/ 129 w 130"/>
                <a:gd name="T1" fmla="*/ 46 h 124"/>
                <a:gd name="T2" fmla="*/ 121 w 130"/>
                <a:gd name="T3" fmla="*/ 40 h 124"/>
                <a:gd name="T4" fmla="*/ 88 w 130"/>
                <a:gd name="T5" fmla="*/ 35 h 124"/>
                <a:gd name="T6" fmla="*/ 73 w 130"/>
                <a:gd name="T7" fmla="*/ 5 h 124"/>
                <a:gd name="T8" fmla="*/ 65 w 130"/>
                <a:gd name="T9" fmla="*/ 0 h 124"/>
                <a:gd name="T10" fmla="*/ 57 w 130"/>
                <a:gd name="T11" fmla="*/ 5 h 124"/>
                <a:gd name="T12" fmla="*/ 42 w 130"/>
                <a:gd name="T13" fmla="*/ 35 h 124"/>
                <a:gd name="T14" fmla="*/ 9 w 130"/>
                <a:gd name="T15" fmla="*/ 40 h 124"/>
                <a:gd name="T16" fmla="*/ 1 w 130"/>
                <a:gd name="T17" fmla="*/ 46 h 124"/>
                <a:gd name="T18" fmla="*/ 4 w 130"/>
                <a:gd name="T19" fmla="*/ 55 h 124"/>
                <a:gd name="T20" fmla="*/ 28 w 130"/>
                <a:gd name="T21" fmla="*/ 80 h 124"/>
                <a:gd name="T22" fmla="*/ 22 w 130"/>
                <a:gd name="T23" fmla="*/ 114 h 124"/>
                <a:gd name="T24" fmla="*/ 26 w 130"/>
                <a:gd name="T25" fmla="*/ 122 h 124"/>
                <a:gd name="T26" fmla="*/ 31 w 130"/>
                <a:gd name="T27" fmla="*/ 124 h 124"/>
                <a:gd name="T28" fmla="*/ 36 w 130"/>
                <a:gd name="T29" fmla="*/ 123 h 124"/>
                <a:gd name="T30" fmla="*/ 65 w 130"/>
                <a:gd name="T31" fmla="*/ 107 h 124"/>
                <a:gd name="T32" fmla="*/ 94 w 130"/>
                <a:gd name="T33" fmla="*/ 123 h 124"/>
                <a:gd name="T34" fmla="*/ 99 w 130"/>
                <a:gd name="T35" fmla="*/ 124 h 124"/>
                <a:gd name="T36" fmla="*/ 104 w 130"/>
                <a:gd name="T37" fmla="*/ 122 h 124"/>
                <a:gd name="T38" fmla="*/ 108 w 130"/>
                <a:gd name="T39" fmla="*/ 114 h 124"/>
                <a:gd name="T40" fmla="*/ 102 w 130"/>
                <a:gd name="T41" fmla="*/ 80 h 124"/>
                <a:gd name="T42" fmla="*/ 126 w 130"/>
                <a:gd name="T43" fmla="*/ 55 h 124"/>
                <a:gd name="T44" fmla="*/ 129 w 130"/>
                <a:gd name="T45" fmla="*/ 46 h 124"/>
                <a:gd name="T46" fmla="*/ 95 w 130"/>
                <a:gd name="T47" fmla="*/ 73 h 124"/>
                <a:gd name="T48" fmla="*/ 93 w 130"/>
                <a:gd name="T49" fmla="*/ 81 h 124"/>
                <a:gd name="T50" fmla="*/ 99 w 130"/>
                <a:gd name="T51" fmla="*/ 115 h 124"/>
                <a:gd name="T52" fmla="*/ 69 w 130"/>
                <a:gd name="T53" fmla="*/ 99 h 124"/>
                <a:gd name="T54" fmla="*/ 65 w 130"/>
                <a:gd name="T55" fmla="*/ 98 h 124"/>
                <a:gd name="T56" fmla="*/ 61 w 130"/>
                <a:gd name="T57" fmla="*/ 99 h 124"/>
                <a:gd name="T58" fmla="*/ 31 w 130"/>
                <a:gd name="T59" fmla="*/ 115 h 124"/>
                <a:gd name="T60" fmla="*/ 37 w 130"/>
                <a:gd name="T61" fmla="*/ 81 h 124"/>
                <a:gd name="T62" fmla="*/ 35 w 130"/>
                <a:gd name="T63" fmla="*/ 73 h 124"/>
                <a:gd name="T64" fmla="*/ 10 w 130"/>
                <a:gd name="T65" fmla="*/ 49 h 124"/>
                <a:gd name="T66" fmla="*/ 44 w 130"/>
                <a:gd name="T67" fmla="*/ 44 h 124"/>
                <a:gd name="T68" fmla="*/ 51 w 130"/>
                <a:gd name="T69" fmla="*/ 39 h 124"/>
                <a:gd name="T70" fmla="*/ 65 w 130"/>
                <a:gd name="T71" fmla="*/ 9 h 124"/>
                <a:gd name="T72" fmla="*/ 79 w 130"/>
                <a:gd name="T73" fmla="*/ 39 h 124"/>
                <a:gd name="T74" fmla="*/ 86 w 130"/>
                <a:gd name="T75" fmla="*/ 44 h 124"/>
                <a:gd name="T76" fmla="*/ 120 w 130"/>
                <a:gd name="T77" fmla="*/ 49 h 124"/>
                <a:gd name="T78" fmla="*/ 95 w 130"/>
                <a:gd name="T79" fmla="*/ 7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0" h="124">
                  <a:moveTo>
                    <a:pt x="129" y="46"/>
                  </a:moveTo>
                  <a:cubicBezTo>
                    <a:pt x="127" y="43"/>
                    <a:pt x="125" y="41"/>
                    <a:pt x="121" y="40"/>
                  </a:cubicBezTo>
                  <a:cubicBezTo>
                    <a:pt x="88" y="35"/>
                    <a:pt x="88" y="35"/>
                    <a:pt x="88" y="35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2"/>
                    <a:pt x="69" y="0"/>
                    <a:pt x="65" y="0"/>
                  </a:cubicBezTo>
                  <a:cubicBezTo>
                    <a:pt x="61" y="0"/>
                    <a:pt x="58" y="2"/>
                    <a:pt x="57" y="5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5" y="41"/>
                    <a:pt x="3" y="43"/>
                    <a:pt x="1" y="46"/>
                  </a:cubicBezTo>
                  <a:cubicBezTo>
                    <a:pt x="0" y="49"/>
                    <a:pt x="1" y="53"/>
                    <a:pt x="4" y="55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2" y="114"/>
                    <a:pt x="22" y="114"/>
                    <a:pt x="22" y="114"/>
                  </a:cubicBezTo>
                  <a:cubicBezTo>
                    <a:pt x="22" y="117"/>
                    <a:pt x="23" y="120"/>
                    <a:pt x="26" y="122"/>
                  </a:cubicBezTo>
                  <a:cubicBezTo>
                    <a:pt x="28" y="123"/>
                    <a:pt x="30" y="124"/>
                    <a:pt x="31" y="124"/>
                  </a:cubicBezTo>
                  <a:cubicBezTo>
                    <a:pt x="33" y="124"/>
                    <a:pt x="35" y="124"/>
                    <a:pt x="36" y="123"/>
                  </a:cubicBezTo>
                  <a:cubicBezTo>
                    <a:pt x="65" y="107"/>
                    <a:pt x="65" y="107"/>
                    <a:pt x="65" y="107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95" y="124"/>
                    <a:pt x="97" y="124"/>
                    <a:pt x="99" y="124"/>
                  </a:cubicBezTo>
                  <a:cubicBezTo>
                    <a:pt x="100" y="124"/>
                    <a:pt x="102" y="123"/>
                    <a:pt x="104" y="122"/>
                  </a:cubicBezTo>
                  <a:cubicBezTo>
                    <a:pt x="107" y="120"/>
                    <a:pt x="108" y="117"/>
                    <a:pt x="108" y="114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26" y="55"/>
                    <a:pt x="126" y="55"/>
                    <a:pt x="126" y="55"/>
                  </a:cubicBezTo>
                  <a:cubicBezTo>
                    <a:pt x="129" y="53"/>
                    <a:pt x="130" y="49"/>
                    <a:pt x="129" y="46"/>
                  </a:cubicBezTo>
                  <a:close/>
                  <a:moveTo>
                    <a:pt x="95" y="73"/>
                  </a:moveTo>
                  <a:cubicBezTo>
                    <a:pt x="93" y="75"/>
                    <a:pt x="92" y="78"/>
                    <a:pt x="93" y="81"/>
                  </a:cubicBezTo>
                  <a:cubicBezTo>
                    <a:pt x="99" y="115"/>
                    <a:pt x="99" y="115"/>
                    <a:pt x="99" y="115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8" y="99"/>
                    <a:pt x="67" y="98"/>
                    <a:pt x="65" y="98"/>
                  </a:cubicBezTo>
                  <a:cubicBezTo>
                    <a:pt x="63" y="98"/>
                    <a:pt x="62" y="99"/>
                    <a:pt x="61" y="99"/>
                  </a:cubicBezTo>
                  <a:cubicBezTo>
                    <a:pt x="31" y="115"/>
                    <a:pt x="31" y="115"/>
                    <a:pt x="31" y="115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78"/>
                    <a:pt x="37" y="75"/>
                    <a:pt x="35" y="73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7" y="44"/>
                    <a:pt x="49" y="42"/>
                    <a:pt x="51" y="39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81" y="42"/>
                    <a:pt x="83" y="44"/>
                    <a:pt x="86" y="44"/>
                  </a:cubicBezTo>
                  <a:cubicBezTo>
                    <a:pt x="120" y="49"/>
                    <a:pt x="120" y="49"/>
                    <a:pt x="120" y="49"/>
                  </a:cubicBezTo>
                  <a:lnTo>
                    <a:pt x="95" y="73"/>
                  </a:lnTo>
                  <a:close/>
                </a:path>
              </a:pathLst>
            </a:custGeom>
            <a:solidFill>
              <a:srgbClr val="FAD9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44" name="Oval 12"/>
            <p:cNvSpPr/>
            <p:nvPr/>
          </p:nvSpPr>
          <p:spPr bwMode="auto">
            <a:xfrm>
              <a:off x="9540647" y="3159068"/>
              <a:ext cx="577414" cy="577414"/>
            </a:xfrm>
            <a:prstGeom prst="ellipse">
              <a:avLst/>
            </a:prstGeom>
            <a:solidFill>
              <a:srgbClr val="201F20"/>
            </a:solidFill>
            <a:ln>
              <a:noFill/>
            </a:ln>
            <a:effectLst>
              <a:outerShdw blurRad="508000" dist="50800" dir="54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>
                <a:ea typeface="微软雅黑" panose="020B0503020204020204" charset="-122"/>
              </a:endParaRPr>
            </a:p>
          </p:txBody>
        </p:sp>
        <p:sp>
          <p:nvSpPr>
            <p:cNvPr id="45" name="Freeform 170"/>
            <p:cNvSpPr>
              <a:spLocks noEditPoints="1"/>
            </p:cNvSpPr>
            <p:nvPr/>
          </p:nvSpPr>
          <p:spPr bwMode="auto">
            <a:xfrm>
              <a:off x="9739834" y="3309598"/>
              <a:ext cx="179039" cy="298890"/>
            </a:xfrm>
            <a:custGeom>
              <a:avLst/>
              <a:gdLst>
                <a:gd name="T0" fmla="*/ 40 w 72"/>
                <a:gd name="T1" fmla="*/ 8 h 120"/>
                <a:gd name="T2" fmla="*/ 40 w 72"/>
                <a:gd name="T3" fmla="*/ 48 h 120"/>
                <a:gd name="T4" fmla="*/ 64 w 72"/>
                <a:gd name="T5" fmla="*/ 48 h 120"/>
                <a:gd name="T6" fmla="*/ 32 w 72"/>
                <a:gd name="T7" fmla="*/ 112 h 120"/>
                <a:gd name="T8" fmla="*/ 32 w 72"/>
                <a:gd name="T9" fmla="*/ 72 h 120"/>
                <a:gd name="T10" fmla="*/ 8 w 72"/>
                <a:gd name="T11" fmla="*/ 72 h 120"/>
                <a:gd name="T12" fmla="*/ 40 w 72"/>
                <a:gd name="T13" fmla="*/ 8 h 120"/>
                <a:gd name="T14" fmla="*/ 40 w 72"/>
                <a:gd name="T15" fmla="*/ 0 h 120"/>
                <a:gd name="T16" fmla="*/ 33 w 72"/>
                <a:gd name="T17" fmla="*/ 4 h 120"/>
                <a:gd name="T18" fmla="*/ 1 w 72"/>
                <a:gd name="T19" fmla="*/ 68 h 120"/>
                <a:gd name="T20" fmla="*/ 1 w 72"/>
                <a:gd name="T21" fmla="*/ 76 h 120"/>
                <a:gd name="T22" fmla="*/ 8 w 72"/>
                <a:gd name="T23" fmla="*/ 80 h 120"/>
                <a:gd name="T24" fmla="*/ 24 w 72"/>
                <a:gd name="T25" fmla="*/ 80 h 120"/>
                <a:gd name="T26" fmla="*/ 24 w 72"/>
                <a:gd name="T27" fmla="*/ 112 h 120"/>
                <a:gd name="T28" fmla="*/ 30 w 72"/>
                <a:gd name="T29" fmla="*/ 120 h 120"/>
                <a:gd name="T30" fmla="*/ 32 w 72"/>
                <a:gd name="T31" fmla="*/ 120 h 120"/>
                <a:gd name="T32" fmla="*/ 39 w 72"/>
                <a:gd name="T33" fmla="*/ 116 h 120"/>
                <a:gd name="T34" fmla="*/ 71 w 72"/>
                <a:gd name="T35" fmla="*/ 52 h 120"/>
                <a:gd name="T36" fmla="*/ 71 w 72"/>
                <a:gd name="T37" fmla="*/ 44 h 120"/>
                <a:gd name="T38" fmla="*/ 64 w 72"/>
                <a:gd name="T39" fmla="*/ 40 h 120"/>
                <a:gd name="T40" fmla="*/ 48 w 72"/>
                <a:gd name="T41" fmla="*/ 40 h 120"/>
                <a:gd name="T42" fmla="*/ 48 w 72"/>
                <a:gd name="T43" fmla="*/ 8 h 120"/>
                <a:gd name="T44" fmla="*/ 42 w 72"/>
                <a:gd name="T45" fmla="*/ 0 h 120"/>
                <a:gd name="T46" fmla="*/ 40 w 72"/>
                <a:gd name="T4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2" h="120">
                  <a:moveTo>
                    <a:pt x="40" y="8"/>
                  </a:moveTo>
                  <a:cubicBezTo>
                    <a:pt x="40" y="48"/>
                    <a:pt x="40" y="48"/>
                    <a:pt x="40" y="48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32" y="112"/>
                    <a:pt x="32" y="112"/>
                    <a:pt x="32" y="112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40" y="8"/>
                    <a:pt x="40" y="8"/>
                    <a:pt x="40" y="8"/>
                  </a:cubicBezTo>
                  <a:moveTo>
                    <a:pt x="40" y="0"/>
                  </a:moveTo>
                  <a:cubicBezTo>
                    <a:pt x="37" y="0"/>
                    <a:pt x="34" y="2"/>
                    <a:pt x="33" y="4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0" y="71"/>
                    <a:pt x="0" y="74"/>
                    <a:pt x="1" y="76"/>
                  </a:cubicBezTo>
                  <a:cubicBezTo>
                    <a:pt x="3" y="79"/>
                    <a:pt x="5" y="80"/>
                    <a:pt x="8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6"/>
                    <a:pt x="27" y="119"/>
                    <a:pt x="30" y="120"/>
                  </a:cubicBezTo>
                  <a:cubicBezTo>
                    <a:pt x="31" y="120"/>
                    <a:pt x="31" y="120"/>
                    <a:pt x="32" y="120"/>
                  </a:cubicBezTo>
                  <a:cubicBezTo>
                    <a:pt x="35" y="120"/>
                    <a:pt x="38" y="118"/>
                    <a:pt x="39" y="116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2" y="49"/>
                    <a:pt x="72" y="46"/>
                    <a:pt x="71" y="44"/>
                  </a:cubicBezTo>
                  <a:cubicBezTo>
                    <a:pt x="69" y="41"/>
                    <a:pt x="67" y="40"/>
                    <a:pt x="64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8" y="4"/>
                    <a:pt x="45" y="1"/>
                    <a:pt x="42" y="0"/>
                  </a:cubicBezTo>
                  <a:cubicBezTo>
                    <a:pt x="41" y="0"/>
                    <a:pt x="41" y="0"/>
                    <a:pt x="4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grpSp>
          <p:nvGrpSpPr>
            <p:cNvPr id="46" name="组合 59"/>
            <p:cNvGrpSpPr/>
            <p:nvPr/>
          </p:nvGrpSpPr>
          <p:grpSpPr>
            <a:xfrm>
              <a:off x="8226011" y="3956326"/>
              <a:ext cx="2095272" cy="1386423"/>
              <a:chOff x="2009546" y="4901670"/>
              <a:chExt cx="2095272" cy="1386423"/>
            </a:xfrm>
          </p:grpSpPr>
          <p:sp>
            <p:nvSpPr>
              <p:cNvPr id="47" name="矩形 46"/>
              <p:cNvSpPr/>
              <p:nvPr/>
            </p:nvSpPr>
            <p:spPr>
              <a:xfrm>
                <a:off x="2009546" y="4901670"/>
                <a:ext cx="1877467" cy="42473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标题文字添加</a:t>
                </a:r>
              </a:p>
            </p:txBody>
          </p:sp>
          <p:sp>
            <p:nvSpPr>
              <p:cNvPr id="48" name="文本框 47"/>
              <p:cNvSpPr txBox="1"/>
              <p:nvPr/>
            </p:nvSpPr>
            <p:spPr>
              <a:xfrm>
                <a:off x="2009546" y="5318597"/>
                <a:ext cx="2095272" cy="969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computer, or print the presentation and make it into a film to be used in a wider field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687673" y="2383014"/>
            <a:ext cx="4454752" cy="2969834"/>
          </a:xfrm>
          <a:prstGeom prst="rect">
            <a:avLst/>
          </a:prstGeom>
        </p:spPr>
      </p:pic>
      <p:grpSp>
        <p:nvGrpSpPr>
          <p:cNvPr id="2" name="组 1"/>
          <p:cNvGrpSpPr/>
          <p:nvPr/>
        </p:nvGrpSpPr>
        <p:grpSpPr>
          <a:xfrm>
            <a:off x="419576" y="333889"/>
            <a:ext cx="4101681" cy="734266"/>
            <a:chOff x="607832" y="2055111"/>
            <a:chExt cx="4101681" cy="734266"/>
          </a:xfrm>
        </p:grpSpPr>
        <p:sp>
          <p:nvSpPr>
            <p:cNvPr id="3" name="矩形 2"/>
            <p:cNvSpPr/>
            <p:nvPr/>
          </p:nvSpPr>
          <p:spPr>
            <a:xfrm>
              <a:off x="607832" y="2097404"/>
              <a:ext cx="187696" cy="335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95528" y="2358490"/>
              <a:ext cx="391398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95528" y="2055111"/>
              <a:ext cx="27205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05.</a:t>
              </a:r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标题文字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607832" y="2420551"/>
              <a:ext cx="187696" cy="33522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7" name="组合 15"/>
          <p:cNvGrpSpPr/>
          <p:nvPr/>
        </p:nvGrpSpPr>
        <p:grpSpPr>
          <a:xfrm>
            <a:off x="1687676" y="2067829"/>
            <a:ext cx="5158213" cy="3594339"/>
            <a:chOff x="1056219" y="1917828"/>
            <a:chExt cx="5816017" cy="4052711"/>
          </a:xfrm>
        </p:grpSpPr>
        <p:sp>
          <p:nvSpPr>
            <p:cNvPr id="9" name="矩形 8"/>
            <p:cNvSpPr/>
            <p:nvPr/>
          </p:nvSpPr>
          <p:spPr>
            <a:xfrm>
              <a:off x="1056219" y="1917828"/>
              <a:ext cx="1907293" cy="4052711"/>
            </a:xfrm>
            <a:prstGeom prst="rect">
              <a:avLst/>
            </a:prstGeom>
            <a:solidFill>
              <a:srgbClr val="201F20">
                <a:alpha val="8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Century Gothic" panose="020B0502020202020204" pitchFamily="34" charset="0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5466873" y="3241501"/>
              <a:ext cx="1405363" cy="1405364"/>
              <a:chOff x="5393317" y="3241501"/>
              <a:chExt cx="1405363" cy="1405364"/>
            </a:xfrm>
          </p:grpSpPr>
          <p:sp>
            <p:nvSpPr>
              <p:cNvPr id="12" name="Freeform 7"/>
              <p:cNvSpPr/>
              <p:nvPr/>
            </p:nvSpPr>
            <p:spPr>
              <a:xfrm>
                <a:off x="5393317" y="3241501"/>
                <a:ext cx="1405363" cy="1405364"/>
              </a:xfrm>
              <a:custGeom>
                <a:avLst/>
                <a:gdLst>
                  <a:gd name="connsiteX0" fmla="*/ 1621876 w 4116165"/>
                  <a:gd name="connsiteY0" fmla="*/ 814807 h 3497531"/>
                  <a:gd name="connsiteX1" fmla="*/ 3927730 w 4116165"/>
                  <a:gd name="connsiteY1" fmla="*/ 814807 h 3497531"/>
                  <a:gd name="connsiteX2" fmla="*/ 4116165 w 4116165"/>
                  <a:gd name="connsiteY2" fmla="*/ 1003242 h 3497531"/>
                  <a:gd name="connsiteX3" fmla="*/ 4116165 w 4116165"/>
                  <a:gd name="connsiteY3" fmla="*/ 3309096 h 3497531"/>
                  <a:gd name="connsiteX4" fmla="*/ 3927730 w 4116165"/>
                  <a:gd name="connsiteY4" fmla="*/ 3497531 h 3497531"/>
                  <a:gd name="connsiteX5" fmla="*/ 1621876 w 4116165"/>
                  <a:gd name="connsiteY5" fmla="*/ 3497531 h 3497531"/>
                  <a:gd name="connsiteX6" fmla="*/ 1433441 w 4116165"/>
                  <a:gd name="connsiteY6" fmla="*/ 3309096 h 3497531"/>
                  <a:gd name="connsiteX7" fmla="*/ 1433441 w 4116165"/>
                  <a:gd name="connsiteY7" fmla="*/ 1003242 h 3497531"/>
                  <a:gd name="connsiteX8" fmla="*/ 1621876 w 4116165"/>
                  <a:gd name="connsiteY8" fmla="*/ 814807 h 3497531"/>
                  <a:gd name="connsiteX9" fmla="*/ 688860 w 4116165"/>
                  <a:gd name="connsiteY9" fmla="*/ 0 h 3497531"/>
                  <a:gd name="connsiteX10" fmla="*/ 739322 w 4116165"/>
                  <a:gd name="connsiteY10" fmla="*/ 20901 h 3497531"/>
                  <a:gd name="connsiteX11" fmla="*/ 1356818 w 4116165"/>
                  <a:gd name="connsiteY11" fmla="*/ 638398 h 3497531"/>
                  <a:gd name="connsiteX12" fmla="*/ 1356818 w 4116165"/>
                  <a:gd name="connsiteY12" fmla="*/ 739322 h 3497531"/>
                  <a:gd name="connsiteX13" fmla="*/ 739322 w 4116165"/>
                  <a:gd name="connsiteY13" fmla="*/ 1356819 h 3497531"/>
                  <a:gd name="connsiteX14" fmla="*/ 638398 w 4116165"/>
                  <a:gd name="connsiteY14" fmla="*/ 1356819 h 3497531"/>
                  <a:gd name="connsiteX15" fmla="*/ 20901 w 4116165"/>
                  <a:gd name="connsiteY15" fmla="*/ 739322 h 3497531"/>
                  <a:gd name="connsiteX16" fmla="*/ 20901 w 4116165"/>
                  <a:gd name="connsiteY16" fmla="*/ 638398 h 3497531"/>
                  <a:gd name="connsiteX17" fmla="*/ 638398 w 4116165"/>
                  <a:gd name="connsiteY17" fmla="*/ 20901 h 3497531"/>
                  <a:gd name="connsiteX18" fmla="*/ 688860 w 4116165"/>
                  <a:gd name="connsiteY18" fmla="*/ 0 h 3497531"/>
                  <a:gd name="connsiteX0-1" fmla="*/ 1433441 w 4116165"/>
                  <a:gd name="connsiteY0-2" fmla="*/ 1003242 h 3497531"/>
                  <a:gd name="connsiteX1-3" fmla="*/ 3927730 w 4116165"/>
                  <a:gd name="connsiteY1-4" fmla="*/ 814807 h 3497531"/>
                  <a:gd name="connsiteX2-5" fmla="*/ 4116165 w 4116165"/>
                  <a:gd name="connsiteY2-6" fmla="*/ 1003242 h 3497531"/>
                  <a:gd name="connsiteX3-7" fmla="*/ 4116165 w 4116165"/>
                  <a:gd name="connsiteY3-8" fmla="*/ 3309096 h 3497531"/>
                  <a:gd name="connsiteX4-9" fmla="*/ 3927730 w 4116165"/>
                  <a:gd name="connsiteY4-10" fmla="*/ 3497531 h 3497531"/>
                  <a:gd name="connsiteX5-11" fmla="*/ 1621876 w 4116165"/>
                  <a:gd name="connsiteY5-12" fmla="*/ 3497531 h 3497531"/>
                  <a:gd name="connsiteX6-13" fmla="*/ 1433441 w 4116165"/>
                  <a:gd name="connsiteY6-14" fmla="*/ 3309096 h 3497531"/>
                  <a:gd name="connsiteX7-15" fmla="*/ 1433441 w 4116165"/>
                  <a:gd name="connsiteY7-16" fmla="*/ 1003242 h 3497531"/>
                  <a:gd name="connsiteX8-17" fmla="*/ 688860 w 4116165"/>
                  <a:gd name="connsiteY8-18" fmla="*/ 0 h 3497531"/>
                  <a:gd name="connsiteX9-19" fmla="*/ 739322 w 4116165"/>
                  <a:gd name="connsiteY9-20" fmla="*/ 20901 h 3497531"/>
                  <a:gd name="connsiteX10-21" fmla="*/ 1356818 w 4116165"/>
                  <a:gd name="connsiteY10-22" fmla="*/ 638398 h 3497531"/>
                  <a:gd name="connsiteX11-23" fmla="*/ 1356818 w 4116165"/>
                  <a:gd name="connsiteY11-24" fmla="*/ 739322 h 3497531"/>
                  <a:gd name="connsiteX12-25" fmla="*/ 739322 w 4116165"/>
                  <a:gd name="connsiteY12-26" fmla="*/ 1356819 h 3497531"/>
                  <a:gd name="connsiteX13-27" fmla="*/ 638398 w 4116165"/>
                  <a:gd name="connsiteY13-28" fmla="*/ 1356819 h 3497531"/>
                  <a:gd name="connsiteX14-29" fmla="*/ 20901 w 4116165"/>
                  <a:gd name="connsiteY14-30" fmla="*/ 739322 h 3497531"/>
                  <a:gd name="connsiteX15-31" fmla="*/ 20901 w 4116165"/>
                  <a:gd name="connsiteY15-32" fmla="*/ 638398 h 3497531"/>
                  <a:gd name="connsiteX16-33" fmla="*/ 638398 w 4116165"/>
                  <a:gd name="connsiteY16-34" fmla="*/ 20901 h 3497531"/>
                  <a:gd name="connsiteX17-35" fmla="*/ 688860 w 4116165"/>
                  <a:gd name="connsiteY17-36" fmla="*/ 0 h 3497531"/>
                  <a:gd name="connsiteX0-37" fmla="*/ 1433441 w 4116165"/>
                  <a:gd name="connsiteY0-38" fmla="*/ 3309096 h 3497531"/>
                  <a:gd name="connsiteX1-39" fmla="*/ 3927730 w 4116165"/>
                  <a:gd name="connsiteY1-40" fmla="*/ 814807 h 3497531"/>
                  <a:gd name="connsiteX2-41" fmla="*/ 4116165 w 4116165"/>
                  <a:gd name="connsiteY2-42" fmla="*/ 1003242 h 3497531"/>
                  <a:gd name="connsiteX3-43" fmla="*/ 4116165 w 4116165"/>
                  <a:gd name="connsiteY3-44" fmla="*/ 3309096 h 3497531"/>
                  <a:gd name="connsiteX4-45" fmla="*/ 3927730 w 4116165"/>
                  <a:gd name="connsiteY4-46" fmla="*/ 3497531 h 3497531"/>
                  <a:gd name="connsiteX5-47" fmla="*/ 1621876 w 4116165"/>
                  <a:gd name="connsiteY5-48" fmla="*/ 3497531 h 3497531"/>
                  <a:gd name="connsiteX6-49" fmla="*/ 1433441 w 4116165"/>
                  <a:gd name="connsiteY6-50" fmla="*/ 3309096 h 3497531"/>
                  <a:gd name="connsiteX7-51" fmla="*/ 688860 w 4116165"/>
                  <a:gd name="connsiteY7-52" fmla="*/ 0 h 3497531"/>
                  <a:gd name="connsiteX8-53" fmla="*/ 739322 w 4116165"/>
                  <a:gd name="connsiteY8-54" fmla="*/ 20901 h 3497531"/>
                  <a:gd name="connsiteX9-55" fmla="*/ 1356818 w 4116165"/>
                  <a:gd name="connsiteY9-56" fmla="*/ 638398 h 3497531"/>
                  <a:gd name="connsiteX10-57" fmla="*/ 1356818 w 4116165"/>
                  <a:gd name="connsiteY10-58" fmla="*/ 739322 h 3497531"/>
                  <a:gd name="connsiteX11-59" fmla="*/ 739322 w 4116165"/>
                  <a:gd name="connsiteY11-60" fmla="*/ 1356819 h 3497531"/>
                  <a:gd name="connsiteX12-61" fmla="*/ 638398 w 4116165"/>
                  <a:gd name="connsiteY12-62" fmla="*/ 1356819 h 3497531"/>
                  <a:gd name="connsiteX13-63" fmla="*/ 20901 w 4116165"/>
                  <a:gd name="connsiteY13-64" fmla="*/ 739322 h 3497531"/>
                  <a:gd name="connsiteX14-65" fmla="*/ 20901 w 4116165"/>
                  <a:gd name="connsiteY14-66" fmla="*/ 638398 h 3497531"/>
                  <a:gd name="connsiteX15-67" fmla="*/ 638398 w 4116165"/>
                  <a:gd name="connsiteY15-68" fmla="*/ 20901 h 3497531"/>
                  <a:gd name="connsiteX16-69" fmla="*/ 688860 w 4116165"/>
                  <a:gd name="connsiteY16-70" fmla="*/ 0 h 3497531"/>
                  <a:gd name="connsiteX0-71" fmla="*/ 1433441 w 4116165"/>
                  <a:gd name="connsiteY0-72" fmla="*/ 3309096 h 3497531"/>
                  <a:gd name="connsiteX1-73" fmla="*/ 4116165 w 4116165"/>
                  <a:gd name="connsiteY1-74" fmla="*/ 1003242 h 3497531"/>
                  <a:gd name="connsiteX2-75" fmla="*/ 4116165 w 4116165"/>
                  <a:gd name="connsiteY2-76" fmla="*/ 3309096 h 3497531"/>
                  <a:gd name="connsiteX3-77" fmla="*/ 3927730 w 4116165"/>
                  <a:gd name="connsiteY3-78" fmla="*/ 3497531 h 3497531"/>
                  <a:gd name="connsiteX4-79" fmla="*/ 1621876 w 4116165"/>
                  <a:gd name="connsiteY4-80" fmla="*/ 3497531 h 3497531"/>
                  <a:gd name="connsiteX5-81" fmla="*/ 1433441 w 4116165"/>
                  <a:gd name="connsiteY5-82" fmla="*/ 3309096 h 3497531"/>
                  <a:gd name="connsiteX6-83" fmla="*/ 688860 w 4116165"/>
                  <a:gd name="connsiteY6-84" fmla="*/ 0 h 3497531"/>
                  <a:gd name="connsiteX7-85" fmla="*/ 739322 w 4116165"/>
                  <a:gd name="connsiteY7-86" fmla="*/ 20901 h 3497531"/>
                  <a:gd name="connsiteX8-87" fmla="*/ 1356818 w 4116165"/>
                  <a:gd name="connsiteY8-88" fmla="*/ 638398 h 3497531"/>
                  <a:gd name="connsiteX9-89" fmla="*/ 1356818 w 4116165"/>
                  <a:gd name="connsiteY9-90" fmla="*/ 739322 h 3497531"/>
                  <a:gd name="connsiteX10-91" fmla="*/ 739322 w 4116165"/>
                  <a:gd name="connsiteY10-92" fmla="*/ 1356819 h 3497531"/>
                  <a:gd name="connsiteX11-93" fmla="*/ 638398 w 4116165"/>
                  <a:gd name="connsiteY11-94" fmla="*/ 1356819 h 3497531"/>
                  <a:gd name="connsiteX12-95" fmla="*/ 20901 w 4116165"/>
                  <a:gd name="connsiteY12-96" fmla="*/ 739322 h 3497531"/>
                  <a:gd name="connsiteX13-97" fmla="*/ 20901 w 4116165"/>
                  <a:gd name="connsiteY13-98" fmla="*/ 638398 h 3497531"/>
                  <a:gd name="connsiteX14-99" fmla="*/ 638398 w 4116165"/>
                  <a:gd name="connsiteY14-100" fmla="*/ 20901 h 3497531"/>
                  <a:gd name="connsiteX15-101" fmla="*/ 688860 w 4116165"/>
                  <a:gd name="connsiteY15-102" fmla="*/ 0 h 3497531"/>
                  <a:gd name="connsiteX0-103" fmla="*/ 1433441 w 4116165"/>
                  <a:gd name="connsiteY0-104" fmla="*/ 3309096 h 3497531"/>
                  <a:gd name="connsiteX1-105" fmla="*/ 4116165 w 4116165"/>
                  <a:gd name="connsiteY1-106" fmla="*/ 3309096 h 3497531"/>
                  <a:gd name="connsiteX2-107" fmla="*/ 3927730 w 4116165"/>
                  <a:gd name="connsiteY2-108" fmla="*/ 3497531 h 3497531"/>
                  <a:gd name="connsiteX3-109" fmla="*/ 1621876 w 4116165"/>
                  <a:gd name="connsiteY3-110" fmla="*/ 3497531 h 3497531"/>
                  <a:gd name="connsiteX4-111" fmla="*/ 1433441 w 4116165"/>
                  <a:gd name="connsiteY4-112" fmla="*/ 3309096 h 3497531"/>
                  <a:gd name="connsiteX5-113" fmla="*/ 688860 w 4116165"/>
                  <a:gd name="connsiteY5-114" fmla="*/ 0 h 3497531"/>
                  <a:gd name="connsiteX6-115" fmla="*/ 739322 w 4116165"/>
                  <a:gd name="connsiteY6-116" fmla="*/ 20901 h 3497531"/>
                  <a:gd name="connsiteX7-117" fmla="*/ 1356818 w 4116165"/>
                  <a:gd name="connsiteY7-118" fmla="*/ 638398 h 3497531"/>
                  <a:gd name="connsiteX8-119" fmla="*/ 1356818 w 4116165"/>
                  <a:gd name="connsiteY8-120" fmla="*/ 739322 h 3497531"/>
                  <a:gd name="connsiteX9-121" fmla="*/ 739322 w 4116165"/>
                  <a:gd name="connsiteY9-122" fmla="*/ 1356819 h 3497531"/>
                  <a:gd name="connsiteX10-123" fmla="*/ 638398 w 4116165"/>
                  <a:gd name="connsiteY10-124" fmla="*/ 1356819 h 3497531"/>
                  <a:gd name="connsiteX11-125" fmla="*/ 20901 w 4116165"/>
                  <a:gd name="connsiteY11-126" fmla="*/ 739322 h 3497531"/>
                  <a:gd name="connsiteX12-127" fmla="*/ 20901 w 4116165"/>
                  <a:gd name="connsiteY12-128" fmla="*/ 638398 h 3497531"/>
                  <a:gd name="connsiteX13-129" fmla="*/ 638398 w 4116165"/>
                  <a:gd name="connsiteY13-130" fmla="*/ 20901 h 3497531"/>
                  <a:gd name="connsiteX14-131" fmla="*/ 688860 w 4116165"/>
                  <a:gd name="connsiteY14-132" fmla="*/ 0 h 3497531"/>
                  <a:gd name="connsiteX0-133" fmla="*/ 1433441 w 3927730"/>
                  <a:gd name="connsiteY0-134" fmla="*/ 3309096 h 3497531"/>
                  <a:gd name="connsiteX1-135" fmla="*/ 3927730 w 3927730"/>
                  <a:gd name="connsiteY1-136" fmla="*/ 3497531 h 3497531"/>
                  <a:gd name="connsiteX2-137" fmla="*/ 1621876 w 3927730"/>
                  <a:gd name="connsiteY2-138" fmla="*/ 3497531 h 3497531"/>
                  <a:gd name="connsiteX3-139" fmla="*/ 1433441 w 3927730"/>
                  <a:gd name="connsiteY3-140" fmla="*/ 3309096 h 3497531"/>
                  <a:gd name="connsiteX4-141" fmla="*/ 688860 w 3927730"/>
                  <a:gd name="connsiteY4-142" fmla="*/ 0 h 3497531"/>
                  <a:gd name="connsiteX5-143" fmla="*/ 739322 w 3927730"/>
                  <a:gd name="connsiteY5-144" fmla="*/ 20901 h 3497531"/>
                  <a:gd name="connsiteX6-145" fmla="*/ 1356818 w 3927730"/>
                  <a:gd name="connsiteY6-146" fmla="*/ 638398 h 3497531"/>
                  <a:gd name="connsiteX7-147" fmla="*/ 1356818 w 3927730"/>
                  <a:gd name="connsiteY7-148" fmla="*/ 739322 h 3497531"/>
                  <a:gd name="connsiteX8-149" fmla="*/ 739322 w 3927730"/>
                  <a:gd name="connsiteY8-150" fmla="*/ 1356819 h 3497531"/>
                  <a:gd name="connsiteX9-151" fmla="*/ 638398 w 3927730"/>
                  <a:gd name="connsiteY9-152" fmla="*/ 1356819 h 3497531"/>
                  <a:gd name="connsiteX10-153" fmla="*/ 20901 w 3927730"/>
                  <a:gd name="connsiteY10-154" fmla="*/ 739322 h 3497531"/>
                  <a:gd name="connsiteX11-155" fmla="*/ 20901 w 3927730"/>
                  <a:gd name="connsiteY11-156" fmla="*/ 638398 h 3497531"/>
                  <a:gd name="connsiteX12-157" fmla="*/ 638398 w 3927730"/>
                  <a:gd name="connsiteY12-158" fmla="*/ 20901 h 3497531"/>
                  <a:gd name="connsiteX13-159" fmla="*/ 688860 w 3927730"/>
                  <a:gd name="connsiteY13-160" fmla="*/ 0 h 3497531"/>
                  <a:gd name="connsiteX0-161" fmla="*/ 1433441 w 1621876"/>
                  <a:gd name="connsiteY0-162" fmla="*/ 3309096 h 3497531"/>
                  <a:gd name="connsiteX1-163" fmla="*/ 1621876 w 1621876"/>
                  <a:gd name="connsiteY1-164" fmla="*/ 3497531 h 3497531"/>
                  <a:gd name="connsiteX2-165" fmla="*/ 1433441 w 1621876"/>
                  <a:gd name="connsiteY2-166" fmla="*/ 3309096 h 3497531"/>
                  <a:gd name="connsiteX3-167" fmla="*/ 688860 w 1621876"/>
                  <a:gd name="connsiteY3-168" fmla="*/ 0 h 3497531"/>
                  <a:gd name="connsiteX4-169" fmla="*/ 739322 w 1621876"/>
                  <a:gd name="connsiteY4-170" fmla="*/ 20901 h 3497531"/>
                  <a:gd name="connsiteX5-171" fmla="*/ 1356818 w 1621876"/>
                  <a:gd name="connsiteY5-172" fmla="*/ 638398 h 3497531"/>
                  <a:gd name="connsiteX6-173" fmla="*/ 1356818 w 1621876"/>
                  <a:gd name="connsiteY6-174" fmla="*/ 739322 h 3497531"/>
                  <a:gd name="connsiteX7-175" fmla="*/ 739322 w 1621876"/>
                  <a:gd name="connsiteY7-176" fmla="*/ 1356819 h 3497531"/>
                  <a:gd name="connsiteX8-177" fmla="*/ 638398 w 1621876"/>
                  <a:gd name="connsiteY8-178" fmla="*/ 1356819 h 3497531"/>
                  <a:gd name="connsiteX9-179" fmla="*/ 20901 w 1621876"/>
                  <a:gd name="connsiteY9-180" fmla="*/ 739322 h 3497531"/>
                  <a:gd name="connsiteX10-181" fmla="*/ 20901 w 1621876"/>
                  <a:gd name="connsiteY10-182" fmla="*/ 638398 h 3497531"/>
                  <a:gd name="connsiteX11-183" fmla="*/ 638398 w 1621876"/>
                  <a:gd name="connsiteY11-184" fmla="*/ 20901 h 3497531"/>
                  <a:gd name="connsiteX12-185" fmla="*/ 688860 w 1621876"/>
                  <a:gd name="connsiteY12-186" fmla="*/ 0 h 3497531"/>
                  <a:gd name="connsiteX0-187" fmla="*/ 688860 w 1377719"/>
                  <a:gd name="connsiteY0-188" fmla="*/ 0 h 1377720"/>
                  <a:gd name="connsiteX1-189" fmla="*/ 739322 w 1377719"/>
                  <a:gd name="connsiteY1-190" fmla="*/ 20901 h 1377720"/>
                  <a:gd name="connsiteX2-191" fmla="*/ 1356818 w 1377719"/>
                  <a:gd name="connsiteY2-192" fmla="*/ 638398 h 1377720"/>
                  <a:gd name="connsiteX3-193" fmla="*/ 1356818 w 1377719"/>
                  <a:gd name="connsiteY3-194" fmla="*/ 739322 h 1377720"/>
                  <a:gd name="connsiteX4-195" fmla="*/ 739322 w 1377719"/>
                  <a:gd name="connsiteY4-196" fmla="*/ 1356819 h 1377720"/>
                  <a:gd name="connsiteX5-197" fmla="*/ 638398 w 1377719"/>
                  <a:gd name="connsiteY5-198" fmla="*/ 1356819 h 1377720"/>
                  <a:gd name="connsiteX6-199" fmla="*/ 20901 w 1377719"/>
                  <a:gd name="connsiteY6-200" fmla="*/ 739322 h 1377720"/>
                  <a:gd name="connsiteX7-201" fmla="*/ 20901 w 1377719"/>
                  <a:gd name="connsiteY7-202" fmla="*/ 638398 h 1377720"/>
                  <a:gd name="connsiteX8-203" fmla="*/ 638398 w 1377719"/>
                  <a:gd name="connsiteY8-204" fmla="*/ 20901 h 1377720"/>
                  <a:gd name="connsiteX9-205" fmla="*/ 688860 w 1377719"/>
                  <a:gd name="connsiteY9-206" fmla="*/ 0 h 137772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</a:cxnLst>
                <a:rect l="l" t="t" r="r" b="b"/>
                <a:pathLst>
                  <a:path w="1377719" h="1377720">
                    <a:moveTo>
                      <a:pt x="688860" y="0"/>
                    </a:moveTo>
                    <a:cubicBezTo>
                      <a:pt x="707124" y="0"/>
                      <a:pt x="725387" y="6967"/>
                      <a:pt x="739322" y="20901"/>
                    </a:cubicBezTo>
                    <a:lnTo>
                      <a:pt x="1356818" y="638398"/>
                    </a:lnTo>
                    <a:cubicBezTo>
                      <a:pt x="1384687" y="666267"/>
                      <a:pt x="1384687" y="711453"/>
                      <a:pt x="1356818" y="739322"/>
                    </a:cubicBezTo>
                    <a:lnTo>
                      <a:pt x="739322" y="1356819"/>
                    </a:lnTo>
                    <a:cubicBezTo>
                      <a:pt x="711453" y="1384688"/>
                      <a:pt x="666267" y="1384688"/>
                      <a:pt x="638398" y="1356819"/>
                    </a:cubicBezTo>
                    <a:lnTo>
                      <a:pt x="20901" y="739322"/>
                    </a:lnTo>
                    <a:cubicBezTo>
                      <a:pt x="-6968" y="711453"/>
                      <a:pt x="-6968" y="666267"/>
                      <a:pt x="20901" y="638398"/>
                    </a:cubicBezTo>
                    <a:lnTo>
                      <a:pt x="638398" y="20901"/>
                    </a:lnTo>
                    <a:cubicBezTo>
                      <a:pt x="652332" y="6967"/>
                      <a:pt x="670596" y="0"/>
                      <a:pt x="688860" y="0"/>
                    </a:cubicBezTo>
                    <a:close/>
                  </a:path>
                </a:pathLst>
              </a:custGeom>
              <a:solidFill>
                <a:srgbClr val="FAD978"/>
              </a:solidFill>
              <a:ln>
                <a:noFill/>
              </a:ln>
              <a:effectLst>
                <a:outerShdw blurRad="508000" dist="254000" dir="5400000" algn="t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entury Gothic" panose="020B0502020202020204" pitchFamily="34" charset="0"/>
                  <a:ea typeface="微软雅黑" panose="020B0503020204020204" charset="-122"/>
                </a:endParaRPr>
              </a:p>
            </p:txBody>
          </p:sp>
          <p:grpSp>
            <p:nvGrpSpPr>
              <p:cNvPr id="13" name="Group 2"/>
              <p:cNvGrpSpPr/>
              <p:nvPr/>
            </p:nvGrpSpPr>
            <p:grpSpPr>
              <a:xfrm>
                <a:off x="5930898" y="3702883"/>
                <a:ext cx="330200" cy="482600"/>
                <a:chOff x="6258454" y="3849160"/>
                <a:chExt cx="330200" cy="482600"/>
              </a:xfrm>
              <a:solidFill>
                <a:schemeClr val="bg1"/>
              </a:solidFill>
            </p:grpSpPr>
            <p:sp>
              <p:nvSpPr>
                <p:cNvPr id="14" name="Freeform 35"/>
                <p:cNvSpPr>
                  <a:spLocks noEditPoints="1"/>
                </p:cNvSpPr>
                <p:nvPr/>
              </p:nvSpPr>
              <p:spPr bwMode="auto">
                <a:xfrm>
                  <a:off x="6258454" y="3849160"/>
                  <a:ext cx="330200" cy="482600"/>
                </a:xfrm>
                <a:custGeom>
                  <a:avLst/>
                  <a:gdLst>
                    <a:gd name="T0" fmla="*/ 44 w 88"/>
                    <a:gd name="T1" fmla="*/ 0 h 128"/>
                    <a:gd name="T2" fmla="*/ 0 w 88"/>
                    <a:gd name="T3" fmla="*/ 44 h 128"/>
                    <a:gd name="T4" fmla="*/ 20 w 88"/>
                    <a:gd name="T5" fmla="*/ 92 h 128"/>
                    <a:gd name="T6" fmla="*/ 44 w 88"/>
                    <a:gd name="T7" fmla="*/ 128 h 128"/>
                    <a:gd name="T8" fmla="*/ 68 w 88"/>
                    <a:gd name="T9" fmla="*/ 92 h 128"/>
                    <a:gd name="T10" fmla="*/ 88 w 88"/>
                    <a:gd name="T11" fmla="*/ 44 h 128"/>
                    <a:gd name="T12" fmla="*/ 44 w 88"/>
                    <a:gd name="T13" fmla="*/ 0 h 128"/>
                    <a:gd name="T14" fmla="*/ 54 w 88"/>
                    <a:gd name="T15" fmla="*/ 109 h 128"/>
                    <a:gd name="T16" fmla="*/ 35 w 88"/>
                    <a:gd name="T17" fmla="*/ 111 h 128"/>
                    <a:gd name="T18" fmla="*/ 32 w 88"/>
                    <a:gd name="T19" fmla="*/ 104 h 128"/>
                    <a:gd name="T20" fmla="*/ 32 w 88"/>
                    <a:gd name="T21" fmla="*/ 103 h 128"/>
                    <a:gd name="T22" fmla="*/ 57 w 88"/>
                    <a:gd name="T23" fmla="*/ 100 h 128"/>
                    <a:gd name="T24" fmla="*/ 56 w 88"/>
                    <a:gd name="T25" fmla="*/ 104 h 128"/>
                    <a:gd name="T26" fmla="*/ 54 w 88"/>
                    <a:gd name="T27" fmla="*/ 109 h 128"/>
                    <a:gd name="T28" fmla="*/ 31 w 88"/>
                    <a:gd name="T29" fmla="*/ 100 h 128"/>
                    <a:gd name="T30" fmla="*/ 28 w 88"/>
                    <a:gd name="T31" fmla="*/ 92 h 128"/>
                    <a:gd name="T32" fmla="*/ 60 w 88"/>
                    <a:gd name="T33" fmla="*/ 92 h 128"/>
                    <a:gd name="T34" fmla="*/ 58 w 88"/>
                    <a:gd name="T35" fmla="*/ 96 h 128"/>
                    <a:gd name="T36" fmla="*/ 31 w 88"/>
                    <a:gd name="T37" fmla="*/ 100 h 128"/>
                    <a:gd name="T38" fmla="*/ 44 w 88"/>
                    <a:gd name="T39" fmla="*/ 120 h 128"/>
                    <a:gd name="T40" fmla="*/ 36 w 88"/>
                    <a:gd name="T41" fmla="*/ 115 h 128"/>
                    <a:gd name="T42" fmla="*/ 53 w 88"/>
                    <a:gd name="T43" fmla="*/ 113 h 128"/>
                    <a:gd name="T44" fmla="*/ 44 w 88"/>
                    <a:gd name="T45" fmla="*/ 120 h 128"/>
                    <a:gd name="T46" fmla="*/ 63 w 88"/>
                    <a:gd name="T47" fmla="*/ 84 h 128"/>
                    <a:gd name="T48" fmla="*/ 25 w 88"/>
                    <a:gd name="T49" fmla="*/ 84 h 128"/>
                    <a:gd name="T50" fmla="*/ 19 w 88"/>
                    <a:gd name="T51" fmla="*/ 71 h 128"/>
                    <a:gd name="T52" fmla="*/ 8 w 88"/>
                    <a:gd name="T53" fmla="*/ 44 h 128"/>
                    <a:gd name="T54" fmla="*/ 44 w 88"/>
                    <a:gd name="T55" fmla="*/ 8 h 128"/>
                    <a:gd name="T56" fmla="*/ 80 w 88"/>
                    <a:gd name="T57" fmla="*/ 44 h 128"/>
                    <a:gd name="T58" fmla="*/ 69 w 88"/>
                    <a:gd name="T59" fmla="*/ 71 h 128"/>
                    <a:gd name="T60" fmla="*/ 63 w 88"/>
                    <a:gd name="T61" fmla="*/ 84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88" h="128">
                      <a:moveTo>
                        <a:pt x="44" y="0"/>
                      </a:moveTo>
                      <a:cubicBezTo>
                        <a:pt x="20" y="0"/>
                        <a:pt x="0" y="20"/>
                        <a:pt x="0" y="44"/>
                      </a:cubicBezTo>
                      <a:cubicBezTo>
                        <a:pt x="0" y="60"/>
                        <a:pt x="15" y="77"/>
                        <a:pt x="20" y="92"/>
                      </a:cubicBezTo>
                      <a:cubicBezTo>
                        <a:pt x="28" y="115"/>
                        <a:pt x="27" y="128"/>
                        <a:pt x="44" y="128"/>
                      </a:cubicBezTo>
                      <a:cubicBezTo>
                        <a:pt x="61" y="128"/>
                        <a:pt x="60" y="115"/>
                        <a:pt x="68" y="92"/>
                      </a:cubicBezTo>
                      <a:cubicBezTo>
                        <a:pt x="73" y="77"/>
                        <a:pt x="88" y="60"/>
                        <a:pt x="88" y="44"/>
                      </a:cubicBezTo>
                      <a:cubicBezTo>
                        <a:pt x="88" y="20"/>
                        <a:pt x="68" y="0"/>
                        <a:pt x="44" y="0"/>
                      </a:cubicBezTo>
                      <a:close/>
                      <a:moveTo>
                        <a:pt x="54" y="109"/>
                      </a:moveTo>
                      <a:cubicBezTo>
                        <a:pt x="35" y="111"/>
                        <a:pt x="35" y="111"/>
                        <a:pt x="35" y="111"/>
                      </a:cubicBezTo>
                      <a:cubicBezTo>
                        <a:pt x="34" y="109"/>
                        <a:pt x="33" y="107"/>
                        <a:pt x="32" y="104"/>
                      </a:cubicBezTo>
                      <a:cubicBezTo>
                        <a:pt x="32" y="104"/>
                        <a:pt x="32" y="104"/>
                        <a:pt x="32" y="103"/>
                      </a:cubicBezTo>
                      <a:cubicBezTo>
                        <a:pt x="57" y="100"/>
                        <a:pt x="57" y="100"/>
                        <a:pt x="57" y="100"/>
                      </a:cubicBezTo>
                      <a:cubicBezTo>
                        <a:pt x="57" y="102"/>
                        <a:pt x="56" y="103"/>
                        <a:pt x="56" y="104"/>
                      </a:cubicBezTo>
                      <a:cubicBezTo>
                        <a:pt x="55" y="106"/>
                        <a:pt x="55" y="107"/>
                        <a:pt x="54" y="109"/>
                      </a:cubicBezTo>
                      <a:close/>
                      <a:moveTo>
                        <a:pt x="31" y="100"/>
                      </a:moveTo>
                      <a:cubicBezTo>
                        <a:pt x="30" y="97"/>
                        <a:pt x="29" y="95"/>
                        <a:pt x="28" y="92"/>
                      </a:cubicBezTo>
                      <a:cubicBezTo>
                        <a:pt x="60" y="92"/>
                        <a:pt x="60" y="92"/>
                        <a:pt x="60" y="92"/>
                      </a:cubicBezTo>
                      <a:cubicBezTo>
                        <a:pt x="59" y="93"/>
                        <a:pt x="59" y="95"/>
                        <a:pt x="58" y="96"/>
                      </a:cubicBezTo>
                      <a:lnTo>
                        <a:pt x="31" y="100"/>
                      </a:lnTo>
                      <a:close/>
                      <a:moveTo>
                        <a:pt x="44" y="120"/>
                      </a:moveTo>
                      <a:cubicBezTo>
                        <a:pt x="40" y="120"/>
                        <a:pt x="38" y="120"/>
                        <a:pt x="36" y="115"/>
                      </a:cubicBezTo>
                      <a:cubicBezTo>
                        <a:pt x="53" y="113"/>
                        <a:pt x="53" y="113"/>
                        <a:pt x="53" y="113"/>
                      </a:cubicBezTo>
                      <a:cubicBezTo>
                        <a:pt x="51" y="119"/>
                        <a:pt x="49" y="120"/>
                        <a:pt x="44" y="120"/>
                      </a:cubicBezTo>
                      <a:close/>
                      <a:moveTo>
                        <a:pt x="63" y="84"/>
                      </a:moveTo>
                      <a:cubicBezTo>
                        <a:pt x="25" y="84"/>
                        <a:pt x="25" y="84"/>
                        <a:pt x="25" y="84"/>
                      </a:cubicBezTo>
                      <a:cubicBezTo>
                        <a:pt x="23" y="80"/>
                        <a:pt x="21" y="75"/>
                        <a:pt x="19" y="71"/>
                      </a:cubicBezTo>
                      <a:cubicBezTo>
                        <a:pt x="13" y="62"/>
                        <a:pt x="8" y="52"/>
                        <a:pt x="8" y="44"/>
                      </a:cubicBezTo>
                      <a:cubicBezTo>
                        <a:pt x="8" y="24"/>
                        <a:pt x="24" y="8"/>
                        <a:pt x="44" y="8"/>
                      </a:cubicBezTo>
                      <a:cubicBezTo>
                        <a:pt x="64" y="8"/>
                        <a:pt x="80" y="24"/>
                        <a:pt x="80" y="44"/>
                      </a:cubicBezTo>
                      <a:cubicBezTo>
                        <a:pt x="80" y="52"/>
                        <a:pt x="75" y="62"/>
                        <a:pt x="69" y="71"/>
                      </a:cubicBezTo>
                      <a:cubicBezTo>
                        <a:pt x="67" y="75"/>
                        <a:pt x="65" y="80"/>
                        <a:pt x="63" y="8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prstClr val="black"/>
                    </a:solidFill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15" name="Freeform 36"/>
                <p:cNvSpPr/>
                <p:nvPr/>
              </p:nvSpPr>
              <p:spPr bwMode="auto">
                <a:xfrm>
                  <a:off x="6333066" y="3925360"/>
                  <a:ext cx="96837" cy="96838"/>
                </a:xfrm>
                <a:custGeom>
                  <a:avLst/>
                  <a:gdLst>
                    <a:gd name="T0" fmla="*/ 24 w 26"/>
                    <a:gd name="T1" fmla="*/ 0 h 26"/>
                    <a:gd name="T2" fmla="*/ 0 w 26"/>
                    <a:gd name="T3" fmla="*/ 24 h 26"/>
                    <a:gd name="T4" fmla="*/ 2 w 26"/>
                    <a:gd name="T5" fmla="*/ 26 h 26"/>
                    <a:gd name="T6" fmla="*/ 4 w 26"/>
                    <a:gd name="T7" fmla="*/ 24 h 26"/>
                    <a:gd name="T8" fmla="*/ 24 w 26"/>
                    <a:gd name="T9" fmla="*/ 4 h 26"/>
                    <a:gd name="T10" fmla="*/ 26 w 26"/>
                    <a:gd name="T11" fmla="*/ 2 h 26"/>
                    <a:gd name="T12" fmla="*/ 24 w 26"/>
                    <a:gd name="T13" fmla="*/ 0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6" h="26">
                      <a:moveTo>
                        <a:pt x="24" y="0"/>
                      </a:moveTo>
                      <a:cubicBezTo>
                        <a:pt x="11" y="0"/>
                        <a:pt x="0" y="11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13"/>
                        <a:pt x="13" y="4"/>
                        <a:pt x="24" y="4"/>
                      </a:cubicBezTo>
                      <a:cubicBezTo>
                        <a:pt x="25" y="4"/>
                        <a:pt x="26" y="3"/>
                        <a:pt x="26" y="2"/>
                      </a:cubicBezTo>
                      <a:cubicBezTo>
                        <a:pt x="26" y="1"/>
                        <a:pt x="25" y="0"/>
                        <a:pt x="2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>
                    <a:solidFill>
                      <a:prstClr val="black"/>
                    </a:solidFill>
                    <a:latin typeface="Century Gothic" panose="020B0502020202020204" pitchFamily="34" charset="0"/>
                  </a:endParaRPr>
                </a:p>
              </p:txBody>
            </p:sp>
          </p:grpSp>
        </p:grpSp>
        <p:sp>
          <p:nvSpPr>
            <p:cNvPr id="11" name="PA_矩形 10"/>
            <p:cNvSpPr/>
            <p:nvPr>
              <p:custDataLst>
                <p:tags r:id="rId1"/>
              </p:custDataLst>
            </p:nvPr>
          </p:nvSpPr>
          <p:spPr>
            <a:xfrm>
              <a:off x="1238668" y="2541228"/>
              <a:ext cx="1597707" cy="27068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000" i="1" dirty="0">
                  <a:solidFill>
                    <a:schemeClr val="bg1"/>
                  </a:solidFill>
                  <a:latin typeface="Century Gothic" panose="020B0502020202020204" pitchFamily="34" charset="0"/>
                  <a:ea typeface="微软雅黑 Light" panose="020B0502040204020203" pitchFamily="34" charset="-122"/>
                </a:rPr>
                <a:t>age has reached the end of the beginning of a word. may be guilty in his seems to passing a lot of different life became the appearance of the same day; </a:t>
              </a:r>
            </a:p>
          </p:txBody>
        </p:sp>
      </p:grpSp>
      <p:grpSp>
        <p:nvGrpSpPr>
          <p:cNvPr id="16" name="组合 21"/>
          <p:cNvGrpSpPr/>
          <p:nvPr/>
        </p:nvGrpSpPr>
        <p:grpSpPr>
          <a:xfrm>
            <a:off x="7087190" y="2056018"/>
            <a:ext cx="3441113" cy="997458"/>
            <a:chOff x="2009545" y="4901670"/>
            <a:chExt cx="3441113" cy="997458"/>
          </a:xfrm>
        </p:grpSpPr>
        <p:sp>
          <p:nvSpPr>
            <p:cNvPr id="17" name="矩形 16"/>
            <p:cNvSpPr/>
            <p:nvPr/>
          </p:nvSpPr>
          <p:spPr>
            <a:xfrm>
              <a:off x="2009546" y="4901670"/>
              <a:ext cx="2241974" cy="42473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2009545" y="5280497"/>
              <a:ext cx="3441113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presentation and make it into a film to be used in a wider field</a:t>
              </a:r>
            </a:p>
          </p:txBody>
        </p:sp>
      </p:grpSp>
      <p:grpSp>
        <p:nvGrpSpPr>
          <p:cNvPr id="19" name="组合 24"/>
          <p:cNvGrpSpPr/>
          <p:nvPr/>
        </p:nvGrpSpPr>
        <p:grpSpPr>
          <a:xfrm>
            <a:off x="7087190" y="3360363"/>
            <a:ext cx="3441113" cy="997458"/>
            <a:chOff x="2009545" y="4901670"/>
            <a:chExt cx="3441113" cy="997458"/>
          </a:xfrm>
        </p:grpSpPr>
        <p:sp>
          <p:nvSpPr>
            <p:cNvPr id="20" name="矩形 19"/>
            <p:cNvSpPr/>
            <p:nvPr/>
          </p:nvSpPr>
          <p:spPr>
            <a:xfrm>
              <a:off x="2009546" y="4901670"/>
              <a:ext cx="2241974" cy="42473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009545" y="5280497"/>
              <a:ext cx="3441113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presentation and make it into a film to be used in a wider field</a:t>
              </a:r>
            </a:p>
          </p:txBody>
        </p:sp>
      </p:grpSp>
      <p:grpSp>
        <p:nvGrpSpPr>
          <p:cNvPr id="22" name="组合 27"/>
          <p:cNvGrpSpPr/>
          <p:nvPr/>
        </p:nvGrpSpPr>
        <p:grpSpPr>
          <a:xfrm>
            <a:off x="7087190" y="4664708"/>
            <a:ext cx="3441113" cy="997458"/>
            <a:chOff x="2009545" y="4901670"/>
            <a:chExt cx="3441113" cy="997458"/>
          </a:xfrm>
        </p:grpSpPr>
        <p:sp>
          <p:nvSpPr>
            <p:cNvPr id="23" name="矩形 22"/>
            <p:cNvSpPr/>
            <p:nvPr/>
          </p:nvSpPr>
          <p:spPr>
            <a:xfrm>
              <a:off x="2009546" y="4901670"/>
              <a:ext cx="2241974" cy="42473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2009545" y="5280497"/>
              <a:ext cx="3441113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presentation and make it into a film to be used in a wider field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949952" y="2394249"/>
            <a:ext cx="4997457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6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THANK</a:t>
            </a:r>
            <a:r>
              <a:rPr lang="zh-CN" alt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YOU</a:t>
            </a:r>
            <a:endParaRPr lang="zh-CN" altLang="en-US" sz="6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949820" y="3829445"/>
            <a:ext cx="5661144" cy="47833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The user can demonstrate on a projector or computer, or print the presentation and make it into a film to be used in a wider field</a:t>
            </a:r>
          </a:p>
        </p:txBody>
      </p:sp>
      <p:sp>
        <p:nvSpPr>
          <p:cNvPr id="4" name="矩形 3"/>
          <p:cNvSpPr/>
          <p:nvPr/>
        </p:nvSpPr>
        <p:spPr>
          <a:xfrm>
            <a:off x="5023559" y="3389353"/>
            <a:ext cx="4780476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工作总结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 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工作计划 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 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教育培训 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 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信息化教育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949820" y="4384340"/>
            <a:ext cx="5661144" cy="31925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zh-CN" altLang="en-US" sz="1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汇报人：</a:t>
            </a:r>
            <a:r>
              <a:rPr lang="en-US" altLang="zh-CN" sz="1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xiazaii    </a:t>
            </a:r>
            <a:r>
              <a:rPr lang="zh-CN" altLang="en-US" sz="1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时间：</a:t>
            </a:r>
            <a:r>
              <a:rPr lang="en-US" altLang="zh-CN" sz="1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202X.7.30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905000" y="0"/>
            <a:ext cx="10287000" cy="6858000"/>
          </a:xfrm>
          <a:prstGeom prst="rect">
            <a:avLst/>
          </a:prstGeom>
        </p:spPr>
      </p:pic>
      <p:grpSp>
        <p:nvGrpSpPr>
          <p:cNvPr id="5" name="组 4"/>
          <p:cNvGrpSpPr/>
          <p:nvPr/>
        </p:nvGrpSpPr>
        <p:grpSpPr>
          <a:xfrm>
            <a:off x="786398" y="3346704"/>
            <a:ext cx="457200" cy="2907792"/>
            <a:chOff x="10972800" y="749808"/>
            <a:chExt cx="457200" cy="2907792"/>
          </a:xfrm>
        </p:grpSpPr>
        <p:sp>
          <p:nvSpPr>
            <p:cNvPr id="6" name="矩形 5"/>
            <p:cNvSpPr/>
            <p:nvPr/>
          </p:nvSpPr>
          <p:spPr>
            <a:xfrm>
              <a:off x="10972800" y="749808"/>
              <a:ext cx="457200" cy="4572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972800" y="1448845"/>
              <a:ext cx="377667" cy="220875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The user </a:t>
              </a:r>
              <a:r>
                <a:rPr lang="en-US" altLang="zh-CN" sz="110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can demonstrate</a:t>
              </a:r>
              <a:endPara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621793" y="658368"/>
            <a:ext cx="4630707" cy="1078992"/>
          </a:xfrm>
          <a:prstGeom prst="rect">
            <a:avLst/>
          </a:prstGeom>
          <a:solidFill>
            <a:srgbClr val="FAD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916089" y="721701"/>
            <a:ext cx="3206583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PART.01</a:t>
            </a:r>
            <a:endParaRPr lang="zh-CN" altLang="en-US" sz="6000" b="1" dirty="0">
              <a:solidFill>
                <a:schemeClr val="tx1">
                  <a:lumMod val="75000"/>
                  <a:lumOff val="25000"/>
                </a:schemeClr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942858" y="4045741"/>
            <a:ext cx="3913985" cy="47833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The user can demonstrate on a projector or computer, or print the presentation and make it into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942857" y="3113639"/>
            <a:ext cx="481495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419576" y="333889"/>
            <a:ext cx="4101681" cy="734266"/>
            <a:chOff x="607832" y="2055111"/>
            <a:chExt cx="4101681" cy="734266"/>
          </a:xfrm>
        </p:grpSpPr>
        <p:sp>
          <p:nvSpPr>
            <p:cNvPr id="3" name="矩形 2"/>
            <p:cNvSpPr/>
            <p:nvPr/>
          </p:nvSpPr>
          <p:spPr>
            <a:xfrm>
              <a:off x="607832" y="2097404"/>
              <a:ext cx="187696" cy="335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95528" y="2358490"/>
              <a:ext cx="391398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95528" y="2055111"/>
              <a:ext cx="27205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01.</a:t>
              </a:r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标题文字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607832" y="2420551"/>
              <a:ext cx="187696" cy="33522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8" name="稻壳儿原创设计师【幻雨工作室】_6"/>
          <p:cNvSpPr/>
          <p:nvPr/>
        </p:nvSpPr>
        <p:spPr>
          <a:xfrm>
            <a:off x="537030" y="1609797"/>
            <a:ext cx="5581649" cy="4286250"/>
          </a:xfrm>
          <a:prstGeom prst="rect">
            <a:avLst/>
          </a:prstGeom>
          <a:solidFill>
            <a:srgbClr val="FAD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稻壳儿原创设计师【幻雨工作室】_7"/>
          <p:cNvSpPr/>
          <p:nvPr/>
        </p:nvSpPr>
        <p:spPr>
          <a:xfrm>
            <a:off x="41729" y="1609797"/>
            <a:ext cx="495299" cy="4286250"/>
          </a:xfrm>
          <a:prstGeom prst="rect">
            <a:avLst/>
          </a:prstGeom>
          <a:solidFill>
            <a:srgbClr val="20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11" name="稻壳儿原创设计师【幻雨工作室】_9" descr="e7d195523061f1c09e9d68d7cf438b91ef959ecb14fc25d26BBA7F7DBC18E55DFF4014AF651F0BF2569D4B6C1DA7F1A4683A481403BD872FC687266AD13265C1DE7C373772FD8728ABDD69ADD03BFF5BE2862BC891DBB79E9CE98C9F39EBFB98FA5B31B5505EBC7D120A4F1DD826DB4D66FA01FD02F768AE3D84ADB7DD6E81DC411D9A3D48D278362461AE574825276F"/>
          <p:cNvCxnSpPr/>
          <p:nvPr/>
        </p:nvCxnSpPr>
        <p:spPr>
          <a:xfrm>
            <a:off x="983210" y="2990924"/>
            <a:ext cx="33168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稻壳儿原创设计师【幻雨工作室】_10"/>
          <p:cNvSpPr/>
          <p:nvPr/>
        </p:nvSpPr>
        <p:spPr>
          <a:xfrm>
            <a:off x="860879" y="3144583"/>
            <a:ext cx="52124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新教材通过大量的资料引入的知识</a:t>
            </a:r>
            <a:r>
              <a:rPr lang="en-US" altLang="zh-CN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,</a:t>
            </a: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让人耳目一新</a:t>
            </a:r>
            <a:r>
              <a:rPr lang="en-US" altLang="zh-CN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,</a:t>
            </a: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教师反映各学科的教材象卡通书一样</a:t>
            </a:r>
            <a:r>
              <a:rPr lang="en-US" altLang="zh-CN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,</a:t>
            </a: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好看了</a:t>
            </a:r>
            <a:r>
              <a:rPr lang="en-US" altLang="zh-CN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,</a:t>
            </a: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学生也喜欢看了。新教材通过情景设计</a:t>
            </a:r>
            <a:r>
              <a:rPr lang="en-US" altLang="zh-CN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,</a:t>
            </a: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较为贴近生活</a:t>
            </a:r>
            <a:r>
              <a:rPr lang="en-US" altLang="zh-CN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,</a:t>
            </a: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密切教学与现实生活的联系。</a:t>
            </a:r>
          </a:p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新教材在义务教育阶段</a:t>
            </a:r>
            <a:r>
              <a:rPr lang="en-US" altLang="zh-CN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,</a:t>
            </a: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通过主动学习来让学生得到发展。新教材体现了时代气息</a:t>
            </a:r>
            <a:r>
              <a:rPr lang="en-US" altLang="zh-CN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,</a:t>
            </a: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教材图文并茂</a:t>
            </a:r>
            <a:r>
              <a:rPr lang="en-US" altLang="zh-CN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,</a:t>
            </a: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符合儿童年龄和认知特点</a:t>
            </a:r>
            <a:r>
              <a:rPr lang="en-US" altLang="zh-CN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,</a:t>
            </a: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内容现实</a:t>
            </a:r>
            <a:r>
              <a:rPr lang="en-US" altLang="zh-CN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,</a:t>
            </a: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练习题有挑战性、创造性、开放性。</a:t>
            </a:r>
            <a:endParaRPr lang="en-US" altLang="zh-CN" sz="900" dirty="0">
              <a:solidFill>
                <a:schemeClr val="tx1">
                  <a:lumMod val="95000"/>
                  <a:lumOff val="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新教材删减了一些“难、繁、偏、旧旧日</a:t>
            </a:r>
            <a:r>
              <a:rPr lang="en-US" altLang="zh-CN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"</a:t>
            </a: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的内容</a:t>
            </a:r>
            <a:r>
              <a:rPr lang="en-US" altLang="zh-CN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,</a:t>
            </a: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减轻了学生的负担。</a:t>
            </a:r>
          </a:p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新教材内容广而浅</a:t>
            </a:r>
            <a:r>
              <a:rPr lang="en-US" altLang="zh-CN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,</a:t>
            </a: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难度成螺旋形上升</a:t>
            </a:r>
            <a:r>
              <a:rPr lang="en-US" altLang="zh-CN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,</a:t>
            </a: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按学段提出目标要求</a:t>
            </a:r>
            <a:r>
              <a:rPr lang="en-US" altLang="zh-CN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,</a:t>
            </a: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适应不同水平层次和不同阶段的学习</a:t>
            </a:r>
            <a:r>
              <a:rPr lang="en-US" altLang="zh-CN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,</a:t>
            </a: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有较强的弹性和教师把握的余地。为学生提供了积极思考与交流合作的情境</a:t>
            </a:r>
            <a:r>
              <a:rPr lang="en-US" altLang="zh-CN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,</a:t>
            </a: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也有利于师生互动</a:t>
            </a:r>
            <a:r>
              <a:rPr lang="en-US" altLang="zh-CN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,</a:t>
            </a: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为活跃课堂教学活动提供了机会与可能。</a:t>
            </a:r>
          </a:p>
        </p:txBody>
      </p:sp>
      <p:sp>
        <p:nvSpPr>
          <p:cNvPr id="15" name="稻壳儿原创设计师【幻雨工作室】_13"/>
          <p:cNvSpPr txBox="1"/>
          <p:nvPr/>
        </p:nvSpPr>
        <p:spPr>
          <a:xfrm>
            <a:off x="860879" y="2388078"/>
            <a:ext cx="6160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kern="10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>
                <a:solidFill>
                  <a:srgbClr val="201F20"/>
                </a:solidFill>
              </a:rPr>
              <a:t>新教材的特点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6118677" y="1609797"/>
            <a:ext cx="6073323" cy="42901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 7"/>
          <p:cNvGrpSpPr/>
          <p:nvPr/>
        </p:nvGrpSpPr>
        <p:grpSpPr>
          <a:xfrm>
            <a:off x="419576" y="333889"/>
            <a:ext cx="4101681" cy="734266"/>
            <a:chOff x="607832" y="2055111"/>
            <a:chExt cx="4101681" cy="734266"/>
          </a:xfrm>
        </p:grpSpPr>
        <p:sp>
          <p:nvSpPr>
            <p:cNvPr id="3" name="矩形 2"/>
            <p:cNvSpPr/>
            <p:nvPr/>
          </p:nvSpPr>
          <p:spPr>
            <a:xfrm>
              <a:off x="607832" y="2097404"/>
              <a:ext cx="187696" cy="335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95528" y="2358490"/>
              <a:ext cx="391398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795528" y="2055111"/>
              <a:ext cx="27205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01.</a:t>
              </a:r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标题文字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607832" y="2420551"/>
              <a:ext cx="187696" cy="33522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9" name="稻壳儿原创设计师【幻雨工作室】_5"/>
          <p:cNvSpPr/>
          <p:nvPr/>
        </p:nvSpPr>
        <p:spPr>
          <a:xfrm>
            <a:off x="1304927" y="1759845"/>
            <a:ext cx="2292831" cy="1105786"/>
          </a:xfrm>
          <a:custGeom>
            <a:avLst/>
            <a:gdLst>
              <a:gd name="connsiteX0" fmla="*/ 0 w 2232436"/>
              <a:gd name="connsiteY0" fmla="*/ 227029 h 1105786"/>
              <a:gd name="connsiteX1" fmla="*/ 1531279 w 2232436"/>
              <a:gd name="connsiteY1" fmla="*/ 227029 h 1105786"/>
              <a:gd name="connsiteX2" fmla="*/ 1531279 w 2232436"/>
              <a:gd name="connsiteY2" fmla="*/ 0 h 1105786"/>
              <a:gd name="connsiteX3" fmla="*/ 2232436 w 2232436"/>
              <a:gd name="connsiteY3" fmla="*/ 552893 h 1105786"/>
              <a:gd name="connsiteX4" fmla="*/ 1531279 w 2232436"/>
              <a:gd name="connsiteY4" fmla="*/ 1105786 h 1105786"/>
              <a:gd name="connsiteX5" fmla="*/ 1531279 w 2232436"/>
              <a:gd name="connsiteY5" fmla="*/ 878757 h 1105786"/>
              <a:gd name="connsiteX6" fmla="*/ 0 w 2232436"/>
              <a:gd name="connsiteY6" fmla="*/ 878757 h 1105786"/>
              <a:gd name="connsiteX7" fmla="*/ 0 w 2232436"/>
              <a:gd name="connsiteY7" fmla="*/ 227029 h 1105786"/>
              <a:gd name="connsiteX0-1" fmla="*/ 0 w 2232436"/>
              <a:gd name="connsiteY0-2" fmla="*/ 227029 h 1105786"/>
              <a:gd name="connsiteX1-3" fmla="*/ 1531279 w 2232436"/>
              <a:gd name="connsiteY1-4" fmla="*/ 227029 h 1105786"/>
              <a:gd name="connsiteX2-5" fmla="*/ 1531279 w 2232436"/>
              <a:gd name="connsiteY2-6" fmla="*/ 0 h 1105786"/>
              <a:gd name="connsiteX3-7" fmla="*/ 2232436 w 2232436"/>
              <a:gd name="connsiteY3-8" fmla="*/ 552893 h 1105786"/>
              <a:gd name="connsiteX4-9" fmla="*/ 1531279 w 2232436"/>
              <a:gd name="connsiteY4-10" fmla="*/ 1105786 h 1105786"/>
              <a:gd name="connsiteX5-11" fmla="*/ 1531279 w 2232436"/>
              <a:gd name="connsiteY5-12" fmla="*/ 878757 h 1105786"/>
              <a:gd name="connsiteX6-13" fmla="*/ 0 w 2232436"/>
              <a:gd name="connsiteY6-14" fmla="*/ 878757 h 1105786"/>
              <a:gd name="connsiteX7-15" fmla="*/ 0 w 2232436"/>
              <a:gd name="connsiteY7-16" fmla="*/ 227029 h 1105786"/>
              <a:gd name="connsiteX0-17" fmla="*/ 0 w 2232436"/>
              <a:gd name="connsiteY0-18" fmla="*/ 227029 h 1105786"/>
              <a:gd name="connsiteX1-19" fmla="*/ 1531279 w 2232436"/>
              <a:gd name="connsiteY1-20" fmla="*/ 227029 h 1105786"/>
              <a:gd name="connsiteX2-21" fmla="*/ 1531279 w 2232436"/>
              <a:gd name="connsiteY2-22" fmla="*/ 0 h 1105786"/>
              <a:gd name="connsiteX3-23" fmla="*/ 2232436 w 2232436"/>
              <a:gd name="connsiteY3-24" fmla="*/ 552893 h 1105786"/>
              <a:gd name="connsiteX4-25" fmla="*/ 1531279 w 2232436"/>
              <a:gd name="connsiteY4-26" fmla="*/ 1105786 h 1105786"/>
              <a:gd name="connsiteX5-27" fmla="*/ 1531279 w 2232436"/>
              <a:gd name="connsiteY5-28" fmla="*/ 878757 h 1105786"/>
              <a:gd name="connsiteX6-29" fmla="*/ 0 w 2232436"/>
              <a:gd name="connsiteY6-30" fmla="*/ 878757 h 1105786"/>
              <a:gd name="connsiteX7-31" fmla="*/ 0 w 2232436"/>
              <a:gd name="connsiteY7-32" fmla="*/ 227029 h 1105786"/>
              <a:gd name="connsiteX0-33" fmla="*/ 0 w 2232436"/>
              <a:gd name="connsiteY0-34" fmla="*/ 227029 h 1105786"/>
              <a:gd name="connsiteX1-35" fmla="*/ 1531279 w 2232436"/>
              <a:gd name="connsiteY1-36" fmla="*/ 227029 h 1105786"/>
              <a:gd name="connsiteX2-37" fmla="*/ 1531279 w 2232436"/>
              <a:gd name="connsiteY2-38" fmla="*/ 0 h 1105786"/>
              <a:gd name="connsiteX3-39" fmla="*/ 2232436 w 2232436"/>
              <a:gd name="connsiteY3-40" fmla="*/ 552893 h 1105786"/>
              <a:gd name="connsiteX4-41" fmla="*/ 1531279 w 2232436"/>
              <a:gd name="connsiteY4-42" fmla="*/ 1105786 h 1105786"/>
              <a:gd name="connsiteX5-43" fmla="*/ 1531279 w 2232436"/>
              <a:gd name="connsiteY5-44" fmla="*/ 878757 h 1105786"/>
              <a:gd name="connsiteX6-45" fmla="*/ 0 w 2232436"/>
              <a:gd name="connsiteY6-46" fmla="*/ 878757 h 1105786"/>
              <a:gd name="connsiteX7-47" fmla="*/ 0 w 2232436"/>
              <a:gd name="connsiteY7-48" fmla="*/ 227029 h 1105786"/>
              <a:gd name="connsiteX0-49" fmla="*/ 0 w 2232436"/>
              <a:gd name="connsiteY0-50" fmla="*/ 227029 h 1105786"/>
              <a:gd name="connsiteX1-51" fmla="*/ 1531279 w 2232436"/>
              <a:gd name="connsiteY1-52" fmla="*/ 227029 h 1105786"/>
              <a:gd name="connsiteX2-53" fmla="*/ 1531279 w 2232436"/>
              <a:gd name="connsiteY2-54" fmla="*/ 0 h 1105786"/>
              <a:gd name="connsiteX3-55" fmla="*/ 2232436 w 2232436"/>
              <a:gd name="connsiteY3-56" fmla="*/ 552893 h 1105786"/>
              <a:gd name="connsiteX4-57" fmla="*/ 1531279 w 2232436"/>
              <a:gd name="connsiteY4-58" fmla="*/ 1105786 h 1105786"/>
              <a:gd name="connsiteX5-59" fmla="*/ 1531279 w 2232436"/>
              <a:gd name="connsiteY5-60" fmla="*/ 878757 h 1105786"/>
              <a:gd name="connsiteX6-61" fmla="*/ 0 w 2232436"/>
              <a:gd name="connsiteY6-62" fmla="*/ 878757 h 1105786"/>
              <a:gd name="connsiteX7-63" fmla="*/ 0 w 2232436"/>
              <a:gd name="connsiteY7-64" fmla="*/ 227029 h 1105786"/>
              <a:gd name="connsiteX0-65" fmla="*/ 42530 w 2274966"/>
              <a:gd name="connsiteY0-66" fmla="*/ 227029 h 1105786"/>
              <a:gd name="connsiteX1-67" fmla="*/ 1573809 w 2274966"/>
              <a:gd name="connsiteY1-68" fmla="*/ 227029 h 1105786"/>
              <a:gd name="connsiteX2-69" fmla="*/ 1573809 w 2274966"/>
              <a:gd name="connsiteY2-70" fmla="*/ 0 h 1105786"/>
              <a:gd name="connsiteX3-71" fmla="*/ 2274966 w 2274966"/>
              <a:gd name="connsiteY3-72" fmla="*/ 552893 h 1105786"/>
              <a:gd name="connsiteX4-73" fmla="*/ 1573809 w 2274966"/>
              <a:gd name="connsiteY4-74" fmla="*/ 1105786 h 1105786"/>
              <a:gd name="connsiteX5-75" fmla="*/ 1573809 w 2274966"/>
              <a:gd name="connsiteY5-76" fmla="*/ 878757 h 1105786"/>
              <a:gd name="connsiteX6-77" fmla="*/ 42530 w 2274966"/>
              <a:gd name="connsiteY6-78" fmla="*/ 878757 h 1105786"/>
              <a:gd name="connsiteX7-79" fmla="*/ 42530 w 2274966"/>
              <a:gd name="connsiteY7-80" fmla="*/ 227029 h 1105786"/>
              <a:gd name="connsiteX0-81" fmla="*/ 60394 w 2292830"/>
              <a:gd name="connsiteY0-82" fmla="*/ 227029 h 1105786"/>
              <a:gd name="connsiteX1-83" fmla="*/ 1591673 w 2292830"/>
              <a:gd name="connsiteY1-84" fmla="*/ 227029 h 1105786"/>
              <a:gd name="connsiteX2-85" fmla="*/ 1591673 w 2292830"/>
              <a:gd name="connsiteY2-86" fmla="*/ 0 h 1105786"/>
              <a:gd name="connsiteX3-87" fmla="*/ 2292830 w 2292830"/>
              <a:gd name="connsiteY3-88" fmla="*/ 552893 h 1105786"/>
              <a:gd name="connsiteX4-89" fmla="*/ 1591673 w 2292830"/>
              <a:gd name="connsiteY4-90" fmla="*/ 1105786 h 1105786"/>
              <a:gd name="connsiteX5-91" fmla="*/ 1591673 w 2292830"/>
              <a:gd name="connsiteY5-92" fmla="*/ 878757 h 1105786"/>
              <a:gd name="connsiteX6-93" fmla="*/ 60394 w 2292830"/>
              <a:gd name="connsiteY6-94" fmla="*/ 878757 h 1105786"/>
              <a:gd name="connsiteX7-95" fmla="*/ 60394 w 2292830"/>
              <a:gd name="connsiteY7-96" fmla="*/ 227029 h 1105786"/>
              <a:gd name="connsiteX0-97" fmla="*/ 60394 w 2292830"/>
              <a:gd name="connsiteY0-98" fmla="*/ 227029 h 1105786"/>
              <a:gd name="connsiteX1-99" fmla="*/ 1591673 w 2292830"/>
              <a:gd name="connsiteY1-100" fmla="*/ 227029 h 1105786"/>
              <a:gd name="connsiteX2-101" fmla="*/ 1591673 w 2292830"/>
              <a:gd name="connsiteY2-102" fmla="*/ 0 h 1105786"/>
              <a:gd name="connsiteX3-103" fmla="*/ 2292830 w 2292830"/>
              <a:gd name="connsiteY3-104" fmla="*/ 552893 h 1105786"/>
              <a:gd name="connsiteX4-105" fmla="*/ 1591673 w 2292830"/>
              <a:gd name="connsiteY4-106" fmla="*/ 1105786 h 1105786"/>
              <a:gd name="connsiteX5-107" fmla="*/ 1591673 w 2292830"/>
              <a:gd name="connsiteY5-108" fmla="*/ 878757 h 1105786"/>
              <a:gd name="connsiteX6-109" fmla="*/ 60394 w 2292830"/>
              <a:gd name="connsiteY6-110" fmla="*/ 878757 h 1105786"/>
              <a:gd name="connsiteX7-111" fmla="*/ 60394 w 2292830"/>
              <a:gd name="connsiteY7-112" fmla="*/ 227029 h 1105786"/>
              <a:gd name="connsiteX0-113" fmla="*/ 60394 w 2292830"/>
              <a:gd name="connsiteY0-114" fmla="*/ 227029 h 1105786"/>
              <a:gd name="connsiteX1-115" fmla="*/ 1591673 w 2292830"/>
              <a:gd name="connsiteY1-116" fmla="*/ 227029 h 1105786"/>
              <a:gd name="connsiteX2-117" fmla="*/ 1591673 w 2292830"/>
              <a:gd name="connsiteY2-118" fmla="*/ 0 h 1105786"/>
              <a:gd name="connsiteX3-119" fmla="*/ 2292830 w 2292830"/>
              <a:gd name="connsiteY3-120" fmla="*/ 552893 h 1105786"/>
              <a:gd name="connsiteX4-121" fmla="*/ 1591673 w 2292830"/>
              <a:gd name="connsiteY4-122" fmla="*/ 1105786 h 1105786"/>
              <a:gd name="connsiteX5-123" fmla="*/ 1591673 w 2292830"/>
              <a:gd name="connsiteY5-124" fmla="*/ 878757 h 1105786"/>
              <a:gd name="connsiteX6-125" fmla="*/ 60394 w 2292830"/>
              <a:gd name="connsiteY6-126" fmla="*/ 878757 h 1105786"/>
              <a:gd name="connsiteX7-127" fmla="*/ 60394 w 2292830"/>
              <a:gd name="connsiteY7-128" fmla="*/ 227029 h 11057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2292830" h="1105786">
                <a:moveTo>
                  <a:pt x="60394" y="227029"/>
                </a:moveTo>
                <a:cubicBezTo>
                  <a:pt x="592085" y="88806"/>
                  <a:pt x="1006819" y="407782"/>
                  <a:pt x="1591673" y="227029"/>
                </a:cubicBezTo>
                <a:lnTo>
                  <a:pt x="1591673" y="0"/>
                </a:lnTo>
                <a:cubicBezTo>
                  <a:pt x="1867922" y="354419"/>
                  <a:pt x="2059111" y="368595"/>
                  <a:pt x="2292830" y="552893"/>
                </a:cubicBezTo>
                <a:cubicBezTo>
                  <a:pt x="2059111" y="737191"/>
                  <a:pt x="1761597" y="878958"/>
                  <a:pt x="1591673" y="1105786"/>
                </a:cubicBezTo>
                <a:lnTo>
                  <a:pt x="1591673" y="878757"/>
                </a:lnTo>
                <a:cubicBezTo>
                  <a:pt x="1113145" y="666106"/>
                  <a:pt x="538922" y="1038246"/>
                  <a:pt x="60394" y="878757"/>
                </a:cubicBezTo>
                <a:cubicBezTo>
                  <a:pt x="-35299" y="640249"/>
                  <a:pt x="-3402" y="444272"/>
                  <a:pt x="60394" y="227029"/>
                </a:cubicBezTo>
                <a:close/>
              </a:path>
            </a:pathLst>
          </a:custGeom>
          <a:solidFill>
            <a:srgbClr val="201F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稻壳儿原创设计师【幻雨工作室】_6"/>
          <p:cNvSpPr txBox="1"/>
          <p:nvPr/>
        </p:nvSpPr>
        <p:spPr>
          <a:xfrm>
            <a:off x="1932505" y="215885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Open Sans" panose="020B0606030504020204" pitchFamily="34" charset="0"/>
              </a:rPr>
              <a:t>情景设计</a:t>
            </a:r>
            <a:endParaRPr lang="en-US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Open Sans" panose="020B0606030504020204" pitchFamily="34" charset="0"/>
            </a:endParaRPr>
          </a:p>
        </p:txBody>
      </p:sp>
      <p:sp>
        <p:nvSpPr>
          <p:cNvPr id="11" name="稻壳儿原创设计师【幻雨工作室】_7"/>
          <p:cNvSpPr/>
          <p:nvPr/>
        </p:nvSpPr>
        <p:spPr>
          <a:xfrm>
            <a:off x="1304928" y="2952339"/>
            <a:ext cx="290796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12" name="稻壳儿原创设计师【幻雨工作室】_8"/>
          <p:cNvSpPr/>
          <p:nvPr/>
        </p:nvSpPr>
        <p:spPr>
          <a:xfrm>
            <a:off x="5838827" y="1759845"/>
            <a:ext cx="2292831" cy="1105786"/>
          </a:xfrm>
          <a:custGeom>
            <a:avLst/>
            <a:gdLst>
              <a:gd name="connsiteX0" fmla="*/ 0 w 2232436"/>
              <a:gd name="connsiteY0" fmla="*/ 227029 h 1105786"/>
              <a:gd name="connsiteX1" fmla="*/ 1531279 w 2232436"/>
              <a:gd name="connsiteY1" fmla="*/ 227029 h 1105786"/>
              <a:gd name="connsiteX2" fmla="*/ 1531279 w 2232436"/>
              <a:gd name="connsiteY2" fmla="*/ 0 h 1105786"/>
              <a:gd name="connsiteX3" fmla="*/ 2232436 w 2232436"/>
              <a:gd name="connsiteY3" fmla="*/ 552893 h 1105786"/>
              <a:gd name="connsiteX4" fmla="*/ 1531279 w 2232436"/>
              <a:gd name="connsiteY4" fmla="*/ 1105786 h 1105786"/>
              <a:gd name="connsiteX5" fmla="*/ 1531279 w 2232436"/>
              <a:gd name="connsiteY5" fmla="*/ 878757 h 1105786"/>
              <a:gd name="connsiteX6" fmla="*/ 0 w 2232436"/>
              <a:gd name="connsiteY6" fmla="*/ 878757 h 1105786"/>
              <a:gd name="connsiteX7" fmla="*/ 0 w 2232436"/>
              <a:gd name="connsiteY7" fmla="*/ 227029 h 1105786"/>
              <a:gd name="connsiteX0-1" fmla="*/ 0 w 2232436"/>
              <a:gd name="connsiteY0-2" fmla="*/ 227029 h 1105786"/>
              <a:gd name="connsiteX1-3" fmla="*/ 1531279 w 2232436"/>
              <a:gd name="connsiteY1-4" fmla="*/ 227029 h 1105786"/>
              <a:gd name="connsiteX2-5" fmla="*/ 1531279 w 2232436"/>
              <a:gd name="connsiteY2-6" fmla="*/ 0 h 1105786"/>
              <a:gd name="connsiteX3-7" fmla="*/ 2232436 w 2232436"/>
              <a:gd name="connsiteY3-8" fmla="*/ 552893 h 1105786"/>
              <a:gd name="connsiteX4-9" fmla="*/ 1531279 w 2232436"/>
              <a:gd name="connsiteY4-10" fmla="*/ 1105786 h 1105786"/>
              <a:gd name="connsiteX5-11" fmla="*/ 1531279 w 2232436"/>
              <a:gd name="connsiteY5-12" fmla="*/ 878757 h 1105786"/>
              <a:gd name="connsiteX6-13" fmla="*/ 0 w 2232436"/>
              <a:gd name="connsiteY6-14" fmla="*/ 878757 h 1105786"/>
              <a:gd name="connsiteX7-15" fmla="*/ 0 w 2232436"/>
              <a:gd name="connsiteY7-16" fmla="*/ 227029 h 1105786"/>
              <a:gd name="connsiteX0-17" fmla="*/ 0 w 2232436"/>
              <a:gd name="connsiteY0-18" fmla="*/ 227029 h 1105786"/>
              <a:gd name="connsiteX1-19" fmla="*/ 1531279 w 2232436"/>
              <a:gd name="connsiteY1-20" fmla="*/ 227029 h 1105786"/>
              <a:gd name="connsiteX2-21" fmla="*/ 1531279 w 2232436"/>
              <a:gd name="connsiteY2-22" fmla="*/ 0 h 1105786"/>
              <a:gd name="connsiteX3-23" fmla="*/ 2232436 w 2232436"/>
              <a:gd name="connsiteY3-24" fmla="*/ 552893 h 1105786"/>
              <a:gd name="connsiteX4-25" fmla="*/ 1531279 w 2232436"/>
              <a:gd name="connsiteY4-26" fmla="*/ 1105786 h 1105786"/>
              <a:gd name="connsiteX5-27" fmla="*/ 1531279 w 2232436"/>
              <a:gd name="connsiteY5-28" fmla="*/ 878757 h 1105786"/>
              <a:gd name="connsiteX6-29" fmla="*/ 0 w 2232436"/>
              <a:gd name="connsiteY6-30" fmla="*/ 878757 h 1105786"/>
              <a:gd name="connsiteX7-31" fmla="*/ 0 w 2232436"/>
              <a:gd name="connsiteY7-32" fmla="*/ 227029 h 1105786"/>
              <a:gd name="connsiteX0-33" fmla="*/ 0 w 2232436"/>
              <a:gd name="connsiteY0-34" fmla="*/ 227029 h 1105786"/>
              <a:gd name="connsiteX1-35" fmla="*/ 1531279 w 2232436"/>
              <a:gd name="connsiteY1-36" fmla="*/ 227029 h 1105786"/>
              <a:gd name="connsiteX2-37" fmla="*/ 1531279 w 2232436"/>
              <a:gd name="connsiteY2-38" fmla="*/ 0 h 1105786"/>
              <a:gd name="connsiteX3-39" fmla="*/ 2232436 w 2232436"/>
              <a:gd name="connsiteY3-40" fmla="*/ 552893 h 1105786"/>
              <a:gd name="connsiteX4-41" fmla="*/ 1531279 w 2232436"/>
              <a:gd name="connsiteY4-42" fmla="*/ 1105786 h 1105786"/>
              <a:gd name="connsiteX5-43" fmla="*/ 1531279 w 2232436"/>
              <a:gd name="connsiteY5-44" fmla="*/ 878757 h 1105786"/>
              <a:gd name="connsiteX6-45" fmla="*/ 0 w 2232436"/>
              <a:gd name="connsiteY6-46" fmla="*/ 878757 h 1105786"/>
              <a:gd name="connsiteX7-47" fmla="*/ 0 w 2232436"/>
              <a:gd name="connsiteY7-48" fmla="*/ 227029 h 1105786"/>
              <a:gd name="connsiteX0-49" fmla="*/ 0 w 2232436"/>
              <a:gd name="connsiteY0-50" fmla="*/ 227029 h 1105786"/>
              <a:gd name="connsiteX1-51" fmla="*/ 1531279 w 2232436"/>
              <a:gd name="connsiteY1-52" fmla="*/ 227029 h 1105786"/>
              <a:gd name="connsiteX2-53" fmla="*/ 1531279 w 2232436"/>
              <a:gd name="connsiteY2-54" fmla="*/ 0 h 1105786"/>
              <a:gd name="connsiteX3-55" fmla="*/ 2232436 w 2232436"/>
              <a:gd name="connsiteY3-56" fmla="*/ 552893 h 1105786"/>
              <a:gd name="connsiteX4-57" fmla="*/ 1531279 w 2232436"/>
              <a:gd name="connsiteY4-58" fmla="*/ 1105786 h 1105786"/>
              <a:gd name="connsiteX5-59" fmla="*/ 1531279 w 2232436"/>
              <a:gd name="connsiteY5-60" fmla="*/ 878757 h 1105786"/>
              <a:gd name="connsiteX6-61" fmla="*/ 0 w 2232436"/>
              <a:gd name="connsiteY6-62" fmla="*/ 878757 h 1105786"/>
              <a:gd name="connsiteX7-63" fmla="*/ 0 w 2232436"/>
              <a:gd name="connsiteY7-64" fmla="*/ 227029 h 1105786"/>
              <a:gd name="connsiteX0-65" fmla="*/ 42530 w 2274966"/>
              <a:gd name="connsiteY0-66" fmla="*/ 227029 h 1105786"/>
              <a:gd name="connsiteX1-67" fmla="*/ 1573809 w 2274966"/>
              <a:gd name="connsiteY1-68" fmla="*/ 227029 h 1105786"/>
              <a:gd name="connsiteX2-69" fmla="*/ 1573809 w 2274966"/>
              <a:gd name="connsiteY2-70" fmla="*/ 0 h 1105786"/>
              <a:gd name="connsiteX3-71" fmla="*/ 2274966 w 2274966"/>
              <a:gd name="connsiteY3-72" fmla="*/ 552893 h 1105786"/>
              <a:gd name="connsiteX4-73" fmla="*/ 1573809 w 2274966"/>
              <a:gd name="connsiteY4-74" fmla="*/ 1105786 h 1105786"/>
              <a:gd name="connsiteX5-75" fmla="*/ 1573809 w 2274966"/>
              <a:gd name="connsiteY5-76" fmla="*/ 878757 h 1105786"/>
              <a:gd name="connsiteX6-77" fmla="*/ 42530 w 2274966"/>
              <a:gd name="connsiteY6-78" fmla="*/ 878757 h 1105786"/>
              <a:gd name="connsiteX7-79" fmla="*/ 42530 w 2274966"/>
              <a:gd name="connsiteY7-80" fmla="*/ 227029 h 1105786"/>
              <a:gd name="connsiteX0-81" fmla="*/ 60394 w 2292830"/>
              <a:gd name="connsiteY0-82" fmla="*/ 227029 h 1105786"/>
              <a:gd name="connsiteX1-83" fmla="*/ 1591673 w 2292830"/>
              <a:gd name="connsiteY1-84" fmla="*/ 227029 h 1105786"/>
              <a:gd name="connsiteX2-85" fmla="*/ 1591673 w 2292830"/>
              <a:gd name="connsiteY2-86" fmla="*/ 0 h 1105786"/>
              <a:gd name="connsiteX3-87" fmla="*/ 2292830 w 2292830"/>
              <a:gd name="connsiteY3-88" fmla="*/ 552893 h 1105786"/>
              <a:gd name="connsiteX4-89" fmla="*/ 1591673 w 2292830"/>
              <a:gd name="connsiteY4-90" fmla="*/ 1105786 h 1105786"/>
              <a:gd name="connsiteX5-91" fmla="*/ 1591673 w 2292830"/>
              <a:gd name="connsiteY5-92" fmla="*/ 878757 h 1105786"/>
              <a:gd name="connsiteX6-93" fmla="*/ 60394 w 2292830"/>
              <a:gd name="connsiteY6-94" fmla="*/ 878757 h 1105786"/>
              <a:gd name="connsiteX7-95" fmla="*/ 60394 w 2292830"/>
              <a:gd name="connsiteY7-96" fmla="*/ 227029 h 1105786"/>
              <a:gd name="connsiteX0-97" fmla="*/ 60394 w 2292830"/>
              <a:gd name="connsiteY0-98" fmla="*/ 227029 h 1105786"/>
              <a:gd name="connsiteX1-99" fmla="*/ 1591673 w 2292830"/>
              <a:gd name="connsiteY1-100" fmla="*/ 227029 h 1105786"/>
              <a:gd name="connsiteX2-101" fmla="*/ 1591673 w 2292830"/>
              <a:gd name="connsiteY2-102" fmla="*/ 0 h 1105786"/>
              <a:gd name="connsiteX3-103" fmla="*/ 2292830 w 2292830"/>
              <a:gd name="connsiteY3-104" fmla="*/ 552893 h 1105786"/>
              <a:gd name="connsiteX4-105" fmla="*/ 1591673 w 2292830"/>
              <a:gd name="connsiteY4-106" fmla="*/ 1105786 h 1105786"/>
              <a:gd name="connsiteX5-107" fmla="*/ 1591673 w 2292830"/>
              <a:gd name="connsiteY5-108" fmla="*/ 878757 h 1105786"/>
              <a:gd name="connsiteX6-109" fmla="*/ 60394 w 2292830"/>
              <a:gd name="connsiteY6-110" fmla="*/ 878757 h 1105786"/>
              <a:gd name="connsiteX7-111" fmla="*/ 60394 w 2292830"/>
              <a:gd name="connsiteY7-112" fmla="*/ 227029 h 1105786"/>
              <a:gd name="connsiteX0-113" fmla="*/ 60394 w 2292830"/>
              <a:gd name="connsiteY0-114" fmla="*/ 227029 h 1105786"/>
              <a:gd name="connsiteX1-115" fmla="*/ 1591673 w 2292830"/>
              <a:gd name="connsiteY1-116" fmla="*/ 227029 h 1105786"/>
              <a:gd name="connsiteX2-117" fmla="*/ 1591673 w 2292830"/>
              <a:gd name="connsiteY2-118" fmla="*/ 0 h 1105786"/>
              <a:gd name="connsiteX3-119" fmla="*/ 2292830 w 2292830"/>
              <a:gd name="connsiteY3-120" fmla="*/ 552893 h 1105786"/>
              <a:gd name="connsiteX4-121" fmla="*/ 1591673 w 2292830"/>
              <a:gd name="connsiteY4-122" fmla="*/ 1105786 h 1105786"/>
              <a:gd name="connsiteX5-123" fmla="*/ 1591673 w 2292830"/>
              <a:gd name="connsiteY5-124" fmla="*/ 878757 h 1105786"/>
              <a:gd name="connsiteX6-125" fmla="*/ 60394 w 2292830"/>
              <a:gd name="connsiteY6-126" fmla="*/ 878757 h 1105786"/>
              <a:gd name="connsiteX7-127" fmla="*/ 60394 w 2292830"/>
              <a:gd name="connsiteY7-128" fmla="*/ 227029 h 11057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2292830" h="1105786">
                <a:moveTo>
                  <a:pt x="60394" y="227029"/>
                </a:moveTo>
                <a:cubicBezTo>
                  <a:pt x="592085" y="88806"/>
                  <a:pt x="1006819" y="407782"/>
                  <a:pt x="1591673" y="227029"/>
                </a:cubicBezTo>
                <a:lnTo>
                  <a:pt x="1591673" y="0"/>
                </a:lnTo>
                <a:cubicBezTo>
                  <a:pt x="1867922" y="354419"/>
                  <a:pt x="2059111" y="368595"/>
                  <a:pt x="2292830" y="552893"/>
                </a:cubicBezTo>
                <a:cubicBezTo>
                  <a:pt x="2059111" y="737191"/>
                  <a:pt x="1761597" y="878958"/>
                  <a:pt x="1591673" y="1105786"/>
                </a:cubicBezTo>
                <a:lnTo>
                  <a:pt x="1591673" y="878757"/>
                </a:lnTo>
                <a:cubicBezTo>
                  <a:pt x="1113145" y="666106"/>
                  <a:pt x="538922" y="1038246"/>
                  <a:pt x="60394" y="878757"/>
                </a:cubicBezTo>
                <a:cubicBezTo>
                  <a:pt x="-35299" y="640249"/>
                  <a:pt x="-3402" y="444272"/>
                  <a:pt x="60394" y="227029"/>
                </a:cubicBezTo>
                <a:close/>
              </a:path>
            </a:pathLst>
          </a:custGeom>
          <a:solidFill>
            <a:srgbClr val="FAD97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稻壳儿原创设计师【幻雨工作室】_9"/>
          <p:cNvSpPr txBox="1"/>
          <p:nvPr/>
        </p:nvSpPr>
        <p:spPr>
          <a:xfrm>
            <a:off x="6466401" y="215885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Open Sans" panose="020B0606030504020204" pitchFamily="34" charset="0"/>
              </a:rPr>
              <a:t>图文并茂</a:t>
            </a:r>
            <a:endParaRPr lang="en-US" altLang="zh-CN" sz="14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Open Sans" panose="020B0606030504020204" pitchFamily="34" charset="0"/>
            </a:endParaRPr>
          </a:p>
        </p:txBody>
      </p:sp>
      <p:sp>
        <p:nvSpPr>
          <p:cNvPr id="14" name="稻壳儿原创设计师【幻雨工作室】_10"/>
          <p:cNvSpPr/>
          <p:nvPr/>
        </p:nvSpPr>
        <p:spPr>
          <a:xfrm>
            <a:off x="5838828" y="2952339"/>
            <a:ext cx="290796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15" name="稻壳儿原创设计师【幻雨工作室】_11"/>
          <p:cNvSpPr/>
          <p:nvPr/>
        </p:nvSpPr>
        <p:spPr>
          <a:xfrm>
            <a:off x="3038477" y="3988695"/>
            <a:ext cx="2292831" cy="1105786"/>
          </a:xfrm>
          <a:custGeom>
            <a:avLst/>
            <a:gdLst>
              <a:gd name="connsiteX0" fmla="*/ 0 w 2232436"/>
              <a:gd name="connsiteY0" fmla="*/ 227029 h 1105786"/>
              <a:gd name="connsiteX1" fmla="*/ 1531279 w 2232436"/>
              <a:gd name="connsiteY1" fmla="*/ 227029 h 1105786"/>
              <a:gd name="connsiteX2" fmla="*/ 1531279 w 2232436"/>
              <a:gd name="connsiteY2" fmla="*/ 0 h 1105786"/>
              <a:gd name="connsiteX3" fmla="*/ 2232436 w 2232436"/>
              <a:gd name="connsiteY3" fmla="*/ 552893 h 1105786"/>
              <a:gd name="connsiteX4" fmla="*/ 1531279 w 2232436"/>
              <a:gd name="connsiteY4" fmla="*/ 1105786 h 1105786"/>
              <a:gd name="connsiteX5" fmla="*/ 1531279 w 2232436"/>
              <a:gd name="connsiteY5" fmla="*/ 878757 h 1105786"/>
              <a:gd name="connsiteX6" fmla="*/ 0 w 2232436"/>
              <a:gd name="connsiteY6" fmla="*/ 878757 h 1105786"/>
              <a:gd name="connsiteX7" fmla="*/ 0 w 2232436"/>
              <a:gd name="connsiteY7" fmla="*/ 227029 h 1105786"/>
              <a:gd name="connsiteX0-1" fmla="*/ 0 w 2232436"/>
              <a:gd name="connsiteY0-2" fmla="*/ 227029 h 1105786"/>
              <a:gd name="connsiteX1-3" fmla="*/ 1531279 w 2232436"/>
              <a:gd name="connsiteY1-4" fmla="*/ 227029 h 1105786"/>
              <a:gd name="connsiteX2-5" fmla="*/ 1531279 w 2232436"/>
              <a:gd name="connsiteY2-6" fmla="*/ 0 h 1105786"/>
              <a:gd name="connsiteX3-7" fmla="*/ 2232436 w 2232436"/>
              <a:gd name="connsiteY3-8" fmla="*/ 552893 h 1105786"/>
              <a:gd name="connsiteX4-9" fmla="*/ 1531279 w 2232436"/>
              <a:gd name="connsiteY4-10" fmla="*/ 1105786 h 1105786"/>
              <a:gd name="connsiteX5-11" fmla="*/ 1531279 w 2232436"/>
              <a:gd name="connsiteY5-12" fmla="*/ 878757 h 1105786"/>
              <a:gd name="connsiteX6-13" fmla="*/ 0 w 2232436"/>
              <a:gd name="connsiteY6-14" fmla="*/ 878757 h 1105786"/>
              <a:gd name="connsiteX7-15" fmla="*/ 0 w 2232436"/>
              <a:gd name="connsiteY7-16" fmla="*/ 227029 h 1105786"/>
              <a:gd name="connsiteX0-17" fmla="*/ 0 w 2232436"/>
              <a:gd name="connsiteY0-18" fmla="*/ 227029 h 1105786"/>
              <a:gd name="connsiteX1-19" fmla="*/ 1531279 w 2232436"/>
              <a:gd name="connsiteY1-20" fmla="*/ 227029 h 1105786"/>
              <a:gd name="connsiteX2-21" fmla="*/ 1531279 w 2232436"/>
              <a:gd name="connsiteY2-22" fmla="*/ 0 h 1105786"/>
              <a:gd name="connsiteX3-23" fmla="*/ 2232436 w 2232436"/>
              <a:gd name="connsiteY3-24" fmla="*/ 552893 h 1105786"/>
              <a:gd name="connsiteX4-25" fmla="*/ 1531279 w 2232436"/>
              <a:gd name="connsiteY4-26" fmla="*/ 1105786 h 1105786"/>
              <a:gd name="connsiteX5-27" fmla="*/ 1531279 w 2232436"/>
              <a:gd name="connsiteY5-28" fmla="*/ 878757 h 1105786"/>
              <a:gd name="connsiteX6-29" fmla="*/ 0 w 2232436"/>
              <a:gd name="connsiteY6-30" fmla="*/ 878757 h 1105786"/>
              <a:gd name="connsiteX7-31" fmla="*/ 0 w 2232436"/>
              <a:gd name="connsiteY7-32" fmla="*/ 227029 h 1105786"/>
              <a:gd name="connsiteX0-33" fmla="*/ 0 w 2232436"/>
              <a:gd name="connsiteY0-34" fmla="*/ 227029 h 1105786"/>
              <a:gd name="connsiteX1-35" fmla="*/ 1531279 w 2232436"/>
              <a:gd name="connsiteY1-36" fmla="*/ 227029 h 1105786"/>
              <a:gd name="connsiteX2-37" fmla="*/ 1531279 w 2232436"/>
              <a:gd name="connsiteY2-38" fmla="*/ 0 h 1105786"/>
              <a:gd name="connsiteX3-39" fmla="*/ 2232436 w 2232436"/>
              <a:gd name="connsiteY3-40" fmla="*/ 552893 h 1105786"/>
              <a:gd name="connsiteX4-41" fmla="*/ 1531279 w 2232436"/>
              <a:gd name="connsiteY4-42" fmla="*/ 1105786 h 1105786"/>
              <a:gd name="connsiteX5-43" fmla="*/ 1531279 w 2232436"/>
              <a:gd name="connsiteY5-44" fmla="*/ 878757 h 1105786"/>
              <a:gd name="connsiteX6-45" fmla="*/ 0 w 2232436"/>
              <a:gd name="connsiteY6-46" fmla="*/ 878757 h 1105786"/>
              <a:gd name="connsiteX7-47" fmla="*/ 0 w 2232436"/>
              <a:gd name="connsiteY7-48" fmla="*/ 227029 h 1105786"/>
              <a:gd name="connsiteX0-49" fmla="*/ 0 w 2232436"/>
              <a:gd name="connsiteY0-50" fmla="*/ 227029 h 1105786"/>
              <a:gd name="connsiteX1-51" fmla="*/ 1531279 w 2232436"/>
              <a:gd name="connsiteY1-52" fmla="*/ 227029 h 1105786"/>
              <a:gd name="connsiteX2-53" fmla="*/ 1531279 w 2232436"/>
              <a:gd name="connsiteY2-54" fmla="*/ 0 h 1105786"/>
              <a:gd name="connsiteX3-55" fmla="*/ 2232436 w 2232436"/>
              <a:gd name="connsiteY3-56" fmla="*/ 552893 h 1105786"/>
              <a:gd name="connsiteX4-57" fmla="*/ 1531279 w 2232436"/>
              <a:gd name="connsiteY4-58" fmla="*/ 1105786 h 1105786"/>
              <a:gd name="connsiteX5-59" fmla="*/ 1531279 w 2232436"/>
              <a:gd name="connsiteY5-60" fmla="*/ 878757 h 1105786"/>
              <a:gd name="connsiteX6-61" fmla="*/ 0 w 2232436"/>
              <a:gd name="connsiteY6-62" fmla="*/ 878757 h 1105786"/>
              <a:gd name="connsiteX7-63" fmla="*/ 0 w 2232436"/>
              <a:gd name="connsiteY7-64" fmla="*/ 227029 h 1105786"/>
              <a:gd name="connsiteX0-65" fmla="*/ 42530 w 2274966"/>
              <a:gd name="connsiteY0-66" fmla="*/ 227029 h 1105786"/>
              <a:gd name="connsiteX1-67" fmla="*/ 1573809 w 2274966"/>
              <a:gd name="connsiteY1-68" fmla="*/ 227029 h 1105786"/>
              <a:gd name="connsiteX2-69" fmla="*/ 1573809 w 2274966"/>
              <a:gd name="connsiteY2-70" fmla="*/ 0 h 1105786"/>
              <a:gd name="connsiteX3-71" fmla="*/ 2274966 w 2274966"/>
              <a:gd name="connsiteY3-72" fmla="*/ 552893 h 1105786"/>
              <a:gd name="connsiteX4-73" fmla="*/ 1573809 w 2274966"/>
              <a:gd name="connsiteY4-74" fmla="*/ 1105786 h 1105786"/>
              <a:gd name="connsiteX5-75" fmla="*/ 1573809 w 2274966"/>
              <a:gd name="connsiteY5-76" fmla="*/ 878757 h 1105786"/>
              <a:gd name="connsiteX6-77" fmla="*/ 42530 w 2274966"/>
              <a:gd name="connsiteY6-78" fmla="*/ 878757 h 1105786"/>
              <a:gd name="connsiteX7-79" fmla="*/ 42530 w 2274966"/>
              <a:gd name="connsiteY7-80" fmla="*/ 227029 h 1105786"/>
              <a:gd name="connsiteX0-81" fmla="*/ 60394 w 2292830"/>
              <a:gd name="connsiteY0-82" fmla="*/ 227029 h 1105786"/>
              <a:gd name="connsiteX1-83" fmla="*/ 1591673 w 2292830"/>
              <a:gd name="connsiteY1-84" fmla="*/ 227029 h 1105786"/>
              <a:gd name="connsiteX2-85" fmla="*/ 1591673 w 2292830"/>
              <a:gd name="connsiteY2-86" fmla="*/ 0 h 1105786"/>
              <a:gd name="connsiteX3-87" fmla="*/ 2292830 w 2292830"/>
              <a:gd name="connsiteY3-88" fmla="*/ 552893 h 1105786"/>
              <a:gd name="connsiteX4-89" fmla="*/ 1591673 w 2292830"/>
              <a:gd name="connsiteY4-90" fmla="*/ 1105786 h 1105786"/>
              <a:gd name="connsiteX5-91" fmla="*/ 1591673 w 2292830"/>
              <a:gd name="connsiteY5-92" fmla="*/ 878757 h 1105786"/>
              <a:gd name="connsiteX6-93" fmla="*/ 60394 w 2292830"/>
              <a:gd name="connsiteY6-94" fmla="*/ 878757 h 1105786"/>
              <a:gd name="connsiteX7-95" fmla="*/ 60394 w 2292830"/>
              <a:gd name="connsiteY7-96" fmla="*/ 227029 h 1105786"/>
              <a:gd name="connsiteX0-97" fmla="*/ 60394 w 2292830"/>
              <a:gd name="connsiteY0-98" fmla="*/ 227029 h 1105786"/>
              <a:gd name="connsiteX1-99" fmla="*/ 1591673 w 2292830"/>
              <a:gd name="connsiteY1-100" fmla="*/ 227029 h 1105786"/>
              <a:gd name="connsiteX2-101" fmla="*/ 1591673 w 2292830"/>
              <a:gd name="connsiteY2-102" fmla="*/ 0 h 1105786"/>
              <a:gd name="connsiteX3-103" fmla="*/ 2292830 w 2292830"/>
              <a:gd name="connsiteY3-104" fmla="*/ 552893 h 1105786"/>
              <a:gd name="connsiteX4-105" fmla="*/ 1591673 w 2292830"/>
              <a:gd name="connsiteY4-106" fmla="*/ 1105786 h 1105786"/>
              <a:gd name="connsiteX5-107" fmla="*/ 1591673 w 2292830"/>
              <a:gd name="connsiteY5-108" fmla="*/ 878757 h 1105786"/>
              <a:gd name="connsiteX6-109" fmla="*/ 60394 w 2292830"/>
              <a:gd name="connsiteY6-110" fmla="*/ 878757 h 1105786"/>
              <a:gd name="connsiteX7-111" fmla="*/ 60394 w 2292830"/>
              <a:gd name="connsiteY7-112" fmla="*/ 227029 h 1105786"/>
              <a:gd name="connsiteX0-113" fmla="*/ 60394 w 2292830"/>
              <a:gd name="connsiteY0-114" fmla="*/ 227029 h 1105786"/>
              <a:gd name="connsiteX1-115" fmla="*/ 1591673 w 2292830"/>
              <a:gd name="connsiteY1-116" fmla="*/ 227029 h 1105786"/>
              <a:gd name="connsiteX2-117" fmla="*/ 1591673 w 2292830"/>
              <a:gd name="connsiteY2-118" fmla="*/ 0 h 1105786"/>
              <a:gd name="connsiteX3-119" fmla="*/ 2292830 w 2292830"/>
              <a:gd name="connsiteY3-120" fmla="*/ 552893 h 1105786"/>
              <a:gd name="connsiteX4-121" fmla="*/ 1591673 w 2292830"/>
              <a:gd name="connsiteY4-122" fmla="*/ 1105786 h 1105786"/>
              <a:gd name="connsiteX5-123" fmla="*/ 1591673 w 2292830"/>
              <a:gd name="connsiteY5-124" fmla="*/ 878757 h 1105786"/>
              <a:gd name="connsiteX6-125" fmla="*/ 60394 w 2292830"/>
              <a:gd name="connsiteY6-126" fmla="*/ 878757 h 1105786"/>
              <a:gd name="connsiteX7-127" fmla="*/ 60394 w 2292830"/>
              <a:gd name="connsiteY7-128" fmla="*/ 227029 h 11057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2292830" h="1105786">
                <a:moveTo>
                  <a:pt x="60394" y="227029"/>
                </a:moveTo>
                <a:cubicBezTo>
                  <a:pt x="592085" y="88806"/>
                  <a:pt x="1006819" y="407782"/>
                  <a:pt x="1591673" y="227029"/>
                </a:cubicBezTo>
                <a:lnTo>
                  <a:pt x="1591673" y="0"/>
                </a:lnTo>
                <a:cubicBezTo>
                  <a:pt x="1867922" y="354419"/>
                  <a:pt x="2059111" y="368595"/>
                  <a:pt x="2292830" y="552893"/>
                </a:cubicBezTo>
                <a:cubicBezTo>
                  <a:pt x="2059111" y="737191"/>
                  <a:pt x="1761597" y="878958"/>
                  <a:pt x="1591673" y="1105786"/>
                </a:cubicBezTo>
                <a:lnTo>
                  <a:pt x="1591673" y="878757"/>
                </a:lnTo>
                <a:cubicBezTo>
                  <a:pt x="1113145" y="666106"/>
                  <a:pt x="538922" y="1038246"/>
                  <a:pt x="60394" y="878757"/>
                </a:cubicBezTo>
                <a:cubicBezTo>
                  <a:pt x="-35299" y="640249"/>
                  <a:pt x="-3402" y="444272"/>
                  <a:pt x="60394" y="227029"/>
                </a:cubicBezTo>
                <a:close/>
              </a:path>
            </a:pathLst>
          </a:custGeom>
          <a:solidFill>
            <a:srgbClr val="FAD97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稻壳儿原创设计师【幻雨工作室】_12"/>
          <p:cNvSpPr txBox="1"/>
          <p:nvPr/>
        </p:nvSpPr>
        <p:spPr>
          <a:xfrm>
            <a:off x="3666053" y="438770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Open Sans" panose="020B0606030504020204" pitchFamily="34" charset="0"/>
              </a:rPr>
              <a:t>简化设计</a:t>
            </a:r>
            <a:endParaRPr lang="en-US" altLang="zh-CN" sz="14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Open Sans" panose="020B0606030504020204" pitchFamily="34" charset="0"/>
            </a:endParaRPr>
          </a:p>
        </p:txBody>
      </p:sp>
      <p:sp>
        <p:nvSpPr>
          <p:cNvPr id="17" name="稻壳儿原创设计师【幻雨工作室】_13"/>
          <p:cNvSpPr/>
          <p:nvPr/>
        </p:nvSpPr>
        <p:spPr>
          <a:xfrm>
            <a:off x="3038478" y="5181189"/>
            <a:ext cx="290796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18" name="稻壳儿原创设计师【幻雨工作室】_14"/>
          <p:cNvSpPr/>
          <p:nvPr/>
        </p:nvSpPr>
        <p:spPr>
          <a:xfrm>
            <a:off x="7572377" y="3988695"/>
            <a:ext cx="2292831" cy="1105786"/>
          </a:xfrm>
          <a:custGeom>
            <a:avLst/>
            <a:gdLst>
              <a:gd name="connsiteX0" fmla="*/ 0 w 2232436"/>
              <a:gd name="connsiteY0" fmla="*/ 227029 h 1105786"/>
              <a:gd name="connsiteX1" fmla="*/ 1531279 w 2232436"/>
              <a:gd name="connsiteY1" fmla="*/ 227029 h 1105786"/>
              <a:gd name="connsiteX2" fmla="*/ 1531279 w 2232436"/>
              <a:gd name="connsiteY2" fmla="*/ 0 h 1105786"/>
              <a:gd name="connsiteX3" fmla="*/ 2232436 w 2232436"/>
              <a:gd name="connsiteY3" fmla="*/ 552893 h 1105786"/>
              <a:gd name="connsiteX4" fmla="*/ 1531279 w 2232436"/>
              <a:gd name="connsiteY4" fmla="*/ 1105786 h 1105786"/>
              <a:gd name="connsiteX5" fmla="*/ 1531279 w 2232436"/>
              <a:gd name="connsiteY5" fmla="*/ 878757 h 1105786"/>
              <a:gd name="connsiteX6" fmla="*/ 0 w 2232436"/>
              <a:gd name="connsiteY6" fmla="*/ 878757 h 1105786"/>
              <a:gd name="connsiteX7" fmla="*/ 0 w 2232436"/>
              <a:gd name="connsiteY7" fmla="*/ 227029 h 1105786"/>
              <a:gd name="connsiteX0-1" fmla="*/ 0 w 2232436"/>
              <a:gd name="connsiteY0-2" fmla="*/ 227029 h 1105786"/>
              <a:gd name="connsiteX1-3" fmla="*/ 1531279 w 2232436"/>
              <a:gd name="connsiteY1-4" fmla="*/ 227029 h 1105786"/>
              <a:gd name="connsiteX2-5" fmla="*/ 1531279 w 2232436"/>
              <a:gd name="connsiteY2-6" fmla="*/ 0 h 1105786"/>
              <a:gd name="connsiteX3-7" fmla="*/ 2232436 w 2232436"/>
              <a:gd name="connsiteY3-8" fmla="*/ 552893 h 1105786"/>
              <a:gd name="connsiteX4-9" fmla="*/ 1531279 w 2232436"/>
              <a:gd name="connsiteY4-10" fmla="*/ 1105786 h 1105786"/>
              <a:gd name="connsiteX5-11" fmla="*/ 1531279 w 2232436"/>
              <a:gd name="connsiteY5-12" fmla="*/ 878757 h 1105786"/>
              <a:gd name="connsiteX6-13" fmla="*/ 0 w 2232436"/>
              <a:gd name="connsiteY6-14" fmla="*/ 878757 h 1105786"/>
              <a:gd name="connsiteX7-15" fmla="*/ 0 w 2232436"/>
              <a:gd name="connsiteY7-16" fmla="*/ 227029 h 1105786"/>
              <a:gd name="connsiteX0-17" fmla="*/ 0 w 2232436"/>
              <a:gd name="connsiteY0-18" fmla="*/ 227029 h 1105786"/>
              <a:gd name="connsiteX1-19" fmla="*/ 1531279 w 2232436"/>
              <a:gd name="connsiteY1-20" fmla="*/ 227029 h 1105786"/>
              <a:gd name="connsiteX2-21" fmla="*/ 1531279 w 2232436"/>
              <a:gd name="connsiteY2-22" fmla="*/ 0 h 1105786"/>
              <a:gd name="connsiteX3-23" fmla="*/ 2232436 w 2232436"/>
              <a:gd name="connsiteY3-24" fmla="*/ 552893 h 1105786"/>
              <a:gd name="connsiteX4-25" fmla="*/ 1531279 w 2232436"/>
              <a:gd name="connsiteY4-26" fmla="*/ 1105786 h 1105786"/>
              <a:gd name="connsiteX5-27" fmla="*/ 1531279 w 2232436"/>
              <a:gd name="connsiteY5-28" fmla="*/ 878757 h 1105786"/>
              <a:gd name="connsiteX6-29" fmla="*/ 0 w 2232436"/>
              <a:gd name="connsiteY6-30" fmla="*/ 878757 h 1105786"/>
              <a:gd name="connsiteX7-31" fmla="*/ 0 w 2232436"/>
              <a:gd name="connsiteY7-32" fmla="*/ 227029 h 1105786"/>
              <a:gd name="connsiteX0-33" fmla="*/ 0 w 2232436"/>
              <a:gd name="connsiteY0-34" fmla="*/ 227029 h 1105786"/>
              <a:gd name="connsiteX1-35" fmla="*/ 1531279 w 2232436"/>
              <a:gd name="connsiteY1-36" fmla="*/ 227029 h 1105786"/>
              <a:gd name="connsiteX2-37" fmla="*/ 1531279 w 2232436"/>
              <a:gd name="connsiteY2-38" fmla="*/ 0 h 1105786"/>
              <a:gd name="connsiteX3-39" fmla="*/ 2232436 w 2232436"/>
              <a:gd name="connsiteY3-40" fmla="*/ 552893 h 1105786"/>
              <a:gd name="connsiteX4-41" fmla="*/ 1531279 w 2232436"/>
              <a:gd name="connsiteY4-42" fmla="*/ 1105786 h 1105786"/>
              <a:gd name="connsiteX5-43" fmla="*/ 1531279 w 2232436"/>
              <a:gd name="connsiteY5-44" fmla="*/ 878757 h 1105786"/>
              <a:gd name="connsiteX6-45" fmla="*/ 0 w 2232436"/>
              <a:gd name="connsiteY6-46" fmla="*/ 878757 h 1105786"/>
              <a:gd name="connsiteX7-47" fmla="*/ 0 w 2232436"/>
              <a:gd name="connsiteY7-48" fmla="*/ 227029 h 1105786"/>
              <a:gd name="connsiteX0-49" fmla="*/ 0 w 2232436"/>
              <a:gd name="connsiteY0-50" fmla="*/ 227029 h 1105786"/>
              <a:gd name="connsiteX1-51" fmla="*/ 1531279 w 2232436"/>
              <a:gd name="connsiteY1-52" fmla="*/ 227029 h 1105786"/>
              <a:gd name="connsiteX2-53" fmla="*/ 1531279 w 2232436"/>
              <a:gd name="connsiteY2-54" fmla="*/ 0 h 1105786"/>
              <a:gd name="connsiteX3-55" fmla="*/ 2232436 w 2232436"/>
              <a:gd name="connsiteY3-56" fmla="*/ 552893 h 1105786"/>
              <a:gd name="connsiteX4-57" fmla="*/ 1531279 w 2232436"/>
              <a:gd name="connsiteY4-58" fmla="*/ 1105786 h 1105786"/>
              <a:gd name="connsiteX5-59" fmla="*/ 1531279 w 2232436"/>
              <a:gd name="connsiteY5-60" fmla="*/ 878757 h 1105786"/>
              <a:gd name="connsiteX6-61" fmla="*/ 0 w 2232436"/>
              <a:gd name="connsiteY6-62" fmla="*/ 878757 h 1105786"/>
              <a:gd name="connsiteX7-63" fmla="*/ 0 w 2232436"/>
              <a:gd name="connsiteY7-64" fmla="*/ 227029 h 1105786"/>
              <a:gd name="connsiteX0-65" fmla="*/ 42530 w 2274966"/>
              <a:gd name="connsiteY0-66" fmla="*/ 227029 h 1105786"/>
              <a:gd name="connsiteX1-67" fmla="*/ 1573809 w 2274966"/>
              <a:gd name="connsiteY1-68" fmla="*/ 227029 h 1105786"/>
              <a:gd name="connsiteX2-69" fmla="*/ 1573809 w 2274966"/>
              <a:gd name="connsiteY2-70" fmla="*/ 0 h 1105786"/>
              <a:gd name="connsiteX3-71" fmla="*/ 2274966 w 2274966"/>
              <a:gd name="connsiteY3-72" fmla="*/ 552893 h 1105786"/>
              <a:gd name="connsiteX4-73" fmla="*/ 1573809 w 2274966"/>
              <a:gd name="connsiteY4-74" fmla="*/ 1105786 h 1105786"/>
              <a:gd name="connsiteX5-75" fmla="*/ 1573809 w 2274966"/>
              <a:gd name="connsiteY5-76" fmla="*/ 878757 h 1105786"/>
              <a:gd name="connsiteX6-77" fmla="*/ 42530 w 2274966"/>
              <a:gd name="connsiteY6-78" fmla="*/ 878757 h 1105786"/>
              <a:gd name="connsiteX7-79" fmla="*/ 42530 w 2274966"/>
              <a:gd name="connsiteY7-80" fmla="*/ 227029 h 1105786"/>
              <a:gd name="connsiteX0-81" fmla="*/ 60394 w 2292830"/>
              <a:gd name="connsiteY0-82" fmla="*/ 227029 h 1105786"/>
              <a:gd name="connsiteX1-83" fmla="*/ 1591673 w 2292830"/>
              <a:gd name="connsiteY1-84" fmla="*/ 227029 h 1105786"/>
              <a:gd name="connsiteX2-85" fmla="*/ 1591673 w 2292830"/>
              <a:gd name="connsiteY2-86" fmla="*/ 0 h 1105786"/>
              <a:gd name="connsiteX3-87" fmla="*/ 2292830 w 2292830"/>
              <a:gd name="connsiteY3-88" fmla="*/ 552893 h 1105786"/>
              <a:gd name="connsiteX4-89" fmla="*/ 1591673 w 2292830"/>
              <a:gd name="connsiteY4-90" fmla="*/ 1105786 h 1105786"/>
              <a:gd name="connsiteX5-91" fmla="*/ 1591673 w 2292830"/>
              <a:gd name="connsiteY5-92" fmla="*/ 878757 h 1105786"/>
              <a:gd name="connsiteX6-93" fmla="*/ 60394 w 2292830"/>
              <a:gd name="connsiteY6-94" fmla="*/ 878757 h 1105786"/>
              <a:gd name="connsiteX7-95" fmla="*/ 60394 w 2292830"/>
              <a:gd name="connsiteY7-96" fmla="*/ 227029 h 1105786"/>
              <a:gd name="connsiteX0-97" fmla="*/ 60394 w 2292830"/>
              <a:gd name="connsiteY0-98" fmla="*/ 227029 h 1105786"/>
              <a:gd name="connsiteX1-99" fmla="*/ 1591673 w 2292830"/>
              <a:gd name="connsiteY1-100" fmla="*/ 227029 h 1105786"/>
              <a:gd name="connsiteX2-101" fmla="*/ 1591673 w 2292830"/>
              <a:gd name="connsiteY2-102" fmla="*/ 0 h 1105786"/>
              <a:gd name="connsiteX3-103" fmla="*/ 2292830 w 2292830"/>
              <a:gd name="connsiteY3-104" fmla="*/ 552893 h 1105786"/>
              <a:gd name="connsiteX4-105" fmla="*/ 1591673 w 2292830"/>
              <a:gd name="connsiteY4-106" fmla="*/ 1105786 h 1105786"/>
              <a:gd name="connsiteX5-107" fmla="*/ 1591673 w 2292830"/>
              <a:gd name="connsiteY5-108" fmla="*/ 878757 h 1105786"/>
              <a:gd name="connsiteX6-109" fmla="*/ 60394 w 2292830"/>
              <a:gd name="connsiteY6-110" fmla="*/ 878757 h 1105786"/>
              <a:gd name="connsiteX7-111" fmla="*/ 60394 w 2292830"/>
              <a:gd name="connsiteY7-112" fmla="*/ 227029 h 1105786"/>
              <a:gd name="connsiteX0-113" fmla="*/ 60394 w 2292830"/>
              <a:gd name="connsiteY0-114" fmla="*/ 227029 h 1105786"/>
              <a:gd name="connsiteX1-115" fmla="*/ 1591673 w 2292830"/>
              <a:gd name="connsiteY1-116" fmla="*/ 227029 h 1105786"/>
              <a:gd name="connsiteX2-117" fmla="*/ 1591673 w 2292830"/>
              <a:gd name="connsiteY2-118" fmla="*/ 0 h 1105786"/>
              <a:gd name="connsiteX3-119" fmla="*/ 2292830 w 2292830"/>
              <a:gd name="connsiteY3-120" fmla="*/ 552893 h 1105786"/>
              <a:gd name="connsiteX4-121" fmla="*/ 1591673 w 2292830"/>
              <a:gd name="connsiteY4-122" fmla="*/ 1105786 h 1105786"/>
              <a:gd name="connsiteX5-123" fmla="*/ 1591673 w 2292830"/>
              <a:gd name="connsiteY5-124" fmla="*/ 878757 h 1105786"/>
              <a:gd name="connsiteX6-125" fmla="*/ 60394 w 2292830"/>
              <a:gd name="connsiteY6-126" fmla="*/ 878757 h 1105786"/>
              <a:gd name="connsiteX7-127" fmla="*/ 60394 w 2292830"/>
              <a:gd name="connsiteY7-128" fmla="*/ 227029 h 11057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2292830" h="1105786">
                <a:moveTo>
                  <a:pt x="60394" y="227029"/>
                </a:moveTo>
                <a:cubicBezTo>
                  <a:pt x="592085" y="88806"/>
                  <a:pt x="1006819" y="407782"/>
                  <a:pt x="1591673" y="227029"/>
                </a:cubicBezTo>
                <a:lnTo>
                  <a:pt x="1591673" y="0"/>
                </a:lnTo>
                <a:cubicBezTo>
                  <a:pt x="1867922" y="354419"/>
                  <a:pt x="2059111" y="368595"/>
                  <a:pt x="2292830" y="552893"/>
                </a:cubicBezTo>
                <a:cubicBezTo>
                  <a:pt x="2059111" y="737191"/>
                  <a:pt x="1761597" y="878958"/>
                  <a:pt x="1591673" y="1105786"/>
                </a:cubicBezTo>
                <a:lnTo>
                  <a:pt x="1591673" y="878757"/>
                </a:lnTo>
                <a:cubicBezTo>
                  <a:pt x="1113145" y="666106"/>
                  <a:pt x="538922" y="1038246"/>
                  <a:pt x="60394" y="878757"/>
                </a:cubicBezTo>
                <a:cubicBezTo>
                  <a:pt x="-35299" y="640249"/>
                  <a:pt x="-3402" y="444272"/>
                  <a:pt x="60394" y="227029"/>
                </a:cubicBezTo>
                <a:close/>
              </a:path>
            </a:pathLst>
          </a:custGeom>
          <a:solidFill>
            <a:srgbClr val="201F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稻壳儿原创设计师【幻雨工作室】_15"/>
          <p:cNvSpPr txBox="1"/>
          <p:nvPr/>
        </p:nvSpPr>
        <p:spPr>
          <a:xfrm>
            <a:off x="8199951" y="438770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Open Sans" panose="020B0606030504020204" pitchFamily="34" charset="0"/>
              </a:rPr>
              <a:t>循序渐进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Open Sans" panose="020B0606030504020204" pitchFamily="34" charset="0"/>
            </a:endParaRPr>
          </a:p>
        </p:txBody>
      </p:sp>
      <p:sp>
        <p:nvSpPr>
          <p:cNvPr id="20" name="稻壳儿原创设计师【幻雨工作室】_16"/>
          <p:cNvSpPr/>
          <p:nvPr/>
        </p:nvSpPr>
        <p:spPr>
          <a:xfrm>
            <a:off x="7572378" y="5181189"/>
            <a:ext cx="290796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user can demonstrate on a projector or computer, or print the presentation and make it into a film a wider field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 animBg="1"/>
      <p:bldP spid="13" grpId="0"/>
      <p:bldP spid="14" grpId="0"/>
      <p:bldP spid="15" grpId="0" animBg="1"/>
      <p:bldP spid="16" grpId="0"/>
      <p:bldP spid="17" grpId="0"/>
      <p:bldP spid="18" grpId="0" animBg="1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稻壳儿原创设计师【幻雨工作室】_8"/>
          <p:cNvSpPr/>
          <p:nvPr/>
        </p:nvSpPr>
        <p:spPr>
          <a:xfrm>
            <a:off x="7066041" y="0"/>
            <a:ext cx="4741863" cy="6858000"/>
          </a:xfrm>
          <a:prstGeom prst="parallelogram">
            <a:avLst>
              <a:gd name="adj" fmla="val 52051"/>
            </a:avLst>
          </a:prstGeom>
          <a:solidFill>
            <a:srgbClr val="201F2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softEdge">
            <a:bevelT w="3810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 1"/>
          <p:cNvGrpSpPr/>
          <p:nvPr/>
        </p:nvGrpSpPr>
        <p:grpSpPr>
          <a:xfrm>
            <a:off x="419576" y="333889"/>
            <a:ext cx="4101681" cy="734266"/>
            <a:chOff x="607832" y="2055111"/>
            <a:chExt cx="4101681" cy="734266"/>
          </a:xfrm>
        </p:grpSpPr>
        <p:sp>
          <p:nvSpPr>
            <p:cNvPr id="3" name="矩形 2"/>
            <p:cNvSpPr/>
            <p:nvPr/>
          </p:nvSpPr>
          <p:spPr>
            <a:xfrm>
              <a:off x="607832" y="2097404"/>
              <a:ext cx="187696" cy="335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95528" y="2358490"/>
              <a:ext cx="391398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95528" y="2055111"/>
              <a:ext cx="27205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01.</a:t>
              </a:r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标题文字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607832" y="2420551"/>
              <a:ext cx="187696" cy="33522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7" name="稻壳儿原创设计师【幻雨工作室】_5"/>
          <p:cNvSpPr/>
          <p:nvPr/>
        </p:nvSpPr>
        <p:spPr>
          <a:xfrm>
            <a:off x="751392" y="1494272"/>
            <a:ext cx="4185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201F20"/>
                </a:solidFill>
                <a:latin typeface="微软雅黑" panose="020B0503020204020204" charset="-122"/>
                <a:ea typeface="微软雅黑" panose="020B0503020204020204" charset="-122"/>
              </a:rPr>
              <a:t>课程定位</a:t>
            </a:r>
            <a:endParaRPr lang="en-US" altLang="zh-CN" sz="2800" b="1" dirty="0">
              <a:solidFill>
                <a:srgbClr val="201F2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课程紧扣大纲，注重知识点的理解非死记硬背，注重学习和实践相结合而非只学习不实践。</a:t>
            </a:r>
            <a:endParaRPr lang="en-US" altLang="zh-CN" sz="10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稻壳儿原创设计师【幻雨工作室】_6"/>
          <p:cNvSpPr/>
          <p:nvPr/>
        </p:nvSpPr>
        <p:spPr>
          <a:xfrm>
            <a:off x="751392" y="2783483"/>
            <a:ext cx="4185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rgbClr val="201F20"/>
                </a:solidFill>
                <a:latin typeface="微软雅黑" panose="020B0503020204020204" charset="-122"/>
                <a:ea typeface="微软雅黑" panose="020B0503020204020204" charset="-122"/>
              </a:rPr>
              <a:t>概念</a:t>
            </a:r>
            <a:endParaRPr lang="en-US" altLang="zh-CN" sz="1600" b="1" dirty="0">
              <a:solidFill>
                <a:srgbClr val="201F2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10" name="稻壳儿原创设计师【幻雨工作室】_8"/>
          <p:cNvSpPr/>
          <p:nvPr/>
        </p:nvSpPr>
        <p:spPr>
          <a:xfrm>
            <a:off x="7478417" y="0"/>
            <a:ext cx="4741863" cy="6858000"/>
          </a:xfrm>
          <a:prstGeom prst="parallelogram">
            <a:avLst>
              <a:gd name="adj" fmla="val 52051"/>
            </a:avLst>
          </a:prstGeom>
          <a:solidFill>
            <a:srgbClr val="FAD978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softEdge">
            <a:bevelT w="3810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稻壳儿原创设计师【幻雨工作室】_9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209583" y="1683245"/>
            <a:ext cx="5982044" cy="3988528"/>
          </a:xfrm>
          <a:prstGeom prst="rect">
            <a:avLst/>
          </a:prstGeom>
        </p:spPr>
      </p:pic>
      <p:sp>
        <p:nvSpPr>
          <p:cNvPr id="14" name="稻壳儿原创设计师【幻雨工作室】_6"/>
          <p:cNvSpPr/>
          <p:nvPr/>
        </p:nvSpPr>
        <p:spPr>
          <a:xfrm>
            <a:off x="765531" y="3677509"/>
            <a:ext cx="4185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rgbClr val="201F20"/>
                </a:solidFill>
                <a:latin typeface="微软雅黑" panose="020B0503020204020204" charset="-122"/>
                <a:ea typeface="微软雅黑" panose="020B0503020204020204" charset="-122"/>
              </a:rPr>
              <a:t>发展</a:t>
            </a:r>
            <a:endParaRPr lang="en-US" altLang="zh-CN" sz="1600" b="1" dirty="0">
              <a:solidFill>
                <a:srgbClr val="201F2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15" name="稻壳儿原创设计师【幻雨工作室】_6"/>
          <p:cNvSpPr/>
          <p:nvPr/>
        </p:nvSpPr>
        <p:spPr>
          <a:xfrm>
            <a:off x="751392" y="4571537"/>
            <a:ext cx="4185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rgbClr val="201F20"/>
                </a:solidFill>
                <a:latin typeface="微软雅黑" panose="020B0503020204020204" charset="-122"/>
                <a:ea typeface="微软雅黑" panose="020B0503020204020204" charset="-122"/>
              </a:rPr>
              <a:t>性质</a:t>
            </a:r>
            <a:endParaRPr lang="en-US" altLang="zh-CN" sz="1600" b="1" dirty="0">
              <a:solidFill>
                <a:srgbClr val="201F2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16" name="稻壳儿原创设计师【幻雨工作室】_6"/>
          <p:cNvSpPr/>
          <p:nvPr/>
        </p:nvSpPr>
        <p:spPr>
          <a:xfrm>
            <a:off x="765531" y="5465564"/>
            <a:ext cx="4185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rgbClr val="201F20"/>
                </a:solidFill>
                <a:latin typeface="微软雅黑" panose="020B0503020204020204" charset="-122"/>
                <a:ea typeface="微软雅黑" panose="020B0503020204020204" charset="-122"/>
              </a:rPr>
              <a:t>应用</a:t>
            </a:r>
            <a:endParaRPr lang="en-US" altLang="zh-CN" sz="1600" b="1" dirty="0">
              <a:solidFill>
                <a:srgbClr val="201F2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user can demonstrate on a projector or computer, or print the presentation and make it into a film a wider field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/>
      <p:bldP spid="8" grpId="0"/>
      <p:bldP spid="10" grpId="0" animBg="1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905000" y="0"/>
            <a:ext cx="10287000" cy="6858000"/>
          </a:xfrm>
          <a:prstGeom prst="rect">
            <a:avLst/>
          </a:prstGeom>
        </p:spPr>
      </p:pic>
      <p:grpSp>
        <p:nvGrpSpPr>
          <p:cNvPr id="5" name="组 4"/>
          <p:cNvGrpSpPr/>
          <p:nvPr/>
        </p:nvGrpSpPr>
        <p:grpSpPr>
          <a:xfrm>
            <a:off x="786398" y="3346704"/>
            <a:ext cx="457200" cy="2907792"/>
            <a:chOff x="10972800" y="749808"/>
            <a:chExt cx="457200" cy="2907792"/>
          </a:xfrm>
        </p:grpSpPr>
        <p:sp>
          <p:nvSpPr>
            <p:cNvPr id="6" name="矩形 5"/>
            <p:cNvSpPr/>
            <p:nvPr/>
          </p:nvSpPr>
          <p:spPr>
            <a:xfrm>
              <a:off x="10972800" y="749808"/>
              <a:ext cx="457200" cy="4572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972800" y="1448845"/>
              <a:ext cx="377667" cy="220875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The user </a:t>
              </a:r>
              <a:r>
                <a:rPr lang="en-US" altLang="zh-CN" sz="110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can demonstrate</a:t>
              </a:r>
              <a:endPara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621793" y="658368"/>
            <a:ext cx="4630707" cy="1078992"/>
          </a:xfrm>
          <a:prstGeom prst="rect">
            <a:avLst/>
          </a:prstGeom>
          <a:solidFill>
            <a:srgbClr val="FAD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916088" y="721701"/>
            <a:ext cx="3206583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PART.02</a:t>
            </a:r>
            <a:endParaRPr lang="zh-CN" altLang="en-US" sz="6000" b="1" dirty="0">
              <a:solidFill>
                <a:schemeClr val="tx1">
                  <a:lumMod val="75000"/>
                  <a:lumOff val="25000"/>
                </a:schemeClr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942858" y="4045741"/>
            <a:ext cx="3913985" cy="47833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The user can demonstrate on a projector or computer, or print the presentation and make it into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942857" y="3113639"/>
            <a:ext cx="481495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419576" y="333889"/>
            <a:ext cx="4101681" cy="734266"/>
            <a:chOff x="607832" y="2055111"/>
            <a:chExt cx="4101681" cy="734266"/>
          </a:xfrm>
        </p:grpSpPr>
        <p:sp>
          <p:nvSpPr>
            <p:cNvPr id="3" name="矩形 2"/>
            <p:cNvSpPr/>
            <p:nvPr/>
          </p:nvSpPr>
          <p:spPr>
            <a:xfrm>
              <a:off x="607832" y="2097404"/>
              <a:ext cx="187696" cy="335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95528" y="2358490"/>
              <a:ext cx="391398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95528" y="2055111"/>
              <a:ext cx="27205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02.</a:t>
              </a:r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标题文字</a:t>
              </a:r>
            </a:p>
            <a:p>
              <a:pPr algn="dist"/>
              <a:endPara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607832" y="2420551"/>
              <a:ext cx="187696" cy="33522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8" name="稻壳儿原创设计师【幻雨工作室】_6"/>
          <p:cNvSpPr/>
          <p:nvPr/>
        </p:nvSpPr>
        <p:spPr>
          <a:xfrm>
            <a:off x="807987" y="2749503"/>
            <a:ext cx="2913623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9" name="稻壳儿原创设计师【幻雨工作室】_7"/>
          <p:cNvSpPr/>
          <p:nvPr/>
        </p:nvSpPr>
        <p:spPr>
          <a:xfrm>
            <a:off x="807987" y="4685034"/>
            <a:ext cx="2913623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10" name="稻壳儿原创设计师【幻雨工作室】_8"/>
          <p:cNvSpPr/>
          <p:nvPr/>
        </p:nvSpPr>
        <p:spPr>
          <a:xfrm>
            <a:off x="8194073" y="4694052"/>
            <a:ext cx="3111280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11" name="稻壳儿原创设计师【幻雨工作室】_9"/>
          <p:cNvSpPr/>
          <p:nvPr/>
        </p:nvSpPr>
        <p:spPr>
          <a:xfrm>
            <a:off x="8194073" y="2803610"/>
            <a:ext cx="3111280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12" name="稻壳儿原创设计师【幻雨工作室】_10"/>
          <p:cNvSpPr/>
          <p:nvPr/>
        </p:nvSpPr>
        <p:spPr>
          <a:xfrm>
            <a:off x="4253453" y="2087144"/>
            <a:ext cx="1663067" cy="1663067"/>
          </a:xfrm>
          <a:custGeom>
            <a:avLst/>
            <a:gdLst>
              <a:gd name="connsiteX0" fmla="*/ 0 w 1221940"/>
              <a:gd name="connsiteY0" fmla="*/ 0 h 1221940"/>
              <a:gd name="connsiteX1" fmla="*/ 1221940 w 1221940"/>
              <a:gd name="connsiteY1" fmla="*/ 0 h 1221940"/>
              <a:gd name="connsiteX2" fmla="*/ 1221940 w 1221940"/>
              <a:gd name="connsiteY2" fmla="*/ 1221940 h 1221940"/>
              <a:gd name="connsiteX3" fmla="*/ 0 w 1221940"/>
              <a:gd name="connsiteY3" fmla="*/ 1221940 h 1221940"/>
              <a:gd name="connsiteX4" fmla="*/ 0 w 1221940"/>
              <a:gd name="connsiteY4" fmla="*/ 0 h 122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940" h="1221940">
                <a:moveTo>
                  <a:pt x="0" y="0"/>
                </a:moveTo>
                <a:lnTo>
                  <a:pt x="1221940" y="0"/>
                </a:lnTo>
                <a:lnTo>
                  <a:pt x="1221940" y="1221940"/>
                </a:lnTo>
                <a:lnTo>
                  <a:pt x="0" y="1221940"/>
                </a:lnTo>
                <a:lnTo>
                  <a:pt x="0" y="0"/>
                </a:lnTo>
                <a:close/>
              </a:path>
            </a:pathLst>
          </a:custGeom>
          <a:solidFill>
            <a:srgbClr val="201F2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</a:p>
        </p:txBody>
      </p:sp>
      <p:sp>
        <p:nvSpPr>
          <p:cNvPr id="13" name="稻壳儿原创设计师【幻雨工作室】_11"/>
          <p:cNvSpPr/>
          <p:nvPr/>
        </p:nvSpPr>
        <p:spPr>
          <a:xfrm>
            <a:off x="4453007" y="2235249"/>
            <a:ext cx="1263959" cy="132343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Open Sans" panose="020B0606030504020204" pitchFamily="34" charset="0"/>
              </a:rPr>
              <a:t>S</a:t>
            </a:r>
          </a:p>
        </p:txBody>
      </p:sp>
      <p:sp>
        <p:nvSpPr>
          <p:cNvPr id="14" name="稻壳儿原创设计师【幻雨工作室】_12"/>
          <p:cNvSpPr/>
          <p:nvPr/>
        </p:nvSpPr>
        <p:spPr>
          <a:xfrm>
            <a:off x="6207557" y="2087144"/>
            <a:ext cx="1663067" cy="1663067"/>
          </a:xfrm>
          <a:custGeom>
            <a:avLst/>
            <a:gdLst>
              <a:gd name="connsiteX0" fmla="*/ 0 w 1221940"/>
              <a:gd name="connsiteY0" fmla="*/ 0 h 1221940"/>
              <a:gd name="connsiteX1" fmla="*/ 1221940 w 1221940"/>
              <a:gd name="connsiteY1" fmla="*/ 0 h 1221940"/>
              <a:gd name="connsiteX2" fmla="*/ 1221940 w 1221940"/>
              <a:gd name="connsiteY2" fmla="*/ 1221940 h 1221940"/>
              <a:gd name="connsiteX3" fmla="*/ 0 w 1221940"/>
              <a:gd name="connsiteY3" fmla="*/ 1221940 h 1221940"/>
              <a:gd name="connsiteX4" fmla="*/ 0 w 1221940"/>
              <a:gd name="connsiteY4" fmla="*/ 0 h 122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940" h="1221940">
                <a:moveTo>
                  <a:pt x="0" y="0"/>
                </a:moveTo>
                <a:lnTo>
                  <a:pt x="1221940" y="0"/>
                </a:lnTo>
                <a:lnTo>
                  <a:pt x="1221940" y="1221940"/>
                </a:lnTo>
                <a:lnTo>
                  <a:pt x="0" y="1221940"/>
                </a:lnTo>
                <a:lnTo>
                  <a:pt x="0" y="0"/>
                </a:lnTo>
                <a:close/>
              </a:path>
            </a:pathLst>
          </a:custGeom>
          <a:solidFill>
            <a:srgbClr val="FAD9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</a:p>
        </p:txBody>
      </p:sp>
      <p:sp>
        <p:nvSpPr>
          <p:cNvPr id="15" name="稻壳儿原创设计师【幻雨工作室】_13"/>
          <p:cNvSpPr/>
          <p:nvPr/>
        </p:nvSpPr>
        <p:spPr>
          <a:xfrm>
            <a:off x="6407111" y="2235249"/>
            <a:ext cx="1263959" cy="132343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Open Sans" panose="020B0606030504020204" pitchFamily="34" charset="0"/>
              </a:rPr>
              <a:t>W</a:t>
            </a:r>
          </a:p>
        </p:txBody>
      </p:sp>
      <p:sp>
        <p:nvSpPr>
          <p:cNvPr id="16" name="稻壳儿原创设计师【幻雨工作室】_14"/>
          <p:cNvSpPr/>
          <p:nvPr/>
        </p:nvSpPr>
        <p:spPr>
          <a:xfrm>
            <a:off x="4253453" y="4041247"/>
            <a:ext cx="1663067" cy="1663067"/>
          </a:xfrm>
          <a:custGeom>
            <a:avLst/>
            <a:gdLst>
              <a:gd name="connsiteX0" fmla="*/ 0 w 1221940"/>
              <a:gd name="connsiteY0" fmla="*/ 0 h 1221940"/>
              <a:gd name="connsiteX1" fmla="*/ 1221940 w 1221940"/>
              <a:gd name="connsiteY1" fmla="*/ 0 h 1221940"/>
              <a:gd name="connsiteX2" fmla="*/ 1221940 w 1221940"/>
              <a:gd name="connsiteY2" fmla="*/ 1221940 h 1221940"/>
              <a:gd name="connsiteX3" fmla="*/ 0 w 1221940"/>
              <a:gd name="connsiteY3" fmla="*/ 1221940 h 1221940"/>
              <a:gd name="connsiteX4" fmla="*/ 0 w 1221940"/>
              <a:gd name="connsiteY4" fmla="*/ 0 h 122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940" h="1221940">
                <a:moveTo>
                  <a:pt x="0" y="0"/>
                </a:moveTo>
                <a:lnTo>
                  <a:pt x="1221940" y="0"/>
                </a:lnTo>
                <a:lnTo>
                  <a:pt x="1221940" y="1221940"/>
                </a:lnTo>
                <a:lnTo>
                  <a:pt x="0" y="1221940"/>
                </a:lnTo>
                <a:lnTo>
                  <a:pt x="0" y="0"/>
                </a:lnTo>
                <a:close/>
              </a:path>
            </a:pathLst>
          </a:custGeom>
          <a:solidFill>
            <a:srgbClr val="FAD9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</a:p>
        </p:txBody>
      </p:sp>
      <p:sp>
        <p:nvSpPr>
          <p:cNvPr id="17" name="稻壳儿原创设计师【幻雨工作室】_15"/>
          <p:cNvSpPr/>
          <p:nvPr/>
        </p:nvSpPr>
        <p:spPr>
          <a:xfrm>
            <a:off x="4453007" y="4179800"/>
            <a:ext cx="1263959" cy="132343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Open Sans" panose="020B0606030504020204" pitchFamily="34" charset="0"/>
              </a:rPr>
              <a:t>O</a:t>
            </a:r>
          </a:p>
        </p:txBody>
      </p:sp>
      <p:sp>
        <p:nvSpPr>
          <p:cNvPr id="18" name="稻壳儿原创设计师【幻雨工作室】_16"/>
          <p:cNvSpPr/>
          <p:nvPr/>
        </p:nvSpPr>
        <p:spPr>
          <a:xfrm>
            <a:off x="6207557" y="4041247"/>
            <a:ext cx="1663067" cy="1663067"/>
          </a:xfrm>
          <a:custGeom>
            <a:avLst/>
            <a:gdLst>
              <a:gd name="connsiteX0" fmla="*/ 0 w 1221940"/>
              <a:gd name="connsiteY0" fmla="*/ 0 h 1221940"/>
              <a:gd name="connsiteX1" fmla="*/ 1221940 w 1221940"/>
              <a:gd name="connsiteY1" fmla="*/ 0 h 1221940"/>
              <a:gd name="connsiteX2" fmla="*/ 1221940 w 1221940"/>
              <a:gd name="connsiteY2" fmla="*/ 1221940 h 1221940"/>
              <a:gd name="connsiteX3" fmla="*/ 0 w 1221940"/>
              <a:gd name="connsiteY3" fmla="*/ 1221940 h 1221940"/>
              <a:gd name="connsiteX4" fmla="*/ 0 w 1221940"/>
              <a:gd name="connsiteY4" fmla="*/ 0 h 122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940" h="1221940">
                <a:moveTo>
                  <a:pt x="0" y="0"/>
                </a:moveTo>
                <a:lnTo>
                  <a:pt x="1221940" y="0"/>
                </a:lnTo>
                <a:lnTo>
                  <a:pt x="1221940" y="1221940"/>
                </a:lnTo>
                <a:lnTo>
                  <a:pt x="0" y="1221940"/>
                </a:lnTo>
                <a:lnTo>
                  <a:pt x="0" y="0"/>
                </a:lnTo>
                <a:close/>
              </a:path>
            </a:pathLst>
          </a:custGeom>
          <a:solidFill>
            <a:srgbClr val="201F2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</a:p>
        </p:txBody>
      </p:sp>
      <p:sp>
        <p:nvSpPr>
          <p:cNvPr id="19" name="稻壳儿原创设计师【幻雨工作室】_17"/>
          <p:cNvSpPr/>
          <p:nvPr/>
        </p:nvSpPr>
        <p:spPr>
          <a:xfrm>
            <a:off x="6407111" y="4211061"/>
            <a:ext cx="1263959" cy="132343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Open Sans" panose="020B0606030504020204" pitchFamily="34" charset="0"/>
              </a:rPr>
              <a:t>T</a:t>
            </a:r>
          </a:p>
        </p:txBody>
      </p:sp>
      <p:sp>
        <p:nvSpPr>
          <p:cNvPr id="20" name="稻壳儿原创设计师【幻雨工作室】_18"/>
          <p:cNvSpPr txBox="1"/>
          <p:nvPr/>
        </p:nvSpPr>
        <p:spPr>
          <a:xfrm>
            <a:off x="2311529" y="4259160"/>
            <a:ext cx="1415772" cy="461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2400" b="1" dirty="0">
                <a:solidFill>
                  <a:srgbClr val="FAD978"/>
                </a:solidFill>
                <a:latin typeface="微软雅黑" panose="020B0503020204020204" charset="-122"/>
                <a:ea typeface="微软雅黑" panose="020B0503020204020204" charset="-122"/>
              </a:rPr>
              <a:t>循序渐进</a:t>
            </a:r>
          </a:p>
        </p:txBody>
      </p:sp>
      <p:sp>
        <p:nvSpPr>
          <p:cNvPr id="21" name="稻壳儿原创设计师【幻雨工作室】_19"/>
          <p:cNvSpPr txBox="1"/>
          <p:nvPr/>
        </p:nvSpPr>
        <p:spPr>
          <a:xfrm>
            <a:off x="8161659" y="4259160"/>
            <a:ext cx="1415772" cy="461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2400" b="1" dirty="0">
                <a:solidFill>
                  <a:srgbClr val="201F20"/>
                </a:solidFill>
                <a:latin typeface="微软雅黑" panose="020B0503020204020204" charset="-122"/>
                <a:ea typeface="微软雅黑" panose="020B0503020204020204" charset="-122"/>
              </a:rPr>
              <a:t>分层兼顾</a:t>
            </a:r>
          </a:p>
        </p:txBody>
      </p:sp>
      <p:sp>
        <p:nvSpPr>
          <p:cNvPr id="22" name="稻壳儿原创设计师【幻雨工作室】_20"/>
          <p:cNvSpPr txBox="1"/>
          <p:nvPr/>
        </p:nvSpPr>
        <p:spPr>
          <a:xfrm>
            <a:off x="2308408" y="2315998"/>
            <a:ext cx="1415772" cy="461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2400" b="1" dirty="0">
                <a:solidFill>
                  <a:srgbClr val="201F20"/>
                </a:solidFill>
                <a:latin typeface="微软雅黑" panose="020B0503020204020204" charset="-122"/>
                <a:ea typeface="微软雅黑" panose="020B0503020204020204" charset="-122"/>
              </a:rPr>
              <a:t>形式新颖</a:t>
            </a:r>
          </a:p>
        </p:txBody>
      </p:sp>
      <p:sp>
        <p:nvSpPr>
          <p:cNvPr id="23" name="稻壳儿原创设计师【幻雨工作室】_21"/>
          <p:cNvSpPr txBox="1"/>
          <p:nvPr/>
        </p:nvSpPr>
        <p:spPr>
          <a:xfrm>
            <a:off x="8194073" y="2344871"/>
            <a:ext cx="1415772" cy="461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2400" b="1" dirty="0">
                <a:solidFill>
                  <a:srgbClr val="FAD978"/>
                </a:solidFill>
                <a:latin typeface="微软雅黑" panose="020B0503020204020204" charset="-122"/>
                <a:ea typeface="微软雅黑" panose="020B0503020204020204" charset="-122"/>
              </a:rPr>
              <a:t>因材施教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419576" y="333889"/>
            <a:ext cx="4101681" cy="734266"/>
            <a:chOff x="607832" y="2055111"/>
            <a:chExt cx="4101681" cy="734266"/>
          </a:xfrm>
        </p:grpSpPr>
        <p:sp>
          <p:nvSpPr>
            <p:cNvPr id="3" name="矩形 2"/>
            <p:cNvSpPr/>
            <p:nvPr/>
          </p:nvSpPr>
          <p:spPr>
            <a:xfrm>
              <a:off x="607832" y="2097404"/>
              <a:ext cx="187696" cy="335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95528" y="2358490"/>
              <a:ext cx="391398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The user can demonstrate on a projector or computer, or print the presentation and make it into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95528" y="2055111"/>
              <a:ext cx="27205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02.</a:t>
              </a:r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标题文字</a:t>
              </a:r>
            </a:p>
            <a:p>
              <a:pPr algn="dist"/>
              <a:endPara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607832" y="2420551"/>
              <a:ext cx="187696" cy="335220"/>
            </a:xfrm>
            <a:prstGeom prst="rect">
              <a:avLst/>
            </a:prstGeom>
            <a:solidFill>
              <a:srgbClr val="FAD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6" name="Прямоугольник 25"/>
          <p:cNvSpPr/>
          <p:nvPr/>
        </p:nvSpPr>
        <p:spPr>
          <a:xfrm>
            <a:off x="1585163" y="2065421"/>
            <a:ext cx="2095500" cy="1981200"/>
          </a:xfrm>
          <a:prstGeom prst="rect">
            <a:avLst/>
          </a:prstGeom>
          <a:solidFill>
            <a:srgbClr val="FAD978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ru-RU" sz="2490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7" name="Прямоугольник 26"/>
          <p:cNvSpPr/>
          <p:nvPr/>
        </p:nvSpPr>
        <p:spPr>
          <a:xfrm>
            <a:off x="4996695" y="2065421"/>
            <a:ext cx="2095500" cy="1981200"/>
          </a:xfrm>
          <a:prstGeom prst="rect">
            <a:avLst/>
          </a:prstGeom>
          <a:solidFill>
            <a:srgbClr val="201F2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ru-RU" sz="2490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8" name="Прямоугольник 27"/>
          <p:cNvSpPr/>
          <p:nvPr/>
        </p:nvSpPr>
        <p:spPr>
          <a:xfrm>
            <a:off x="8390151" y="2084471"/>
            <a:ext cx="2095500" cy="1981200"/>
          </a:xfrm>
          <a:prstGeom prst="rect">
            <a:avLst/>
          </a:prstGeom>
          <a:solidFill>
            <a:srgbClr val="FAD978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ru-RU" sz="2490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9" name="Подзаголовок 2"/>
          <p:cNvSpPr txBox="1"/>
          <p:nvPr/>
        </p:nvSpPr>
        <p:spPr>
          <a:xfrm>
            <a:off x="1474905" y="4500998"/>
            <a:ext cx="2893827" cy="13256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zh-CN" altLang="en-US" sz="2000" b="1" i="1" dirty="0">
                <a:solidFill>
                  <a:srgbClr val="201F20"/>
                </a:solidFill>
                <a:latin typeface="微软雅黑" panose="020B0503020204020204" charset="-122"/>
                <a:ea typeface="微软雅黑" panose="020B0503020204020204" charset="-122"/>
                <a:cs typeface="Poppins SemiBold" panose="02000000000000000000" pitchFamily="2" charset="0"/>
                <a:sym typeface="微软雅黑" panose="020B0503020204020204" charset="-122"/>
              </a:rPr>
              <a:t>紧扣大纲</a:t>
            </a:r>
            <a:endParaRPr lang="en-US" altLang="zh-CN" sz="2000" b="1" i="1" dirty="0">
              <a:solidFill>
                <a:srgbClr val="201F20"/>
              </a:solidFill>
              <a:latin typeface="微软雅黑" panose="020B0503020204020204" charset="-122"/>
              <a:ea typeface="微软雅黑" panose="020B0503020204020204" charset="-122"/>
              <a:cs typeface="Poppins SemiBold" panose="02000000000000000000" pitchFamily="2" charset="0"/>
              <a:sym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20" name="Подзаголовок 2"/>
          <p:cNvSpPr txBox="1"/>
          <p:nvPr/>
        </p:nvSpPr>
        <p:spPr>
          <a:xfrm>
            <a:off x="4790187" y="4424288"/>
            <a:ext cx="2893828" cy="1402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zh-CN" altLang="en-US" sz="1800" b="1" i="1" dirty="0">
                <a:solidFill>
                  <a:srgbClr val="201F20"/>
                </a:solidFill>
                <a:latin typeface="微软雅黑" panose="020B0503020204020204" charset="-122"/>
                <a:ea typeface="微软雅黑" panose="020B0503020204020204" charset="-122"/>
                <a:cs typeface="Poppins SemiBold" panose="02000000000000000000" pitchFamily="2" charset="0"/>
                <a:sym typeface="微软雅黑" panose="020B0503020204020204" charset="-122"/>
              </a:rPr>
              <a:t>紧贴专业</a:t>
            </a:r>
            <a:endParaRPr lang="en-US" altLang="zh-CN" sz="1800" b="1" i="1" dirty="0">
              <a:solidFill>
                <a:srgbClr val="201F20"/>
              </a:solidFill>
              <a:latin typeface="微软雅黑" panose="020B0503020204020204" charset="-122"/>
              <a:ea typeface="微软雅黑" panose="020B0503020204020204" charset="-122"/>
              <a:cs typeface="Poppins SemiBold" panose="02000000000000000000" pitchFamily="2" charset="0"/>
              <a:sym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user can demonstrate on a projector or computer, or print the presentation and make it into a film a wider field</a:t>
            </a:r>
          </a:p>
        </p:txBody>
      </p:sp>
      <p:sp>
        <p:nvSpPr>
          <p:cNvPr id="21" name="Подзаголовок 2"/>
          <p:cNvSpPr txBox="1"/>
          <p:nvPr/>
        </p:nvSpPr>
        <p:spPr>
          <a:xfrm>
            <a:off x="8183640" y="4500998"/>
            <a:ext cx="2893829" cy="1402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zh-CN" altLang="en-US" sz="1800" b="1" i="1" dirty="0">
                <a:solidFill>
                  <a:srgbClr val="201F20"/>
                </a:solidFill>
                <a:latin typeface="微软雅黑" panose="020B0503020204020204" charset="-122"/>
                <a:ea typeface="微软雅黑" panose="020B0503020204020204" charset="-122"/>
                <a:cs typeface="Poppins SemiBold" panose="02000000000000000000" pitchFamily="2" charset="0"/>
                <a:sym typeface="微软雅黑" panose="020B0503020204020204" charset="-122"/>
              </a:rPr>
              <a:t>灵活应用</a:t>
            </a:r>
            <a:endParaRPr lang="en-US" altLang="zh-CN" sz="1800" b="1" i="1" dirty="0">
              <a:solidFill>
                <a:srgbClr val="201F20"/>
              </a:solidFill>
              <a:latin typeface="微软雅黑" panose="020B0503020204020204" charset="-122"/>
              <a:ea typeface="微软雅黑" panose="020B0503020204020204" charset="-122"/>
              <a:cs typeface="Poppins SemiBold" panose="02000000000000000000" pitchFamily="2" charset="0"/>
              <a:sym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user can demonstrate on a projector or computer, or print the presentation and make it into a film a wider field</a:t>
            </a:r>
          </a:p>
        </p:txBody>
      </p:sp>
      <p:pic>
        <p:nvPicPr>
          <p:cNvPr id="22" name="图片占位符 4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1346815" y="2214464"/>
            <a:ext cx="2196292" cy="2056984"/>
          </a:xfrm>
          <a:prstGeom prst="rect">
            <a:avLst/>
          </a:prstGeom>
        </p:spPr>
      </p:pic>
      <p:pic>
        <p:nvPicPr>
          <p:cNvPr id="23" name="图片占位符 5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4790187" y="2214468"/>
            <a:ext cx="2063663" cy="2056985"/>
          </a:xfrm>
          <a:prstGeom prst="rect">
            <a:avLst/>
          </a:prstGeom>
        </p:spPr>
      </p:pic>
      <p:pic>
        <p:nvPicPr>
          <p:cNvPr id="24" name="图片占位符 6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8217782" y="2215133"/>
            <a:ext cx="2063663" cy="20563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4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4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4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4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/>
      <p:bldP spid="20" grpId="0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c768152d-9a5a-4056-812a-6df03700c6a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heme/theme1.xml><?xml version="1.0" encoding="utf-8"?>
<a:theme xmlns:a="http://schemas.openxmlformats.org/drawingml/2006/main" name="第一PPT，www.1ppt.com">
  <a:themeElements>
    <a:clrScheme name="自定义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F79646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2157</Words>
  <Application>Microsoft Office PowerPoint</Application>
  <PresentationFormat>宽屏</PresentationFormat>
  <Paragraphs>201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Avenir Next Demi Bold</vt:lpstr>
      <vt:lpstr>Avenir Next Medium</vt:lpstr>
      <vt:lpstr>微软雅黑</vt:lpstr>
      <vt:lpstr>微软雅黑 Light</vt:lpstr>
      <vt:lpstr>Arial</vt:lpstr>
      <vt:lpstr>Calibri</vt:lpstr>
      <vt:lpstr>Calibri Light</vt:lpstr>
      <vt:lpstr>Century Gothic</vt:lpstr>
      <vt:lpstr>Impact</vt:lpstr>
      <vt:lpstr>Wingdings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第一PPT，www.1ppt.com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dc:description>www.1ppt.com</dc:description>
  <cp:lastModifiedBy>天 下</cp:lastModifiedBy>
  <cp:revision>111</cp:revision>
  <dcterms:created xsi:type="dcterms:W3CDTF">2017-08-18T03:02:00Z</dcterms:created>
  <dcterms:modified xsi:type="dcterms:W3CDTF">2021-01-06T01:34:13Z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