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12" r:id="rId2"/>
    <p:sldId id="315" r:id="rId3"/>
    <p:sldId id="314" r:id="rId4"/>
    <p:sldId id="292" r:id="rId5"/>
    <p:sldId id="263" r:id="rId6"/>
    <p:sldId id="260" r:id="rId7"/>
    <p:sldId id="293" r:id="rId8"/>
    <p:sldId id="261" r:id="rId9"/>
    <p:sldId id="262" r:id="rId10"/>
    <p:sldId id="316" r:id="rId11"/>
    <p:sldId id="264" r:id="rId12"/>
    <p:sldId id="271" r:id="rId13"/>
    <p:sldId id="272" r:id="rId14"/>
    <p:sldId id="317" r:id="rId15"/>
    <p:sldId id="291" r:id="rId16"/>
    <p:sldId id="273" r:id="rId17"/>
    <p:sldId id="290" r:id="rId18"/>
    <p:sldId id="266" r:id="rId19"/>
    <p:sldId id="318" r:id="rId20"/>
    <p:sldId id="294" r:id="rId21"/>
    <p:sldId id="265" r:id="rId22"/>
    <p:sldId id="289" r:id="rId23"/>
    <p:sldId id="288" r:id="rId24"/>
    <p:sldId id="34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2F0"/>
    <a:srgbClr val="FFFFFF"/>
    <a:srgbClr val="3B5552"/>
    <a:srgbClr val="346645"/>
    <a:srgbClr val="3A5451"/>
    <a:srgbClr val="877161"/>
    <a:srgbClr val="AC998B"/>
    <a:srgbClr val="715E51"/>
    <a:srgbClr val="DED6D1"/>
    <a:srgbClr val="D9D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0" d="100"/>
          <a:sy n="11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A3A44-625E-4F86-9ED6-887B3BAD561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5C3C2-9C6B-4802-8021-F99F82BE57F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131C86-0920-4C24-8472-32115918BA7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AC87D-36ED-41FB-B594-006CCC29BC6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AC87D-36ED-41FB-B594-006CCC29BC6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AC87D-36ED-41FB-B594-006CCC29BC6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131C86-0920-4C24-8472-32115918BA7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AC87D-36ED-41FB-B594-006CCC29BC6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A5C3C2-9C6B-4802-8021-F99F82BE57F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B555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
        <p:nvSpPr>
          <p:cNvPr id="7" name="矩形 6"/>
          <p:cNvSpPr/>
          <p:nvPr userDrawn="1"/>
        </p:nvSpPr>
        <p:spPr>
          <a:xfrm>
            <a:off x="518160" y="502920"/>
            <a:ext cx="11033760" cy="5852795"/>
          </a:xfrm>
          <a:prstGeom prst="rect">
            <a:avLst/>
          </a:prstGeom>
          <a:solidFill>
            <a:srgbClr val="F3F2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35940" y="502920"/>
            <a:ext cx="11033760" cy="5852795"/>
          </a:xfrm>
          <a:prstGeom prst="rect">
            <a:avLst/>
          </a:prstGeom>
          <a:solidFill>
            <a:srgbClr val="F3F2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48" name="图片 1047" descr="图片包含 黑色, 深色, 就坐&#10;&#10;描述已自动生成"/>
          <p:cNvPicPr>
            <a:picLocks noChangeAspect="1"/>
          </p:cNvPicPr>
          <p:nvPr/>
        </p:nvPicPr>
        <p:blipFill>
          <a:blip r:embed="rId4" cstate="email">
            <a:alphaModFix amt="20000"/>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4215297" y="1470858"/>
            <a:ext cx="3595184" cy="3710743"/>
          </a:xfrm>
          <a:prstGeom prst="rect">
            <a:avLst/>
          </a:prstGeom>
        </p:spPr>
      </p:pic>
      <p:pic>
        <p:nvPicPr>
          <p:cNvPr id="9" name="图片 8" descr="图片包含 动物, 节肢动物, 无脊椎动物, 螃蟹&#10;&#10;描述已自动生成"/>
          <p:cNvPicPr>
            <a:picLocks noChangeAspect="1"/>
          </p:cNvPicPr>
          <p:nvPr/>
        </p:nvPicPr>
        <p:blipFill rotWithShape="1">
          <a:blip r:embed="rId6" cstate="email"/>
          <a:srcRect/>
          <a:stretch>
            <a:fillRect/>
          </a:stretch>
        </p:blipFill>
        <p:spPr>
          <a:xfrm>
            <a:off x="8002905" y="3673475"/>
            <a:ext cx="3566795" cy="3020060"/>
          </a:xfrm>
          <a:prstGeom prst="rect">
            <a:avLst/>
          </a:prstGeom>
        </p:spPr>
      </p:pic>
      <p:sp>
        <p:nvSpPr>
          <p:cNvPr id="44" name="任意多边形: 形状 43"/>
          <p:cNvSpPr/>
          <p:nvPr/>
        </p:nvSpPr>
        <p:spPr>
          <a:xfrm>
            <a:off x="5376545" y="903605"/>
            <a:ext cx="1343025" cy="4855210"/>
          </a:xfrm>
          <a:custGeom>
            <a:avLst/>
            <a:gdLst>
              <a:gd name="connsiteX0" fmla="*/ 194233 w 907165"/>
              <a:gd name="connsiteY0" fmla="*/ 0 h 3280223"/>
              <a:gd name="connsiteX1" fmla="*/ 723853 w 907165"/>
              <a:gd name="connsiteY1" fmla="*/ 0 h 3280223"/>
              <a:gd name="connsiteX2" fmla="*/ 859388 w 907165"/>
              <a:gd name="connsiteY2" fmla="*/ 204475 h 3280223"/>
              <a:gd name="connsiteX3" fmla="*/ 907165 w 907165"/>
              <a:gd name="connsiteY3" fmla="*/ 214121 h 3280223"/>
              <a:gd name="connsiteX4" fmla="*/ 907165 w 907165"/>
              <a:gd name="connsiteY4" fmla="*/ 3071706 h 3280223"/>
              <a:gd name="connsiteX5" fmla="*/ 859388 w 907165"/>
              <a:gd name="connsiteY5" fmla="*/ 3081351 h 3280223"/>
              <a:gd name="connsiteX6" fmla="*/ 728362 w 907165"/>
              <a:gd name="connsiteY6" fmla="*/ 3241103 h 3280223"/>
              <a:gd name="connsiteX7" fmla="*/ 724418 w 907165"/>
              <a:gd name="connsiteY7" fmla="*/ 3280223 h 3280223"/>
              <a:gd name="connsiteX8" fmla="*/ 193668 w 907165"/>
              <a:gd name="connsiteY8" fmla="*/ 3280223 h 3280223"/>
              <a:gd name="connsiteX9" fmla="*/ 189725 w 907165"/>
              <a:gd name="connsiteY9" fmla="*/ 3241103 h 3280223"/>
              <a:gd name="connsiteX10" fmla="*/ 58698 w 907165"/>
              <a:gd name="connsiteY10" fmla="*/ 3081351 h 3280223"/>
              <a:gd name="connsiteX11" fmla="*/ 0 w 907165"/>
              <a:gd name="connsiteY11" fmla="*/ 3069501 h 3280223"/>
              <a:gd name="connsiteX12" fmla="*/ 0 w 907165"/>
              <a:gd name="connsiteY12" fmla="*/ 216326 h 3280223"/>
              <a:gd name="connsiteX13" fmla="*/ 58698 w 907165"/>
              <a:gd name="connsiteY13" fmla="*/ 204475 h 3280223"/>
              <a:gd name="connsiteX14" fmla="*/ 194233 w 907165"/>
              <a:gd name="connsiteY14" fmla="*/ 0 h 328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7165" h="3280223">
                <a:moveTo>
                  <a:pt x="194233" y="0"/>
                </a:moveTo>
                <a:lnTo>
                  <a:pt x="723853" y="0"/>
                </a:lnTo>
                <a:cubicBezTo>
                  <a:pt x="723853" y="91920"/>
                  <a:pt x="779740" y="170787"/>
                  <a:pt x="859388" y="204475"/>
                </a:cubicBezTo>
                <a:lnTo>
                  <a:pt x="907165" y="214121"/>
                </a:lnTo>
                <a:lnTo>
                  <a:pt x="907165" y="3071706"/>
                </a:lnTo>
                <a:lnTo>
                  <a:pt x="859388" y="3081351"/>
                </a:lnTo>
                <a:cubicBezTo>
                  <a:pt x="793014" y="3109425"/>
                  <a:pt x="743142" y="3168872"/>
                  <a:pt x="728362" y="3241103"/>
                </a:cubicBezTo>
                <a:lnTo>
                  <a:pt x="724418" y="3280223"/>
                </a:lnTo>
                <a:lnTo>
                  <a:pt x="193668" y="3280223"/>
                </a:lnTo>
                <a:lnTo>
                  <a:pt x="189725" y="3241103"/>
                </a:lnTo>
                <a:cubicBezTo>
                  <a:pt x="174944" y="3168872"/>
                  <a:pt x="125072" y="3109425"/>
                  <a:pt x="58698" y="3081351"/>
                </a:cubicBezTo>
                <a:lnTo>
                  <a:pt x="0" y="3069501"/>
                </a:lnTo>
                <a:lnTo>
                  <a:pt x="0" y="216326"/>
                </a:lnTo>
                <a:lnTo>
                  <a:pt x="58698" y="204475"/>
                </a:lnTo>
                <a:cubicBezTo>
                  <a:pt x="138347" y="170787"/>
                  <a:pt x="194233" y="91920"/>
                  <a:pt x="194233" y="0"/>
                </a:cubicBezTo>
                <a:close/>
              </a:path>
            </a:pathLst>
          </a:custGeom>
          <a:solidFill>
            <a:srgbClr val="3B5552"/>
          </a:solidFill>
          <a:ln w="6350">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30" name="组合 1029"/>
          <p:cNvGrpSpPr/>
          <p:nvPr/>
        </p:nvGrpSpPr>
        <p:grpSpPr>
          <a:xfrm>
            <a:off x="5341620" y="1329690"/>
            <a:ext cx="1307618" cy="3680828"/>
            <a:chOff x="4960078" y="853495"/>
            <a:chExt cx="1323302" cy="3725429"/>
          </a:xfrm>
        </p:grpSpPr>
        <p:sp>
          <p:nvSpPr>
            <p:cNvPr id="1025" name="文本框 1024"/>
            <p:cNvSpPr txBox="1"/>
            <p:nvPr/>
          </p:nvSpPr>
          <p:spPr>
            <a:xfrm>
              <a:off x="4960078" y="853495"/>
              <a:ext cx="1323302" cy="1260324"/>
            </a:xfrm>
            <a:prstGeom prst="rect">
              <a:avLst/>
            </a:prstGeom>
            <a:noFill/>
          </p:spPr>
          <p:txBody>
            <a:bodyPr wrap="square" rtlCol="0">
              <a:spAutoFit/>
            </a:bodyPr>
            <a:lstStyle>
              <a:defPPr>
                <a:defRPr lang="zh-CN"/>
              </a:defPPr>
            </a:lstStyle>
            <a:p>
              <a:r>
                <a:rPr lang="zh-CN" altLang="en-US" sz="7500" dirty="0">
                  <a:solidFill>
                    <a:schemeClr val="bg1"/>
                  </a:solidFill>
                  <a:cs typeface="+mn-ea"/>
                  <a:sym typeface="+mn-lt"/>
                </a:rPr>
                <a:t>工</a:t>
              </a:r>
            </a:p>
          </p:txBody>
        </p:sp>
        <p:sp>
          <p:nvSpPr>
            <p:cNvPr id="1027" name="文本框 1026"/>
            <p:cNvSpPr txBox="1"/>
            <p:nvPr/>
          </p:nvSpPr>
          <p:spPr>
            <a:xfrm>
              <a:off x="5506845" y="1734646"/>
              <a:ext cx="742277" cy="948617"/>
            </a:xfrm>
            <a:prstGeom prst="rect">
              <a:avLst/>
            </a:prstGeom>
            <a:noFill/>
          </p:spPr>
          <p:txBody>
            <a:bodyPr wrap="square" rtlCol="0">
              <a:spAutoFit/>
            </a:bodyPr>
            <a:lstStyle>
              <a:defPPr>
                <a:defRPr lang="zh-CN"/>
              </a:defPPr>
            </a:lstStyle>
            <a:p>
              <a:r>
                <a:rPr lang="zh-CN" altLang="en-US" sz="5500" dirty="0">
                  <a:solidFill>
                    <a:schemeClr val="bg1"/>
                  </a:solidFill>
                  <a:cs typeface="+mn-ea"/>
                  <a:sym typeface="+mn-lt"/>
                </a:rPr>
                <a:t>作</a:t>
              </a:r>
            </a:p>
          </p:txBody>
        </p:sp>
        <p:sp>
          <p:nvSpPr>
            <p:cNvPr id="1028" name="文本框 1027"/>
            <p:cNvSpPr txBox="1"/>
            <p:nvPr/>
          </p:nvSpPr>
          <p:spPr>
            <a:xfrm>
              <a:off x="5141496" y="2399715"/>
              <a:ext cx="1141729" cy="948617"/>
            </a:xfrm>
            <a:prstGeom prst="rect">
              <a:avLst/>
            </a:prstGeom>
            <a:noFill/>
          </p:spPr>
          <p:txBody>
            <a:bodyPr wrap="square" rtlCol="0">
              <a:spAutoFit/>
            </a:bodyPr>
            <a:lstStyle>
              <a:defPPr>
                <a:defRPr lang="zh-CN"/>
              </a:defPPr>
            </a:lstStyle>
            <a:p>
              <a:r>
                <a:rPr lang="zh-CN" altLang="en-US" sz="5500" dirty="0">
                  <a:solidFill>
                    <a:schemeClr val="bg1"/>
                  </a:solidFill>
                  <a:cs typeface="+mn-ea"/>
                  <a:sym typeface="+mn-lt"/>
                </a:rPr>
                <a:t>汇</a:t>
              </a:r>
            </a:p>
          </p:txBody>
        </p:sp>
        <p:sp>
          <p:nvSpPr>
            <p:cNvPr id="1029" name="文本框 1028"/>
            <p:cNvSpPr txBox="1"/>
            <p:nvPr/>
          </p:nvSpPr>
          <p:spPr>
            <a:xfrm>
              <a:off x="5091511" y="3116152"/>
              <a:ext cx="1050046" cy="1462772"/>
            </a:xfrm>
            <a:prstGeom prst="rect">
              <a:avLst/>
            </a:prstGeom>
            <a:noFill/>
          </p:spPr>
          <p:txBody>
            <a:bodyPr wrap="square" rtlCol="0">
              <a:spAutoFit/>
            </a:bodyPr>
            <a:lstStyle>
              <a:defPPr>
                <a:defRPr lang="zh-CN"/>
              </a:defPPr>
            </a:lstStyle>
            <a:p>
              <a:r>
                <a:rPr lang="zh-CN" altLang="en-US" sz="8800" dirty="0">
                  <a:solidFill>
                    <a:schemeClr val="bg1"/>
                  </a:solidFill>
                  <a:cs typeface="+mn-ea"/>
                  <a:sym typeface="+mn-lt"/>
                </a:rPr>
                <a:t>报</a:t>
              </a:r>
            </a:p>
          </p:txBody>
        </p:sp>
      </p:grpSp>
      <p:sp>
        <p:nvSpPr>
          <p:cNvPr id="63" name="任意多边形: 形状 62"/>
          <p:cNvSpPr/>
          <p:nvPr/>
        </p:nvSpPr>
        <p:spPr>
          <a:xfrm>
            <a:off x="5303520" y="799465"/>
            <a:ext cx="1478280" cy="5081905"/>
          </a:xfrm>
          <a:custGeom>
            <a:avLst/>
            <a:gdLst>
              <a:gd name="connsiteX0" fmla="*/ 320326 w 1496080"/>
              <a:gd name="connsiteY0" fmla="*/ 0 h 5143274"/>
              <a:gd name="connsiteX1" fmla="*/ 1193765 w 1496080"/>
              <a:gd name="connsiteY1" fmla="*/ 0 h 5143274"/>
              <a:gd name="connsiteX2" fmla="*/ 1417287 w 1496080"/>
              <a:gd name="connsiteY2" fmla="*/ 337217 h 5143274"/>
              <a:gd name="connsiteX3" fmla="*/ 1496080 w 1496080"/>
              <a:gd name="connsiteY3" fmla="*/ 353125 h 5143274"/>
              <a:gd name="connsiteX4" fmla="*/ 1496080 w 1496080"/>
              <a:gd name="connsiteY4" fmla="*/ 4799392 h 5143274"/>
              <a:gd name="connsiteX5" fmla="*/ 1417287 w 1496080"/>
              <a:gd name="connsiteY5" fmla="*/ 4815298 h 5143274"/>
              <a:gd name="connsiteX6" fmla="*/ 1201202 w 1496080"/>
              <a:gd name="connsiteY6" fmla="*/ 5078758 h 5143274"/>
              <a:gd name="connsiteX7" fmla="*/ 1194697 w 1496080"/>
              <a:gd name="connsiteY7" fmla="*/ 5143274 h 5143274"/>
              <a:gd name="connsiteX8" fmla="*/ 319394 w 1496080"/>
              <a:gd name="connsiteY8" fmla="*/ 5143274 h 5143274"/>
              <a:gd name="connsiteX9" fmla="*/ 312891 w 1496080"/>
              <a:gd name="connsiteY9" fmla="*/ 5078758 h 5143274"/>
              <a:gd name="connsiteX10" fmla="*/ 96804 w 1496080"/>
              <a:gd name="connsiteY10" fmla="*/ 4815298 h 5143274"/>
              <a:gd name="connsiteX11" fmla="*/ 0 w 1496080"/>
              <a:gd name="connsiteY11" fmla="*/ 4795755 h 5143274"/>
              <a:gd name="connsiteX12" fmla="*/ 0 w 1496080"/>
              <a:gd name="connsiteY12" fmla="*/ 356761 h 5143274"/>
              <a:gd name="connsiteX13" fmla="*/ 96804 w 1496080"/>
              <a:gd name="connsiteY13" fmla="*/ 337217 h 5143274"/>
              <a:gd name="connsiteX14" fmla="*/ 320326 w 1496080"/>
              <a:gd name="connsiteY14" fmla="*/ 0 h 51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6080" h="5143274">
                <a:moveTo>
                  <a:pt x="320326" y="0"/>
                </a:moveTo>
                <a:lnTo>
                  <a:pt x="1193765" y="0"/>
                </a:lnTo>
                <a:cubicBezTo>
                  <a:pt x="1193765" y="151593"/>
                  <a:pt x="1285933" y="281659"/>
                  <a:pt x="1417287" y="337217"/>
                </a:cubicBezTo>
                <a:lnTo>
                  <a:pt x="1496080" y="353125"/>
                </a:lnTo>
                <a:lnTo>
                  <a:pt x="1496080" y="4799392"/>
                </a:lnTo>
                <a:lnTo>
                  <a:pt x="1417287" y="4815298"/>
                </a:lnTo>
                <a:cubicBezTo>
                  <a:pt x="1307824" y="4861597"/>
                  <a:pt x="1225576" y="4959636"/>
                  <a:pt x="1201202" y="5078758"/>
                </a:cubicBezTo>
                <a:lnTo>
                  <a:pt x="1194697" y="5143274"/>
                </a:lnTo>
                <a:lnTo>
                  <a:pt x="319394" y="5143274"/>
                </a:lnTo>
                <a:lnTo>
                  <a:pt x="312891" y="5078758"/>
                </a:lnTo>
                <a:cubicBezTo>
                  <a:pt x="288515" y="4959636"/>
                  <a:pt x="206267" y="4861597"/>
                  <a:pt x="96804" y="4815298"/>
                </a:cubicBezTo>
                <a:lnTo>
                  <a:pt x="0" y="4795755"/>
                </a:lnTo>
                <a:lnTo>
                  <a:pt x="0" y="356761"/>
                </a:lnTo>
                <a:lnTo>
                  <a:pt x="96804" y="337217"/>
                </a:lnTo>
                <a:cubicBezTo>
                  <a:pt x="228160" y="281659"/>
                  <a:pt x="320326" y="151593"/>
                  <a:pt x="320326" y="0"/>
                </a:cubicBezTo>
                <a:close/>
              </a:path>
            </a:pathLst>
          </a:custGeom>
          <a:noFill/>
          <a:ln w="6350">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46" name="图片 1045"/>
          <p:cNvPicPr>
            <a:picLocks noChangeAspect="1"/>
          </p:cNvPicPr>
          <p:nvPr/>
        </p:nvPicPr>
        <p:blipFill>
          <a:blip r:embed="rId7" cstate="email">
            <a:biLevel thresh="75000"/>
            <a:extLst>
              <a:ext uri="{BEBA8EAE-BF5A-486C-A8C5-ECC9F3942E4B}">
                <a14:imgProps xmlns:a14="http://schemas.microsoft.com/office/drawing/2010/main">
                  <a14:imgLayer r:embed="rId8">
                    <a14:imgEffect>
                      <a14:colorTemperature colorTemp="9600"/>
                    </a14:imgEffect>
                    <a14:imgEffect>
                      <a14:saturation sat="255000"/>
                    </a14:imgEffect>
                  </a14:imgLayer>
                </a14:imgProps>
              </a:ext>
            </a:extLst>
          </a:blip>
          <a:stretch>
            <a:fillRect/>
          </a:stretch>
        </p:blipFill>
        <p:spPr>
          <a:xfrm flipH="1">
            <a:off x="4692650" y="3229610"/>
            <a:ext cx="1042035" cy="630555"/>
          </a:xfrm>
          <a:prstGeom prst="rect">
            <a:avLst/>
          </a:prstGeom>
        </p:spPr>
      </p:pic>
      <p:sp>
        <p:nvSpPr>
          <p:cNvPr id="68" name="椭圆 67"/>
          <p:cNvSpPr/>
          <p:nvPr/>
        </p:nvSpPr>
        <p:spPr>
          <a:xfrm>
            <a:off x="5902325" y="1090930"/>
            <a:ext cx="176530" cy="17653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p:cNvSpPr/>
          <p:nvPr/>
        </p:nvSpPr>
        <p:spPr>
          <a:xfrm>
            <a:off x="5913120" y="5029200"/>
            <a:ext cx="176530" cy="17653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084337" y="903916"/>
            <a:ext cx="1107996" cy="1531104"/>
          </a:xfrm>
          <a:prstGeom prst="rect">
            <a:avLst/>
          </a:prstGeom>
        </p:spPr>
        <p:txBody>
          <a:bodyPr vert="eaVert" wrap="square">
            <a:spAutoFit/>
          </a:bodyPr>
          <a:lstStyle/>
          <a:p>
            <a:pPr>
              <a:lnSpc>
                <a:spcPct val="150000"/>
              </a:lnSpc>
            </a:pPr>
            <a:r>
              <a:rPr lang="zh-CN" altLang="en-US" sz="800" dirty="0">
                <a:solidFill>
                  <a:srgbClr val="404040"/>
                </a:solidFill>
                <a:cs typeface="+mn-ea"/>
                <a:sym typeface="+mn-lt"/>
              </a:rPr>
              <a:t>标题数字等都可以通过点击和重新输入进行更改，顶部“开始”面板中可以对字体、字号、颜色、行距等进行修改。建议正文</a:t>
            </a:r>
            <a:r>
              <a:rPr lang="en-US" altLang="zh-CN" sz="800" dirty="0">
                <a:solidFill>
                  <a:srgbClr val="404040"/>
                </a:solidFill>
                <a:cs typeface="+mn-ea"/>
                <a:sym typeface="+mn-lt"/>
              </a:rPr>
              <a:t>14</a:t>
            </a:r>
            <a:r>
              <a:rPr lang="zh-CN" altLang="en-US" sz="800" dirty="0">
                <a:solidFill>
                  <a:srgbClr val="404040"/>
                </a:solidFill>
                <a:cs typeface="+mn-ea"/>
                <a:sym typeface="+mn-lt"/>
              </a:rPr>
              <a:t>号字，</a:t>
            </a:r>
            <a:r>
              <a:rPr lang="en-US" altLang="zh-CN" sz="800" dirty="0">
                <a:solidFill>
                  <a:srgbClr val="404040"/>
                </a:solidFill>
                <a:cs typeface="+mn-ea"/>
                <a:sym typeface="+mn-lt"/>
              </a:rPr>
              <a:t>1.3</a:t>
            </a:r>
            <a:r>
              <a:rPr lang="zh-CN" altLang="en-US" sz="800" dirty="0">
                <a:solidFill>
                  <a:srgbClr val="404040"/>
                </a:solidFill>
                <a:cs typeface="+mn-ea"/>
                <a:sym typeface="+mn-lt"/>
              </a:rPr>
              <a:t>倍字间距</a:t>
            </a:r>
            <a:endParaRPr kumimoji="1" lang="zh-CN" altLang="en-US" sz="800" dirty="0">
              <a:solidFill>
                <a:srgbClr val="404040"/>
              </a:solidFill>
              <a:cs typeface="+mn-ea"/>
              <a:sym typeface="+mn-lt"/>
            </a:endParaRPr>
          </a:p>
        </p:txBody>
      </p:sp>
      <p:pic>
        <p:nvPicPr>
          <p:cNvPr id="1044" name="图片 1043" descr="图片包含 餐桌, 就坐, 室内&#10;&#10;描述已自动生成"/>
          <p:cNvPicPr>
            <a:picLocks noChangeAspect="1"/>
          </p:cNvPicPr>
          <p:nvPr/>
        </p:nvPicPr>
        <p:blipFill>
          <a:blip r:embed="rId9" cstate="email"/>
          <a:stretch>
            <a:fillRect/>
          </a:stretch>
        </p:blipFill>
        <p:spPr>
          <a:xfrm>
            <a:off x="1142322" y="2670009"/>
            <a:ext cx="1050238" cy="1050238"/>
          </a:xfrm>
          <a:prstGeom prst="rect">
            <a:avLst/>
          </a:prstGeom>
        </p:spPr>
      </p:pic>
      <p:pic>
        <p:nvPicPr>
          <p:cNvPr id="13" name="图片 12"/>
          <p:cNvPicPr>
            <a:picLocks noChangeAspect="1"/>
          </p:cNvPicPr>
          <p:nvPr/>
        </p:nvPicPr>
        <p:blipFill rotWithShape="1">
          <a:blip r:embed="rId10" cstate="email"/>
          <a:srcRect/>
          <a:stretch>
            <a:fillRect/>
          </a:stretch>
        </p:blipFill>
        <p:spPr>
          <a:xfrm>
            <a:off x="3245485" y="3972560"/>
            <a:ext cx="2864485" cy="3477260"/>
          </a:xfrm>
          <a:prstGeom prst="rect">
            <a:avLst/>
          </a:prstGeom>
        </p:spPr>
      </p:pic>
    </p:spTree>
    <p:custDataLst>
      <p:tags r:id="rId1"/>
    </p:custData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48"/>
                                        </p:tgtEl>
                                        <p:attrNameLst>
                                          <p:attrName>style.visibility</p:attrName>
                                        </p:attrNameLst>
                                      </p:cBhvr>
                                      <p:to>
                                        <p:strVal val="visible"/>
                                      </p:to>
                                    </p:set>
                                    <p:animEffect transition="in" filter="circle(in)">
                                      <p:cBhvr>
                                        <p:cTn id="7" dur="2000"/>
                                        <p:tgtEl>
                                          <p:spTgt spid="104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circle(in)">
                                      <p:cBhvr>
                                        <p:cTn id="10" dur="2000"/>
                                        <p:tgtEl>
                                          <p:spTgt spid="44"/>
                                        </p:tgtEl>
                                      </p:cBhvr>
                                    </p:animEffect>
                                  </p:childTnLst>
                                </p:cTn>
                              </p:par>
                              <p:par>
                                <p:cTn id="11" presetID="6" presetClass="entr" presetSubtype="16"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circle(in)">
                                      <p:cBhvr>
                                        <p:cTn id="13" dur="2000"/>
                                        <p:tgtEl>
                                          <p:spTgt spid="103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circle(in)">
                                      <p:cBhvr>
                                        <p:cTn id="16" dur="2000"/>
                                        <p:tgtEl>
                                          <p:spTgt spid="63"/>
                                        </p:tgtEl>
                                      </p:cBhvr>
                                    </p:animEffect>
                                  </p:childTnLst>
                                </p:cTn>
                              </p:par>
                              <p:par>
                                <p:cTn id="17" presetID="6" presetClass="entr" presetSubtype="16" fill="hold" nodeType="withEffect">
                                  <p:stCondLst>
                                    <p:cond delay="0"/>
                                  </p:stCondLst>
                                  <p:childTnLst>
                                    <p:set>
                                      <p:cBhvr>
                                        <p:cTn id="18" dur="1" fill="hold">
                                          <p:stCondLst>
                                            <p:cond delay="0"/>
                                          </p:stCondLst>
                                        </p:cTn>
                                        <p:tgtEl>
                                          <p:spTgt spid="1046"/>
                                        </p:tgtEl>
                                        <p:attrNameLst>
                                          <p:attrName>style.visibility</p:attrName>
                                        </p:attrNameLst>
                                      </p:cBhvr>
                                      <p:to>
                                        <p:strVal val="visible"/>
                                      </p:to>
                                    </p:set>
                                    <p:animEffect transition="in" filter="circle(in)">
                                      <p:cBhvr>
                                        <p:cTn id="19" dur="2000"/>
                                        <p:tgtEl>
                                          <p:spTgt spid="104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circle(in)">
                                      <p:cBhvr>
                                        <p:cTn id="22" dur="2000"/>
                                        <p:tgtEl>
                                          <p:spTgt spid="6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circle(in)">
                                      <p:cBhvr>
                                        <p:cTn id="25" dur="2000"/>
                                        <p:tgtEl>
                                          <p:spTgt spid="69"/>
                                        </p:tgtEl>
                                      </p:cBhvr>
                                    </p:animEffect>
                                  </p:childTnLst>
                                </p:cTn>
                              </p:par>
                              <p:par>
                                <p:cTn id="26" presetID="6"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3"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3A5451"/>
          </a:solidFill>
          <a:ln>
            <a:solidFill>
              <a:srgbClr val="485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p:cNvSpPr/>
          <p:nvPr/>
        </p:nvSpPr>
        <p:spPr>
          <a:xfrm>
            <a:off x="161364" y="147917"/>
            <a:ext cx="11846859" cy="652182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菱形 6"/>
          <p:cNvSpPr/>
          <p:nvPr/>
        </p:nvSpPr>
        <p:spPr>
          <a:xfrm>
            <a:off x="5459730" y="1060450"/>
            <a:ext cx="3314700" cy="339090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336030" y="1824876"/>
            <a:ext cx="1562100" cy="1861185"/>
          </a:xfrm>
          <a:prstGeom prst="rect">
            <a:avLst/>
          </a:prstGeom>
          <a:noFill/>
        </p:spPr>
        <p:txBody>
          <a:bodyPr wrap="square" rtlCol="0">
            <a:spAutoFit/>
          </a:bodyPr>
          <a:lstStyle/>
          <a:p>
            <a:r>
              <a:rPr lang="zh-CN" altLang="en-US" sz="11500" dirty="0">
                <a:solidFill>
                  <a:srgbClr val="3A5451"/>
                </a:solidFill>
                <a:cs typeface="+mn-ea"/>
                <a:sym typeface="+mn-lt"/>
              </a:rPr>
              <a:t>贰</a:t>
            </a:r>
          </a:p>
        </p:txBody>
      </p:sp>
      <p:sp>
        <p:nvSpPr>
          <p:cNvPr id="11" name="菱形 10"/>
          <p:cNvSpPr/>
          <p:nvPr/>
        </p:nvSpPr>
        <p:spPr>
          <a:xfrm>
            <a:off x="5612130" y="1212850"/>
            <a:ext cx="3314700" cy="3390900"/>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2140557" y="1937753"/>
            <a:ext cx="923330" cy="3368916"/>
          </a:xfrm>
          <a:prstGeom prst="rect">
            <a:avLst/>
          </a:prstGeom>
          <a:noFill/>
        </p:spPr>
        <p:txBody>
          <a:bodyPr vert="eaVert" wrap="square" rtlCol="0">
            <a:spAutoFit/>
          </a:bodyPr>
          <a:lstStyle/>
          <a:p>
            <a:pPr>
              <a:lnSpc>
                <a:spcPct val="200000"/>
              </a:lnSpc>
            </a:pPr>
            <a:r>
              <a:rPr lang="zh-CN" altLang="en-US" sz="1200" kern="0" dirty="0">
                <a:solidFill>
                  <a:schemeClr val="bg1"/>
                </a:solidFill>
                <a:cs typeface="+mn-ea"/>
                <a:sym typeface="+mn-lt"/>
              </a:rPr>
              <a:t>点击输入本栏的具体文字，简明扼要的说明分项内容，此为概念图解</a:t>
            </a:r>
            <a:endParaRPr lang="zh-CN" altLang="en-US" sz="1200" dirty="0">
              <a:solidFill>
                <a:schemeClr val="bg1"/>
              </a:solidFill>
              <a:cs typeface="+mn-ea"/>
              <a:sym typeface="+mn-lt"/>
            </a:endParaRPr>
          </a:p>
        </p:txBody>
      </p:sp>
      <p:sp>
        <p:nvSpPr>
          <p:cNvPr id="4" name="文本框 3"/>
          <p:cNvSpPr txBox="1"/>
          <p:nvPr/>
        </p:nvSpPr>
        <p:spPr>
          <a:xfrm>
            <a:off x="3311463" y="1877060"/>
            <a:ext cx="954107" cy="4110990"/>
          </a:xfrm>
          <a:prstGeom prst="rect">
            <a:avLst/>
          </a:prstGeom>
          <a:noFill/>
        </p:spPr>
        <p:txBody>
          <a:bodyPr vert="eaVert" wrap="square" rtlCol="0">
            <a:spAutoFit/>
          </a:bodyPr>
          <a:lstStyle/>
          <a:p>
            <a:r>
              <a:rPr lang="zh-CN" altLang="en-US" sz="5000" noProof="0" dirty="0">
                <a:ln>
                  <a:noFill/>
                </a:ln>
                <a:solidFill>
                  <a:schemeClr val="bg1"/>
                </a:solidFill>
                <a:effectLst/>
                <a:uLnTx/>
                <a:uFillTx/>
                <a:cs typeface="+mn-ea"/>
                <a:sym typeface="+mn-lt"/>
              </a:rPr>
              <a:t>输入标题</a:t>
            </a:r>
          </a:p>
        </p:txBody>
      </p:sp>
      <p:pic>
        <p:nvPicPr>
          <p:cNvPr id="5" name="图片 4"/>
          <p:cNvPicPr>
            <a:picLocks noChangeAspect="1"/>
          </p:cNvPicPr>
          <p:nvPr/>
        </p:nvPicPr>
        <p:blipFill>
          <a:blip r:embed="rId3"/>
          <a:stretch>
            <a:fillRect/>
          </a:stretch>
        </p:blipFill>
        <p:spPr>
          <a:xfrm rot="2391297">
            <a:off x="5142230" y="2794000"/>
            <a:ext cx="3949700" cy="3526790"/>
          </a:xfrm>
          <a:prstGeom prst="rect">
            <a:avLst/>
          </a:prstGeom>
        </p:spPr>
      </p:pic>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1" fill="hold" grpId="1"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11" grpId="0" bldLvl="0" animBg="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4"/>
          <p:cNvSpPr>
            <a:spLocks noChangeAspect="1"/>
          </p:cNvSpPr>
          <p:nvPr/>
        </p:nvSpPr>
        <p:spPr>
          <a:xfrm>
            <a:off x="1063903" y="2303072"/>
            <a:ext cx="1132840" cy="1132840"/>
          </a:xfrm>
          <a:prstGeom prst="ellipse">
            <a:avLst/>
          </a:prstGeom>
          <a:solidFill>
            <a:srgbClr val="3B555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cs typeface="+mn-ea"/>
                <a:sym typeface="+mn-lt"/>
              </a:rPr>
              <a:t>单击此处输入文本</a:t>
            </a:r>
          </a:p>
        </p:txBody>
      </p:sp>
      <p:sp>
        <p:nvSpPr>
          <p:cNvPr id="3" name="任意多边形 12"/>
          <p:cNvSpPr/>
          <p:nvPr/>
        </p:nvSpPr>
        <p:spPr>
          <a:xfrm>
            <a:off x="2196743" y="2995857"/>
            <a:ext cx="2829560" cy="1062355"/>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noFill/>
          <a:ln>
            <a:solidFill>
              <a:srgbClr val="57706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4" name="Oval 14"/>
          <p:cNvSpPr>
            <a:spLocks noChangeAspect="1"/>
          </p:cNvSpPr>
          <p:nvPr/>
        </p:nvSpPr>
        <p:spPr>
          <a:xfrm>
            <a:off x="5026303" y="2995857"/>
            <a:ext cx="1132840" cy="1132840"/>
          </a:xfrm>
          <a:prstGeom prst="ellipse">
            <a:avLst/>
          </a:prstGeom>
          <a:solidFill>
            <a:srgbClr val="3B555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cs typeface="+mn-ea"/>
                <a:sym typeface="+mn-lt"/>
              </a:rPr>
              <a:t>单击此处输入文本</a:t>
            </a:r>
            <a:endParaRPr lang="en-US" sz="2000" dirty="0">
              <a:solidFill>
                <a:schemeClr val="bg1"/>
              </a:solidFill>
              <a:cs typeface="+mn-ea"/>
              <a:sym typeface="+mn-lt"/>
            </a:endParaRPr>
          </a:p>
        </p:txBody>
      </p:sp>
      <p:sp>
        <p:nvSpPr>
          <p:cNvPr id="5" name="Oval 14"/>
          <p:cNvSpPr>
            <a:spLocks noChangeAspect="1"/>
          </p:cNvSpPr>
          <p:nvPr/>
        </p:nvSpPr>
        <p:spPr>
          <a:xfrm>
            <a:off x="8759468" y="1803327"/>
            <a:ext cx="1132840" cy="1132840"/>
          </a:xfrm>
          <a:prstGeom prst="ellipse">
            <a:avLst/>
          </a:prstGeom>
          <a:solidFill>
            <a:srgbClr val="3B555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cs typeface="+mn-ea"/>
                <a:sym typeface="+mn-lt"/>
              </a:rPr>
              <a:t>单击此处输入文本</a:t>
            </a:r>
            <a:endParaRPr lang="en-US" sz="2000" dirty="0">
              <a:solidFill>
                <a:schemeClr val="bg1"/>
              </a:solidFill>
              <a:cs typeface="+mn-ea"/>
              <a:sym typeface="+mn-lt"/>
            </a:endParaRPr>
          </a:p>
        </p:txBody>
      </p:sp>
      <p:sp>
        <p:nvSpPr>
          <p:cNvPr id="6" name="任意多边形 67"/>
          <p:cNvSpPr/>
          <p:nvPr/>
        </p:nvSpPr>
        <p:spPr>
          <a:xfrm>
            <a:off x="5978168" y="2120192"/>
            <a:ext cx="2781300" cy="1007110"/>
          </a:xfrm>
          <a:custGeom>
            <a:avLst/>
            <a:gdLst>
              <a:gd name="connsiteX0" fmla="*/ 0 w 2431473"/>
              <a:gd name="connsiteY0" fmla="*/ 880693 h 880693"/>
              <a:gd name="connsiteX1" fmla="*/ 1018309 w 2431473"/>
              <a:gd name="connsiteY1" fmla="*/ 56347 h 880693"/>
              <a:gd name="connsiteX2" fmla="*/ 2431473 w 2431473"/>
              <a:gd name="connsiteY2" fmla="*/ 139474 h 880693"/>
            </a:gdLst>
            <a:ahLst/>
            <a:cxnLst>
              <a:cxn ang="0">
                <a:pos x="connsiteX0" y="connsiteY0"/>
              </a:cxn>
              <a:cxn ang="0">
                <a:pos x="connsiteX1" y="connsiteY1"/>
              </a:cxn>
              <a:cxn ang="0">
                <a:pos x="connsiteX2" y="connsiteY2"/>
              </a:cxn>
            </a:cxnLst>
            <a:rect l="l" t="t" r="r" b="b"/>
            <a:pathLst>
              <a:path w="2431473" h="880693">
                <a:moveTo>
                  <a:pt x="0" y="880693"/>
                </a:moveTo>
                <a:cubicBezTo>
                  <a:pt x="306532" y="530288"/>
                  <a:pt x="613064" y="179883"/>
                  <a:pt x="1018309" y="56347"/>
                </a:cubicBezTo>
                <a:cubicBezTo>
                  <a:pt x="1423554" y="-67189"/>
                  <a:pt x="1927513" y="36142"/>
                  <a:pt x="2431473" y="139474"/>
                </a:cubicBezTo>
              </a:path>
            </a:pathLst>
          </a:custGeom>
          <a:noFill/>
          <a:ln>
            <a:solidFill>
              <a:srgbClr val="57706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7" name="TextBox 153"/>
          <p:cNvSpPr txBox="1"/>
          <p:nvPr/>
        </p:nvSpPr>
        <p:spPr>
          <a:xfrm>
            <a:off x="2228493" y="1908102"/>
            <a:ext cx="3749675" cy="923330"/>
          </a:xfrm>
          <a:prstGeom prst="rect">
            <a:avLst/>
          </a:prstGeom>
          <a:noFill/>
        </p:spPr>
        <p:txBody>
          <a:bodyPr wrap="square" rtlCol="0">
            <a:spAutoFit/>
          </a:bodyPr>
          <a:lstStyle/>
          <a:p>
            <a:pPr>
              <a:lnSpc>
                <a:spcPct val="150000"/>
              </a:lnSpc>
            </a:pPr>
            <a:r>
              <a:rPr lang="zh-CN" altLang="en-US" sz="1200" kern="0" dirty="0">
                <a:cs typeface="+mn-ea"/>
                <a:sym typeface="+mn-lt"/>
              </a:rPr>
              <a:t>点击输入本栏的具体文字，简明扼要的说明分项内容，此为概念图解，请根据您的具体内容酌情修改。点击输入本栏的具体文字</a:t>
            </a:r>
            <a:endParaRPr lang="en-US" altLang="zh-CN" sz="1200" kern="0" dirty="0">
              <a:cs typeface="+mn-ea"/>
              <a:sym typeface="+mn-lt"/>
            </a:endParaRPr>
          </a:p>
        </p:txBody>
      </p:sp>
      <p:sp>
        <p:nvSpPr>
          <p:cNvPr id="8" name="TextBox 153"/>
          <p:cNvSpPr txBox="1"/>
          <p:nvPr/>
        </p:nvSpPr>
        <p:spPr>
          <a:xfrm>
            <a:off x="3516908" y="4249982"/>
            <a:ext cx="3740150" cy="923330"/>
          </a:xfrm>
          <a:prstGeom prst="rect">
            <a:avLst/>
          </a:prstGeom>
          <a:noFill/>
        </p:spPr>
        <p:txBody>
          <a:bodyPr wrap="square" rtlCol="0">
            <a:spAutoFit/>
          </a:bodyPr>
          <a:lstStyle/>
          <a:p>
            <a:pPr>
              <a:lnSpc>
                <a:spcPct val="150000"/>
              </a:lnSpc>
            </a:pPr>
            <a:r>
              <a:rPr lang="zh-CN" altLang="en-US" sz="1200" kern="0" dirty="0">
                <a:cs typeface="+mn-ea"/>
                <a:sym typeface="+mn-lt"/>
              </a:rPr>
              <a:t>点击输入本栏的具体文字，简明扼要的说明分项内容，此为概念图解，请根据您的具体内容酌情修改。点击输入本栏的具体文字</a:t>
            </a:r>
            <a:endParaRPr lang="en-US" altLang="zh-CN" sz="1200" kern="0" dirty="0">
              <a:cs typeface="+mn-ea"/>
              <a:sym typeface="+mn-lt"/>
            </a:endParaRPr>
          </a:p>
        </p:txBody>
      </p:sp>
      <p:sp>
        <p:nvSpPr>
          <p:cNvPr id="9" name="TextBox 153"/>
          <p:cNvSpPr txBox="1"/>
          <p:nvPr/>
        </p:nvSpPr>
        <p:spPr>
          <a:xfrm>
            <a:off x="7364373" y="3024432"/>
            <a:ext cx="3923665" cy="923330"/>
          </a:xfrm>
          <a:prstGeom prst="rect">
            <a:avLst/>
          </a:prstGeom>
          <a:noFill/>
        </p:spPr>
        <p:txBody>
          <a:bodyPr wrap="square" rtlCol="0">
            <a:spAutoFit/>
          </a:bodyPr>
          <a:lstStyle/>
          <a:p>
            <a:pPr>
              <a:lnSpc>
                <a:spcPct val="150000"/>
              </a:lnSpc>
            </a:pPr>
            <a:r>
              <a:rPr lang="zh-CN" altLang="en-US" sz="1200" kern="0" dirty="0">
                <a:cs typeface="+mn-ea"/>
                <a:sym typeface="+mn-lt"/>
              </a:rPr>
              <a:t>点击输入本栏的具体文字，简明扼要的说明分项内容，此为概念图解，请根据您的具体内容酌情修改。点击输入本栏的具体文字</a:t>
            </a:r>
            <a:endParaRPr lang="en-US" altLang="zh-CN" sz="1200" kern="0" dirty="0">
              <a:cs typeface="+mn-ea"/>
              <a:sym typeface="+mn-lt"/>
            </a:endParaRP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1000"/>
                                        <p:tgtEl>
                                          <p:spTgt spid="6"/>
                                        </p:tgtEl>
                                      </p:cBhvr>
                                    </p:animEffect>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1249396" y="3897940"/>
            <a:ext cx="5056953" cy="1025217"/>
          </a:xfrm>
          <a:prstGeom prst="rect">
            <a:avLst/>
          </a:prstGeom>
        </p:spPr>
        <p:txBody>
          <a:bodyPr vert="horz" wrap="square">
            <a:spAutoFit/>
          </a:bodyPr>
          <a:lstStyle/>
          <a:p>
            <a:pPr>
              <a:lnSpc>
                <a:spcPct val="150000"/>
              </a:lnSpc>
            </a:pPr>
            <a:r>
              <a:rPr lang="zh-CN" altLang="en-US" sz="1400" dirty="0">
                <a:solidFill>
                  <a:schemeClr val="tx1">
                    <a:lumMod val="75000"/>
                    <a:lumOff val="25000"/>
                  </a:schemeClr>
                </a:solidFill>
                <a:cs typeface="+mn-ea"/>
                <a:sym typeface="+mn-lt"/>
              </a:rPr>
              <a:t>点击此处添加文本信息。标题数字等都可以通过点击和重新输入进行更改，顶部“开始”面板中可以对字体、字号、颜色、行距等进行修改。建议正文</a:t>
            </a:r>
            <a:r>
              <a:rPr lang="en-US" altLang="zh-CN" sz="1400" dirty="0">
                <a:solidFill>
                  <a:schemeClr val="tx1">
                    <a:lumMod val="75000"/>
                    <a:lumOff val="25000"/>
                  </a:schemeClr>
                </a:solidFill>
                <a:cs typeface="+mn-ea"/>
                <a:sym typeface="+mn-lt"/>
              </a:rPr>
              <a:t>14</a:t>
            </a:r>
            <a:r>
              <a:rPr lang="zh-CN" altLang="en-US" sz="1400" dirty="0">
                <a:solidFill>
                  <a:schemeClr val="tx1">
                    <a:lumMod val="75000"/>
                    <a:lumOff val="25000"/>
                  </a:schemeClr>
                </a:solidFill>
                <a:cs typeface="+mn-ea"/>
                <a:sym typeface="+mn-lt"/>
              </a:rPr>
              <a:t>号字，</a:t>
            </a:r>
            <a:r>
              <a:rPr lang="en-US" altLang="zh-CN" sz="1400" dirty="0">
                <a:solidFill>
                  <a:schemeClr val="tx1">
                    <a:lumMod val="75000"/>
                    <a:lumOff val="25000"/>
                  </a:schemeClr>
                </a:solidFill>
                <a:cs typeface="+mn-ea"/>
                <a:sym typeface="+mn-lt"/>
              </a:rPr>
              <a:t>1.3</a:t>
            </a:r>
            <a:r>
              <a:rPr lang="zh-CN" altLang="en-US" sz="1400" dirty="0">
                <a:solidFill>
                  <a:schemeClr val="tx1">
                    <a:lumMod val="75000"/>
                    <a:lumOff val="25000"/>
                  </a:schemeClr>
                </a:solidFill>
                <a:cs typeface="+mn-ea"/>
                <a:sym typeface="+mn-lt"/>
              </a:rPr>
              <a:t>倍字间距。</a:t>
            </a:r>
            <a:endParaRPr kumimoji="1" lang="zh-CN" altLang="en-US" sz="1400" dirty="0">
              <a:solidFill>
                <a:schemeClr val="tx1">
                  <a:lumMod val="75000"/>
                  <a:lumOff val="25000"/>
                </a:schemeClr>
              </a:solidFill>
              <a:cs typeface="+mn-ea"/>
              <a:sym typeface="+mn-lt"/>
            </a:endParaRPr>
          </a:p>
        </p:txBody>
      </p:sp>
      <p:pic>
        <p:nvPicPr>
          <p:cNvPr id="48" name="图片 47" descr="C:\Users\HUDEYU\Desktop\网站图片\摄图网_500439519.jpg摄图网_500439519"/>
          <p:cNvPicPr>
            <a:picLocks noChangeAspect="1"/>
          </p:cNvPicPr>
          <p:nvPr/>
        </p:nvPicPr>
        <p:blipFill rotWithShape="1">
          <a:blip r:embed="rId3" cstate="email"/>
          <a:srcRect b="-33"/>
          <a:stretch>
            <a:fillRect/>
          </a:stretch>
        </p:blipFill>
        <p:spPr>
          <a:xfrm>
            <a:off x="6816931" y="1818005"/>
            <a:ext cx="1928289" cy="3841750"/>
          </a:xfrm>
          <a:prstGeom prst="rect">
            <a:avLst/>
          </a:prstGeom>
          <a:ln w="38100">
            <a:solidFill>
              <a:schemeClr val="bg1"/>
            </a:solidFill>
          </a:ln>
        </p:spPr>
      </p:pic>
      <p:pic>
        <p:nvPicPr>
          <p:cNvPr id="49" name="图片 48" descr="C:\Users\HUDEYU\Desktop\网站图片\摄图网_500439519.jpg摄图网_500439519"/>
          <p:cNvPicPr>
            <a:picLocks noChangeAspect="1"/>
          </p:cNvPicPr>
          <p:nvPr/>
        </p:nvPicPr>
        <p:blipFill rotWithShape="1">
          <a:blip r:embed="rId4" cstate="email"/>
          <a:srcRect t="-799"/>
          <a:stretch>
            <a:fillRect/>
          </a:stretch>
        </p:blipFill>
        <p:spPr>
          <a:xfrm>
            <a:off x="8950448" y="1818005"/>
            <a:ext cx="1928289" cy="3841750"/>
          </a:xfrm>
          <a:prstGeom prst="rect">
            <a:avLst/>
          </a:prstGeom>
          <a:ln w="38100">
            <a:solidFill>
              <a:schemeClr val="bg1"/>
            </a:solidFill>
          </a:ln>
        </p:spPr>
      </p:pic>
      <p:pic>
        <p:nvPicPr>
          <p:cNvPr id="50" name="图片 49"/>
          <p:cNvPicPr>
            <a:picLocks noChangeAspect="1"/>
          </p:cNvPicPr>
          <p:nvPr/>
        </p:nvPicPr>
        <p:blipFill>
          <a:blip r:embed="rId5" cstate="email"/>
          <a:srcRect/>
          <a:stretch>
            <a:fillRect/>
          </a:stretch>
        </p:blipFill>
        <p:spPr>
          <a:xfrm rot="20958126">
            <a:off x="8446770" y="207645"/>
            <a:ext cx="3673475" cy="2707005"/>
          </a:xfrm>
          <a:custGeom>
            <a:avLst/>
            <a:gdLst>
              <a:gd name="connsiteX0" fmla="*/ 4193724 w 4193724"/>
              <a:gd name="connsiteY0" fmla="*/ 0 h 3089706"/>
              <a:gd name="connsiteX1" fmla="*/ 3610035 w 4193724"/>
              <a:gd name="connsiteY1" fmla="*/ 3089706 h 3089706"/>
              <a:gd name="connsiteX2" fmla="*/ 609296 w 4193724"/>
              <a:gd name="connsiteY2" fmla="*/ 3089706 h 3089706"/>
              <a:gd name="connsiteX3" fmla="*/ 762000 w 4193724"/>
              <a:gd name="connsiteY3" fmla="*/ 2937002 h 3089706"/>
              <a:gd name="connsiteX4" fmla="*/ 762000 w 4193724"/>
              <a:gd name="connsiteY4" fmla="*/ 2326207 h 3089706"/>
              <a:gd name="connsiteX5" fmla="*/ 609296 w 4193724"/>
              <a:gd name="connsiteY5" fmla="*/ 2173503 h 3089706"/>
              <a:gd name="connsiteX6" fmla="*/ 0 w 4193724"/>
              <a:gd name="connsiteY6" fmla="*/ 2173503 h 3089706"/>
              <a:gd name="connsiteX7" fmla="*/ 0 w 4193724"/>
              <a:gd name="connsiteY7" fmla="*/ 0 h 308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3724" h="3089706">
                <a:moveTo>
                  <a:pt x="4193724" y="0"/>
                </a:moveTo>
                <a:lnTo>
                  <a:pt x="3610035" y="3089706"/>
                </a:lnTo>
                <a:lnTo>
                  <a:pt x="609296" y="3089706"/>
                </a:lnTo>
                <a:cubicBezTo>
                  <a:pt x="693632" y="3089706"/>
                  <a:pt x="762000" y="3021338"/>
                  <a:pt x="762000" y="2937002"/>
                </a:cubicBezTo>
                <a:lnTo>
                  <a:pt x="762000" y="2326207"/>
                </a:lnTo>
                <a:cubicBezTo>
                  <a:pt x="762000" y="2241871"/>
                  <a:pt x="693632" y="2173503"/>
                  <a:pt x="609296" y="2173503"/>
                </a:cubicBezTo>
                <a:lnTo>
                  <a:pt x="0" y="2173503"/>
                </a:lnTo>
                <a:lnTo>
                  <a:pt x="0" y="0"/>
                </a:lnTo>
                <a:close/>
              </a:path>
            </a:pathLst>
          </a:custGeom>
        </p:spPr>
      </p:pic>
      <p:sp>
        <p:nvSpPr>
          <p:cNvPr id="51" name="文本框 50"/>
          <p:cNvSpPr txBox="1"/>
          <p:nvPr/>
        </p:nvSpPr>
        <p:spPr>
          <a:xfrm>
            <a:off x="1230816" y="2682909"/>
            <a:ext cx="2820344" cy="584775"/>
          </a:xfrm>
          <a:prstGeom prst="rect">
            <a:avLst/>
          </a:prstGeom>
          <a:noFill/>
        </p:spPr>
        <p:txBody>
          <a:bodyPr vert="horz" wrap="square" rtlCol="0">
            <a:spAutoFit/>
          </a:bodyPr>
          <a:lstStyle>
            <a:defPPr>
              <a:defRPr lang="zh-CN"/>
            </a:defPPr>
            <a:lvl1pPr>
              <a:defRPr sz="4400" spc="200">
                <a:solidFill>
                  <a:srgbClr val="FCF9F4"/>
                </a:solidFill>
                <a:latin typeface="汉仪细中圆简" panose="02010609000101010101" pitchFamily="49" charset="-122"/>
                <a:ea typeface="汉仪细中圆简" panose="02010609000101010101" pitchFamily="49" charset="-122"/>
              </a:defRPr>
            </a:lvl1pPr>
          </a:lstStyle>
          <a:p>
            <a:r>
              <a:rPr lang="zh-CN" altLang="en-US" sz="3200" spc="-210">
                <a:solidFill>
                  <a:schemeClr val="tx1">
                    <a:lumMod val="85000"/>
                    <a:lumOff val="15000"/>
                  </a:schemeClr>
                </a:solidFill>
                <a:latin typeface="+mn-lt"/>
                <a:ea typeface="+mn-ea"/>
                <a:cs typeface="+mn-ea"/>
                <a:sym typeface="+mn-lt"/>
              </a:rPr>
              <a:t>添加文本</a:t>
            </a:r>
            <a:r>
              <a:rPr lang="zh-CN" altLang="en-US" sz="3200" spc="-210" dirty="0">
                <a:solidFill>
                  <a:schemeClr val="tx1">
                    <a:lumMod val="85000"/>
                    <a:lumOff val="15000"/>
                  </a:schemeClr>
                </a:solidFill>
                <a:latin typeface="+mn-lt"/>
                <a:ea typeface="+mn-ea"/>
                <a:cs typeface="+mn-ea"/>
                <a:sym typeface="+mn-lt"/>
              </a:rPr>
              <a:t>信息</a:t>
            </a:r>
          </a:p>
        </p:txBody>
      </p:sp>
      <p:sp>
        <p:nvSpPr>
          <p:cNvPr id="52" name="矩形 51"/>
          <p:cNvSpPr/>
          <p:nvPr/>
        </p:nvSpPr>
        <p:spPr>
          <a:xfrm>
            <a:off x="1249396" y="3345445"/>
            <a:ext cx="3518912" cy="369332"/>
          </a:xfrm>
          <a:prstGeom prst="rect">
            <a:avLst/>
          </a:prstGeom>
        </p:spPr>
        <p:txBody>
          <a:bodyPr wrap="none">
            <a:spAutoFit/>
          </a:bodyPr>
          <a:lstStyle/>
          <a:p>
            <a:r>
              <a:rPr lang="zh-CN" altLang="en-US">
                <a:solidFill>
                  <a:schemeClr val="tx1">
                    <a:lumMod val="75000"/>
                    <a:lumOff val="25000"/>
                  </a:schemeClr>
                </a:solidFill>
                <a:cs typeface="+mn-ea"/>
                <a:sym typeface="+mn-lt"/>
              </a:rPr>
              <a:t>举杯独醉,饮罢飞雪,茫然又一年岁</a:t>
            </a:r>
          </a:p>
        </p:txBody>
      </p:sp>
      <p:grpSp>
        <p:nvGrpSpPr>
          <p:cNvPr id="53" name="组合 52"/>
          <p:cNvGrpSpPr/>
          <p:nvPr/>
        </p:nvGrpSpPr>
        <p:grpSpPr>
          <a:xfrm>
            <a:off x="3639372" y="2898268"/>
            <a:ext cx="276999" cy="333853"/>
            <a:chOff x="2918161" y="3234060"/>
            <a:chExt cx="347730" cy="419101"/>
          </a:xfrm>
        </p:grpSpPr>
        <p:pic>
          <p:nvPicPr>
            <p:cNvPr id="54" name="图片 53"/>
            <p:cNvPicPr>
              <a:picLocks noChangeAspect="1"/>
            </p:cNvPicPr>
            <p:nvPr/>
          </p:nvPicPr>
          <p:blipFill rotWithShape="1">
            <a:blip r:embed="rId6" cstate="email"/>
            <a:srcRect/>
            <a:stretch>
              <a:fillRect/>
            </a:stretch>
          </p:blipFill>
          <p:spPr>
            <a:xfrm>
              <a:off x="2927035" y="3234060"/>
              <a:ext cx="338855" cy="419101"/>
            </a:xfrm>
            <a:prstGeom prst="rect">
              <a:avLst/>
            </a:prstGeom>
          </p:spPr>
        </p:pic>
        <p:sp>
          <p:nvSpPr>
            <p:cNvPr id="55" name="矩形 54"/>
            <p:cNvSpPr/>
            <p:nvPr/>
          </p:nvSpPr>
          <p:spPr>
            <a:xfrm>
              <a:off x="2918161" y="3272967"/>
              <a:ext cx="347730" cy="337265"/>
            </a:xfrm>
            <a:prstGeom prst="rect">
              <a:avLst/>
            </a:prstGeom>
          </p:spPr>
          <p:txBody>
            <a:bodyPr vert="eaVert" wrap="none">
              <a:spAutoFit/>
            </a:bodyPr>
            <a:lstStyle/>
            <a:p>
              <a:r>
                <a:rPr lang="zh-CN" altLang="en-US" sz="600" spc="100">
                  <a:solidFill>
                    <a:schemeClr val="bg1"/>
                  </a:solidFill>
                  <a:cs typeface="+mn-ea"/>
                  <a:sym typeface="+mn-lt"/>
                </a:rPr>
                <a:t>梅花</a:t>
              </a:r>
              <a:endParaRPr lang="zh-CN" altLang="en-US" sz="600">
                <a:cs typeface="+mn-ea"/>
                <a:sym typeface="+mn-lt"/>
              </a:endParaRPr>
            </a:p>
          </p:txBody>
        </p:sp>
      </p:grpSp>
    </p:spTree>
  </p:cSld>
  <p:clrMapOvr>
    <a:masterClrMapping/>
  </p:clrMapOvr>
  <p:transition spd="slow" advClick="0" advTm="3000">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HUDEYU\Desktop\网站图片\摄图网_500491198.jpg摄图网_500491198"/>
          <p:cNvPicPr>
            <a:picLocks noChangeAspect="1"/>
          </p:cNvPicPr>
          <p:nvPr/>
        </p:nvPicPr>
        <p:blipFill>
          <a:blip r:embed="rId3" cstate="email"/>
          <a:srcRect/>
          <a:stretch>
            <a:fillRect/>
          </a:stretch>
        </p:blipFill>
        <p:spPr>
          <a:xfrm>
            <a:off x="1262380" y="1499235"/>
            <a:ext cx="4761865" cy="4321175"/>
          </a:xfrm>
          <a:prstGeom prst="rect">
            <a:avLst/>
          </a:prstGeom>
        </p:spPr>
      </p:pic>
      <p:sp>
        <p:nvSpPr>
          <p:cNvPr id="10" name="矩形 9"/>
          <p:cNvSpPr/>
          <p:nvPr/>
        </p:nvSpPr>
        <p:spPr>
          <a:xfrm>
            <a:off x="5130800" y="1824784"/>
            <a:ext cx="4488815" cy="1030605"/>
          </a:xfrm>
          <a:prstGeom prst="rect">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6196965" y="3152775"/>
            <a:ext cx="5168659" cy="1013611"/>
          </a:xfrm>
          <a:prstGeom prst="rect">
            <a:avLst/>
          </a:prstGeom>
        </p:spPr>
        <p:txBody>
          <a:bodyPr wrap="square">
            <a:spAutoFit/>
          </a:bodyPr>
          <a:lstStyle/>
          <a:p>
            <a:pPr>
              <a:lnSpc>
                <a:spcPct val="200000"/>
              </a:lnSpc>
            </a:pPr>
            <a:r>
              <a:rPr lang="zh-CN" altLang="en-US" sz="1050" dirty="0">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a:t>
            </a:r>
          </a:p>
        </p:txBody>
      </p:sp>
      <p:sp>
        <p:nvSpPr>
          <p:cNvPr id="12" name="矩形 11"/>
          <p:cNvSpPr/>
          <p:nvPr/>
        </p:nvSpPr>
        <p:spPr>
          <a:xfrm>
            <a:off x="6196964" y="4610844"/>
            <a:ext cx="5168659" cy="1013611"/>
          </a:xfrm>
          <a:prstGeom prst="rect">
            <a:avLst/>
          </a:prstGeom>
        </p:spPr>
        <p:txBody>
          <a:bodyPr wrap="square">
            <a:spAutoFit/>
          </a:bodyPr>
          <a:lstStyle/>
          <a:p>
            <a:pPr>
              <a:lnSpc>
                <a:spcPct val="200000"/>
              </a:lnSpc>
            </a:pPr>
            <a:r>
              <a:rPr lang="zh-CN" altLang="en-US" sz="1050" dirty="0">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a:t>
            </a:r>
          </a:p>
        </p:txBody>
      </p:sp>
      <p:sp>
        <p:nvSpPr>
          <p:cNvPr id="14" name="文本框 13"/>
          <p:cNvSpPr txBox="1"/>
          <p:nvPr/>
        </p:nvSpPr>
        <p:spPr>
          <a:xfrm>
            <a:off x="5650877" y="2062865"/>
            <a:ext cx="3112174" cy="523220"/>
          </a:xfrm>
          <a:prstGeom prst="rect">
            <a:avLst/>
          </a:prstGeom>
          <a:noFill/>
        </p:spPr>
        <p:txBody>
          <a:bodyPr wrap="square" rtlCol="0">
            <a:spAutoFit/>
          </a:bodyPr>
          <a:lstStyle/>
          <a:p>
            <a:pPr algn="dist"/>
            <a:r>
              <a:rPr lang="zh-CN" altLang="en-US" sz="2800" b="1" dirty="0">
                <a:solidFill>
                  <a:schemeClr val="bg1"/>
                </a:solidFill>
                <a:cs typeface="+mn-ea"/>
                <a:sym typeface="+mn-lt"/>
              </a:rPr>
              <a:t>输入标题内容</a:t>
            </a: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3A5451"/>
          </a:solidFill>
          <a:ln>
            <a:solidFill>
              <a:srgbClr val="485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p:cNvSpPr/>
          <p:nvPr/>
        </p:nvSpPr>
        <p:spPr>
          <a:xfrm>
            <a:off x="161364" y="147917"/>
            <a:ext cx="11846859" cy="652182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菱形 6"/>
          <p:cNvSpPr/>
          <p:nvPr/>
        </p:nvSpPr>
        <p:spPr>
          <a:xfrm>
            <a:off x="5459730" y="1060450"/>
            <a:ext cx="3314700" cy="339090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336030" y="1824876"/>
            <a:ext cx="1562100" cy="1861185"/>
          </a:xfrm>
          <a:prstGeom prst="rect">
            <a:avLst/>
          </a:prstGeom>
          <a:noFill/>
        </p:spPr>
        <p:txBody>
          <a:bodyPr wrap="square" rtlCol="0">
            <a:spAutoFit/>
          </a:bodyPr>
          <a:lstStyle/>
          <a:p>
            <a:r>
              <a:rPr lang="zh-CN" altLang="en-US" sz="11500" dirty="0">
                <a:solidFill>
                  <a:srgbClr val="3A5451"/>
                </a:solidFill>
                <a:cs typeface="+mn-ea"/>
                <a:sym typeface="+mn-lt"/>
              </a:rPr>
              <a:t>叁</a:t>
            </a:r>
          </a:p>
        </p:txBody>
      </p:sp>
      <p:sp>
        <p:nvSpPr>
          <p:cNvPr id="11" name="菱形 10"/>
          <p:cNvSpPr/>
          <p:nvPr/>
        </p:nvSpPr>
        <p:spPr>
          <a:xfrm>
            <a:off x="5612130" y="1212850"/>
            <a:ext cx="3314700" cy="3390900"/>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2140557" y="1937753"/>
            <a:ext cx="923330" cy="3368916"/>
          </a:xfrm>
          <a:prstGeom prst="rect">
            <a:avLst/>
          </a:prstGeom>
          <a:noFill/>
        </p:spPr>
        <p:txBody>
          <a:bodyPr vert="eaVert" wrap="square" rtlCol="0">
            <a:spAutoFit/>
          </a:bodyPr>
          <a:lstStyle/>
          <a:p>
            <a:pPr>
              <a:lnSpc>
                <a:spcPct val="200000"/>
              </a:lnSpc>
            </a:pPr>
            <a:r>
              <a:rPr lang="zh-CN" altLang="en-US" sz="1200" kern="0" dirty="0">
                <a:solidFill>
                  <a:schemeClr val="bg1"/>
                </a:solidFill>
                <a:cs typeface="+mn-ea"/>
                <a:sym typeface="+mn-lt"/>
              </a:rPr>
              <a:t>点击输入本栏的具体文字，简明扼要的说明分项内容，此为概念图解</a:t>
            </a:r>
            <a:endParaRPr lang="zh-CN" altLang="en-US" sz="1200" dirty="0">
              <a:solidFill>
                <a:schemeClr val="bg1"/>
              </a:solidFill>
              <a:cs typeface="+mn-ea"/>
              <a:sym typeface="+mn-lt"/>
            </a:endParaRPr>
          </a:p>
        </p:txBody>
      </p:sp>
      <p:sp>
        <p:nvSpPr>
          <p:cNvPr id="4" name="文本框 3"/>
          <p:cNvSpPr txBox="1"/>
          <p:nvPr/>
        </p:nvSpPr>
        <p:spPr>
          <a:xfrm>
            <a:off x="3311463" y="1877060"/>
            <a:ext cx="954107" cy="4110990"/>
          </a:xfrm>
          <a:prstGeom prst="rect">
            <a:avLst/>
          </a:prstGeom>
          <a:noFill/>
        </p:spPr>
        <p:txBody>
          <a:bodyPr vert="eaVert" wrap="square" rtlCol="0">
            <a:spAutoFit/>
          </a:bodyPr>
          <a:lstStyle/>
          <a:p>
            <a:r>
              <a:rPr lang="zh-CN" altLang="en-US" sz="5000" noProof="0" dirty="0">
                <a:ln>
                  <a:noFill/>
                </a:ln>
                <a:solidFill>
                  <a:schemeClr val="bg1"/>
                </a:solidFill>
                <a:effectLst/>
                <a:uLnTx/>
                <a:uFillTx/>
                <a:cs typeface="+mn-ea"/>
                <a:sym typeface="+mn-lt"/>
              </a:rPr>
              <a:t>输入标题</a:t>
            </a:r>
          </a:p>
        </p:txBody>
      </p:sp>
      <p:pic>
        <p:nvPicPr>
          <p:cNvPr id="5" name="图片 4"/>
          <p:cNvPicPr>
            <a:picLocks noChangeAspect="1"/>
          </p:cNvPicPr>
          <p:nvPr/>
        </p:nvPicPr>
        <p:blipFill>
          <a:blip r:embed="rId3"/>
          <a:stretch>
            <a:fillRect/>
          </a:stretch>
        </p:blipFill>
        <p:spPr>
          <a:xfrm rot="2391297">
            <a:off x="5142230" y="2794000"/>
            <a:ext cx="3949700" cy="3526790"/>
          </a:xfrm>
          <a:prstGeom prst="rect">
            <a:avLst/>
          </a:prstGeom>
        </p:spPr>
      </p:pic>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1" fill="hold" grpId="1"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11" grpId="0" bldLvl="0" animBg="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C:\Users\HUDEYU\Desktop\网站图片\摄图网_501083135.jpg摄图网_501083135"/>
          <p:cNvPicPr>
            <a:picLocks noChangeAspect="1"/>
          </p:cNvPicPr>
          <p:nvPr/>
        </p:nvPicPr>
        <p:blipFill>
          <a:blip r:embed="rId3" cstate="email"/>
          <a:srcRect/>
          <a:stretch>
            <a:fillRect/>
          </a:stretch>
        </p:blipFill>
        <p:spPr>
          <a:xfrm>
            <a:off x="1040130" y="1162685"/>
            <a:ext cx="6797675" cy="4531995"/>
          </a:xfrm>
          <a:prstGeom prst="rect">
            <a:avLst/>
          </a:prstGeom>
        </p:spPr>
      </p:pic>
      <p:sp>
        <p:nvSpPr>
          <p:cNvPr id="8" name="矩形 7"/>
          <p:cNvSpPr/>
          <p:nvPr/>
        </p:nvSpPr>
        <p:spPr>
          <a:xfrm>
            <a:off x="6485466" y="1829187"/>
            <a:ext cx="4598277" cy="3295886"/>
          </a:xfrm>
          <a:prstGeom prst="rect">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6728037" y="3669095"/>
            <a:ext cx="2125345" cy="845561"/>
            <a:chOff x="1423530" y="4738725"/>
            <a:chExt cx="2125345" cy="845561"/>
          </a:xfrm>
        </p:grpSpPr>
        <p:sp>
          <p:nvSpPr>
            <p:cNvPr id="10" name="标题 9"/>
            <p:cNvSpPr txBox="1"/>
            <p:nvPr/>
          </p:nvSpPr>
          <p:spPr>
            <a:xfrm>
              <a:off x="1862120" y="4738725"/>
              <a:ext cx="1005403" cy="320088"/>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dirty="0">
                  <a:solidFill>
                    <a:schemeClr val="bg1"/>
                  </a:solidFill>
                  <a:cs typeface="+mn-ea"/>
                  <a:sym typeface="+mn-lt"/>
                </a:rPr>
                <a:t>添加标题</a:t>
              </a:r>
            </a:p>
          </p:txBody>
        </p:sp>
        <p:sp>
          <p:nvSpPr>
            <p:cNvPr id="12" name="矩形 11"/>
            <p:cNvSpPr/>
            <p:nvPr/>
          </p:nvSpPr>
          <p:spPr>
            <a:xfrm>
              <a:off x="1423530" y="5053050"/>
              <a:ext cx="2125345" cy="531236"/>
            </a:xfrm>
            <a:prstGeom prst="rect">
              <a:avLst/>
            </a:prstGeom>
          </p:spPr>
          <p:txBody>
            <a:bodyPr wrap="square">
              <a:spAutoFit/>
            </a:bodyPr>
            <a:lstStyle/>
            <a:p>
              <a:pPr algn="ctr">
                <a:lnSpc>
                  <a:spcPts val="1800"/>
                </a:lnSpc>
              </a:pPr>
              <a:r>
                <a:rPr lang="zh-CN" altLang="en-US" sz="1000" noProof="0" dirty="0">
                  <a:ln>
                    <a:noFill/>
                  </a:ln>
                  <a:solidFill>
                    <a:schemeClr val="bg1"/>
                  </a:solidFill>
                  <a:effectLst/>
                  <a:uLnTx/>
                  <a:uFillTx/>
                  <a:cs typeface="+mn-ea"/>
                  <a:sym typeface="+mn-lt"/>
                </a:rPr>
                <a:t>请在此处添加具体内容，文字尽量言简意赅</a:t>
              </a:r>
            </a:p>
          </p:txBody>
        </p:sp>
      </p:grpSp>
      <p:grpSp>
        <p:nvGrpSpPr>
          <p:cNvPr id="16" name="组合 15"/>
          <p:cNvGrpSpPr/>
          <p:nvPr/>
        </p:nvGrpSpPr>
        <p:grpSpPr>
          <a:xfrm>
            <a:off x="8988437" y="3669095"/>
            <a:ext cx="1913890" cy="845561"/>
            <a:chOff x="1453375" y="4738725"/>
            <a:chExt cx="1913890" cy="845561"/>
          </a:xfrm>
        </p:grpSpPr>
        <p:sp>
          <p:nvSpPr>
            <p:cNvPr id="17" name="标题 9"/>
            <p:cNvSpPr txBox="1"/>
            <p:nvPr/>
          </p:nvSpPr>
          <p:spPr>
            <a:xfrm>
              <a:off x="1862120" y="4738725"/>
              <a:ext cx="1005403" cy="320088"/>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dirty="0">
                  <a:solidFill>
                    <a:schemeClr val="bg1"/>
                  </a:solidFill>
                  <a:cs typeface="+mn-ea"/>
                  <a:sym typeface="+mn-lt"/>
                </a:rPr>
                <a:t>添加标题</a:t>
              </a:r>
            </a:p>
          </p:txBody>
        </p:sp>
        <p:sp>
          <p:nvSpPr>
            <p:cNvPr id="18" name="矩形 17"/>
            <p:cNvSpPr/>
            <p:nvPr/>
          </p:nvSpPr>
          <p:spPr>
            <a:xfrm>
              <a:off x="1453375" y="5053050"/>
              <a:ext cx="1913890" cy="531236"/>
            </a:xfrm>
            <a:prstGeom prst="rect">
              <a:avLst/>
            </a:prstGeom>
          </p:spPr>
          <p:txBody>
            <a:bodyPr wrap="square">
              <a:spAutoFit/>
            </a:bodyPr>
            <a:lstStyle/>
            <a:p>
              <a:pPr algn="ctr">
                <a:lnSpc>
                  <a:spcPts val="1800"/>
                </a:lnSpc>
              </a:pPr>
              <a:r>
                <a:rPr lang="zh-CN" altLang="en-US" sz="1000" noProof="0" dirty="0">
                  <a:ln>
                    <a:noFill/>
                  </a:ln>
                  <a:solidFill>
                    <a:schemeClr val="bg1"/>
                  </a:solidFill>
                  <a:effectLst/>
                  <a:uLnTx/>
                  <a:uFillTx/>
                  <a:cs typeface="+mn-ea"/>
                  <a:sym typeface="+mn-lt"/>
                </a:rPr>
                <a:t>请在此处添加具体内容，文字尽量言简意赅</a:t>
              </a:r>
            </a:p>
          </p:txBody>
        </p:sp>
      </p:grpSp>
      <p:sp>
        <p:nvSpPr>
          <p:cNvPr id="34" name="矩形 33"/>
          <p:cNvSpPr/>
          <p:nvPr/>
        </p:nvSpPr>
        <p:spPr>
          <a:xfrm>
            <a:off x="6651999" y="2135257"/>
            <a:ext cx="3040062" cy="400110"/>
          </a:xfrm>
          <a:prstGeom prst="rect">
            <a:avLst/>
          </a:prstGeom>
        </p:spPr>
        <p:txBody>
          <a:bodyPr wrap="square">
            <a:spAutoFit/>
          </a:bodyPr>
          <a:lstStyle/>
          <a:p>
            <a:r>
              <a:rPr lang="zh-CN" altLang="en-US" sz="2000" dirty="0">
                <a:solidFill>
                  <a:schemeClr val="bg1"/>
                </a:solidFill>
                <a:cs typeface="+mn-ea"/>
                <a:sym typeface="+mn-lt"/>
              </a:rPr>
              <a:t>添加标题</a:t>
            </a:r>
          </a:p>
        </p:txBody>
      </p:sp>
      <p:sp>
        <p:nvSpPr>
          <p:cNvPr id="4" name="Rectangle 11"/>
          <p:cNvSpPr/>
          <p:nvPr/>
        </p:nvSpPr>
        <p:spPr>
          <a:xfrm>
            <a:off x="6651999" y="2501611"/>
            <a:ext cx="3618857" cy="510540"/>
          </a:xfrm>
          <a:prstGeom prst="rect">
            <a:avLst/>
          </a:prstGeom>
          <a:noFill/>
        </p:spPr>
        <p:txBody>
          <a:bodyPr wrap="square">
            <a:spAutoFit/>
          </a:bodyPr>
          <a:lstStyle/>
          <a:p>
            <a:pPr algn="just">
              <a:lnSpc>
                <a:spcPct val="130000"/>
              </a:lnSpc>
            </a:pPr>
            <a:r>
              <a:rPr lang="zh-CN" altLang="en-US" sz="1050" noProof="0" dirty="0">
                <a:ln>
                  <a:noFill/>
                </a:ln>
                <a:solidFill>
                  <a:schemeClr val="bg1"/>
                </a:solidFill>
                <a:effectLst/>
                <a:uLnTx/>
                <a:uFillTx/>
                <a:cs typeface="+mn-ea"/>
                <a:sym typeface="+mn-lt"/>
              </a:rPr>
              <a:t>请在此处添加具体内容，文字尽量言简意赅请在此处添加具体内容，文字尽量言简意赅</a:t>
            </a:r>
          </a:p>
        </p:txBody>
      </p:sp>
      <p:cxnSp>
        <p:nvCxnSpPr>
          <p:cNvPr id="36" name="直接连接符 35"/>
          <p:cNvCxnSpPr/>
          <p:nvPr/>
        </p:nvCxnSpPr>
        <p:spPr>
          <a:xfrm>
            <a:off x="6777215" y="3075851"/>
            <a:ext cx="25563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146550" y="1577340"/>
            <a:ext cx="3840480" cy="3837305"/>
            <a:chOff x="3019267" y="1141655"/>
            <a:chExt cx="2883157" cy="2880912"/>
          </a:xfrm>
          <a:solidFill>
            <a:schemeClr val="tx2"/>
          </a:solidFill>
        </p:grpSpPr>
        <p:sp>
          <p:nvSpPr>
            <p:cNvPr id="11" name="椭圆 25"/>
            <p:cNvSpPr/>
            <p:nvPr/>
          </p:nvSpPr>
          <p:spPr>
            <a:xfrm rot="16200000" flipH="1" flipV="1">
              <a:off x="3019267" y="1774894"/>
              <a:ext cx="1568230" cy="1568230"/>
            </a:xfrm>
            <a:custGeom>
              <a:avLst/>
              <a:gdLst/>
              <a:ahLst/>
              <a:cxnLst/>
              <a:rect l="l" t="t" r="r" b="b"/>
              <a:pathLst>
                <a:path w="1568230" h="1568230">
                  <a:moveTo>
                    <a:pt x="0" y="906535"/>
                  </a:moveTo>
                  <a:cubicBezTo>
                    <a:pt x="41578" y="914292"/>
                    <a:pt x="84411" y="917835"/>
                    <a:pt x="128070" y="917835"/>
                  </a:cubicBezTo>
                  <a:cubicBezTo>
                    <a:pt x="564245" y="917835"/>
                    <a:pt x="917835" y="564245"/>
                    <a:pt x="917835" y="128070"/>
                  </a:cubicBezTo>
                  <a:cubicBezTo>
                    <a:pt x="917835" y="84411"/>
                    <a:pt x="914292" y="41579"/>
                    <a:pt x="906536" y="0"/>
                  </a:cubicBezTo>
                  <a:cubicBezTo>
                    <a:pt x="1281884" y="60314"/>
                    <a:pt x="1568230" y="385950"/>
                    <a:pt x="1568230" y="778465"/>
                  </a:cubicBezTo>
                  <a:cubicBezTo>
                    <a:pt x="1568230" y="1214640"/>
                    <a:pt x="1214640" y="1568230"/>
                    <a:pt x="778465" y="1568230"/>
                  </a:cubicBezTo>
                  <a:cubicBezTo>
                    <a:pt x="385950" y="1568230"/>
                    <a:pt x="60314" y="1281883"/>
                    <a:pt x="0" y="906535"/>
                  </a:cubicBezTo>
                  <a:close/>
                </a:path>
              </a:pathLst>
            </a:cu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cs typeface="+mn-ea"/>
                <a:sym typeface="+mn-lt"/>
              </a:endParaRPr>
            </a:p>
          </p:txBody>
        </p:sp>
        <p:sp>
          <p:nvSpPr>
            <p:cNvPr id="12" name="椭圆 25"/>
            <p:cNvSpPr/>
            <p:nvPr/>
          </p:nvSpPr>
          <p:spPr>
            <a:xfrm rot="10800000" flipH="1" flipV="1">
              <a:off x="3654750" y="2454337"/>
              <a:ext cx="1568230" cy="1568230"/>
            </a:xfrm>
            <a:custGeom>
              <a:avLst/>
              <a:gdLst/>
              <a:ahLst/>
              <a:cxnLst/>
              <a:rect l="l" t="t" r="r" b="b"/>
              <a:pathLst>
                <a:path w="1568230" h="1568230">
                  <a:moveTo>
                    <a:pt x="0" y="906535"/>
                  </a:moveTo>
                  <a:cubicBezTo>
                    <a:pt x="41578" y="914292"/>
                    <a:pt x="84411" y="917835"/>
                    <a:pt x="128070" y="917835"/>
                  </a:cubicBezTo>
                  <a:cubicBezTo>
                    <a:pt x="564245" y="917835"/>
                    <a:pt x="917835" y="564245"/>
                    <a:pt x="917835" y="128070"/>
                  </a:cubicBezTo>
                  <a:cubicBezTo>
                    <a:pt x="917835" y="84411"/>
                    <a:pt x="914292" y="41579"/>
                    <a:pt x="906536" y="0"/>
                  </a:cubicBezTo>
                  <a:cubicBezTo>
                    <a:pt x="1281884" y="60314"/>
                    <a:pt x="1568230" y="385950"/>
                    <a:pt x="1568230" y="778465"/>
                  </a:cubicBezTo>
                  <a:cubicBezTo>
                    <a:pt x="1568230" y="1214640"/>
                    <a:pt x="1214640" y="1568230"/>
                    <a:pt x="778465" y="1568230"/>
                  </a:cubicBezTo>
                  <a:cubicBezTo>
                    <a:pt x="385950" y="1568230"/>
                    <a:pt x="60314" y="1281883"/>
                    <a:pt x="0" y="906535"/>
                  </a:cubicBezTo>
                  <a:close/>
                </a:path>
              </a:pathLst>
            </a:cu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cs typeface="+mn-ea"/>
                <a:sym typeface="+mn-lt"/>
              </a:endParaRPr>
            </a:p>
          </p:txBody>
        </p:sp>
        <p:sp>
          <p:nvSpPr>
            <p:cNvPr id="13" name="椭圆 25"/>
            <p:cNvSpPr/>
            <p:nvPr/>
          </p:nvSpPr>
          <p:spPr>
            <a:xfrm rot="16200000">
              <a:off x="4334194" y="1818854"/>
              <a:ext cx="1568230" cy="1568230"/>
            </a:xfrm>
            <a:custGeom>
              <a:avLst/>
              <a:gdLst/>
              <a:ahLst/>
              <a:cxnLst/>
              <a:rect l="l" t="t" r="r" b="b"/>
              <a:pathLst>
                <a:path w="1568230" h="1568230">
                  <a:moveTo>
                    <a:pt x="0" y="906535"/>
                  </a:moveTo>
                  <a:cubicBezTo>
                    <a:pt x="41578" y="914292"/>
                    <a:pt x="84411" y="917835"/>
                    <a:pt x="128070" y="917835"/>
                  </a:cubicBezTo>
                  <a:cubicBezTo>
                    <a:pt x="564245" y="917835"/>
                    <a:pt x="917835" y="564245"/>
                    <a:pt x="917835" y="128070"/>
                  </a:cubicBezTo>
                  <a:cubicBezTo>
                    <a:pt x="917835" y="84411"/>
                    <a:pt x="914292" y="41579"/>
                    <a:pt x="906536" y="0"/>
                  </a:cubicBezTo>
                  <a:cubicBezTo>
                    <a:pt x="1281884" y="60314"/>
                    <a:pt x="1568230" y="385950"/>
                    <a:pt x="1568230" y="778465"/>
                  </a:cubicBezTo>
                  <a:cubicBezTo>
                    <a:pt x="1568230" y="1214640"/>
                    <a:pt x="1214640" y="1568230"/>
                    <a:pt x="778465" y="1568230"/>
                  </a:cubicBezTo>
                  <a:cubicBezTo>
                    <a:pt x="385950" y="1568230"/>
                    <a:pt x="60314" y="1281883"/>
                    <a:pt x="0" y="906535"/>
                  </a:cubicBezTo>
                  <a:close/>
                </a:path>
              </a:pathLst>
            </a:cu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cs typeface="+mn-ea"/>
                <a:sym typeface="+mn-lt"/>
              </a:endParaRPr>
            </a:p>
          </p:txBody>
        </p:sp>
        <p:sp>
          <p:nvSpPr>
            <p:cNvPr id="14" name="椭圆 25"/>
            <p:cNvSpPr/>
            <p:nvPr/>
          </p:nvSpPr>
          <p:spPr>
            <a:xfrm rot="10800000">
              <a:off x="3698710" y="1141655"/>
              <a:ext cx="1568230" cy="1546155"/>
            </a:xfrm>
            <a:custGeom>
              <a:avLst/>
              <a:gdLst/>
              <a:ahLst/>
              <a:cxnLst/>
              <a:rect l="l" t="t" r="r" b="b"/>
              <a:pathLst>
                <a:path w="1568230" h="1546155">
                  <a:moveTo>
                    <a:pt x="778465" y="1546155"/>
                  </a:moveTo>
                  <a:cubicBezTo>
                    <a:pt x="385950" y="1546155"/>
                    <a:pt x="60314" y="1259808"/>
                    <a:pt x="0" y="884460"/>
                  </a:cubicBezTo>
                  <a:cubicBezTo>
                    <a:pt x="41578" y="892217"/>
                    <a:pt x="84411" y="895760"/>
                    <a:pt x="128070" y="895760"/>
                  </a:cubicBezTo>
                  <a:cubicBezTo>
                    <a:pt x="564245" y="895760"/>
                    <a:pt x="917835" y="542170"/>
                    <a:pt x="917835" y="105995"/>
                  </a:cubicBezTo>
                  <a:lnTo>
                    <a:pt x="908484" y="0"/>
                  </a:lnTo>
                  <a:cubicBezTo>
                    <a:pt x="1067344" y="19523"/>
                    <a:pt x="1211374" y="86941"/>
                    <a:pt x="1324003" y="189535"/>
                  </a:cubicBezTo>
                  <a:cubicBezTo>
                    <a:pt x="1475335" y="330953"/>
                    <a:pt x="1568230" y="532823"/>
                    <a:pt x="1568230" y="756390"/>
                  </a:cubicBezTo>
                  <a:cubicBezTo>
                    <a:pt x="1568230" y="1192565"/>
                    <a:pt x="1214640" y="1546155"/>
                    <a:pt x="778465" y="1546155"/>
                  </a:cubicBezTo>
                  <a:close/>
                </a:path>
              </a:pathLst>
            </a:cu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cs typeface="+mn-ea"/>
                <a:sym typeface="+mn-lt"/>
              </a:endParaRPr>
            </a:p>
          </p:txBody>
        </p:sp>
      </p:grpSp>
      <p:sp>
        <p:nvSpPr>
          <p:cNvPr id="15" name="图文框 35"/>
          <p:cNvSpPr/>
          <p:nvPr/>
        </p:nvSpPr>
        <p:spPr>
          <a:xfrm>
            <a:off x="5549265" y="2039620"/>
            <a:ext cx="611505" cy="567690"/>
          </a:xfrm>
          <a:custGeom>
            <a:avLst/>
            <a:gdLst/>
            <a:ahLst/>
            <a:cxnLst/>
            <a:rect l="l" t="t" r="r" b="b"/>
            <a:pathLst>
              <a:path w="790121" h="733367">
                <a:moveTo>
                  <a:pt x="164601" y="513898"/>
                </a:moveTo>
                <a:cubicBezTo>
                  <a:pt x="194903" y="513898"/>
                  <a:pt x="219468" y="538463"/>
                  <a:pt x="219468" y="568765"/>
                </a:cubicBezTo>
                <a:cubicBezTo>
                  <a:pt x="219468" y="599067"/>
                  <a:pt x="194903" y="623632"/>
                  <a:pt x="164601" y="623632"/>
                </a:cubicBezTo>
                <a:cubicBezTo>
                  <a:pt x="134299" y="623632"/>
                  <a:pt x="109734" y="599067"/>
                  <a:pt x="109734" y="568765"/>
                </a:cubicBezTo>
                <a:cubicBezTo>
                  <a:pt x="109734" y="538463"/>
                  <a:pt x="134299" y="513898"/>
                  <a:pt x="164601" y="513898"/>
                </a:cubicBezTo>
                <a:close/>
                <a:moveTo>
                  <a:pt x="65100" y="469264"/>
                </a:moveTo>
                <a:lnTo>
                  <a:pt x="65100" y="668267"/>
                </a:lnTo>
                <a:lnTo>
                  <a:pt x="264103" y="668267"/>
                </a:lnTo>
                <a:lnTo>
                  <a:pt x="264103" y="469264"/>
                </a:lnTo>
                <a:close/>
                <a:moveTo>
                  <a:pt x="402359" y="404164"/>
                </a:moveTo>
                <a:lnTo>
                  <a:pt x="731562" y="404164"/>
                </a:lnTo>
                <a:lnTo>
                  <a:pt x="731562" y="733367"/>
                </a:lnTo>
                <a:lnTo>
                  <a:pt x="402359" y="733367"/>
                </a:lnTo>
                <a:close/>
                <a:moveTo>
                  <a:pt x="0" y="404164"/>
                </a:moveTo>
                <a:lnTo>
                  <a:pt x="329203" y="404164"/>
                </a:lnTo>
                <a:lnTo>
                  <a:pt x="329203" y="733367"/>
                </a:lnTo>
                <a:lnTo>
                  <a:pt x="0" y="733367"/>
                </a:lnTo>
                <a:close/>
                <a:moveTo>
                  <a:pt x="65100" y="66905"/>
                </a:moveTo>
                <a:lnTo>
                  <a:pt x="65100" y="265908"/>
                </a:lnTo>
                <a:lnTo>
                  <a:pt x="264103" y="265908"/>
                </a:lnTo>
                <a:lnTo>
                  <a:pt x="264103" y="66905"/>
                </a:lnTo>
                <a:close/>
                <a:moveTo>
                  <a:pt x="402359" y="1806"/>
                </a:moveTo>
                <a:lnTo>
                  <a:pt x="726682" y="1806"/>
                </a:lnTo>
                <a:lnTo>
                  <a:pt x="665305" y="66906"/>
                </a:lnTo>
                <a:lnTo>
                  <a:pt x="467459" y="66906"/>
                </a:lnTo>
                <a:lnTo>
                  <a:pt x="467459" y="265909"/>
                </a:lnTo>
                <a:lnTo>
                  <a:pt x="666462" y="265909"/>
                </a:lnTo>
                <a:lnTo>
                  <a:pt x="666462" y="188355"/>
                </a:lnTo>
                <a:lnTo>
                  <a:pt x="731562" y="119306"/>
                </a:lnTo>
                <a:lnTo>
                  <a:pt x="731562" y="331009"/>
                </a:lnTo>
                <a:lnTo>
                  <a:pt x="402359" y="331009"/>
                </a:lnTo>
                <a:close/>
                <a:moveTo>
                  <a:pt x="0" y="1805"/>
                </a:moveTo>
                <a:lnTo>
                  <a:pt x="329203" y="1805"/>
                </a:lnTo>
                <a:lnTo>
                  <a:pt x="329203" y="331008"/>
                </a:lnTo>
                <a:lnTo>
                  <a:pt x="0" y="331008"/>
                </a:lnTo>
                <a:close/>
                <a:moveTo>
                  <a:pt x="764419" y="0"/>
                </a:moveTo>
                <a:lnTo>
                  <a:pt x="790121" y="25703"/>
                </a:lnTo>
                <a:lnTo>
                  <a:pt x="600057" y="215767"/>
                </a:lnTo>
                <a:lnTo>
                  <a:pt x="600352" y="216061"/>
                </a:lnTo>
                <a:lnTo>
                  <a:pt x="576318" y="240095"/>
                </a:lnTo>
                <a:lnTo>
                  <a:pt x="481177" y="144952"/>
                </a:lnTo>
                <a:lnTo>
                  <a:pt x="505210" y="120919"/>
                </a:lnTo>
                <a:lnTo>
                  <a:pt x="574355" y="1900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cs typeface="+mn-ea"/>
              <a:sym typeface="+mn-lt"/>
            </a:endParaRPr>
          </a:p>
        </p:txBody>
      </p:sp>
      <p:sp>
        <p:nvSpPr>
          <p:cNvPr id="16" name="同侧圆角矩形 42"/>
          <p:cNvSpPr>
            <a:spLocks noChangeAspect="1"/>
          </p:cNvSpPr>
          <p:nvPr/>
        </p:nvSpPr>
        <p:spPr>
          <a:xfrm>
            <a:off x="4566920" y="3291840"/>
            <a:ext cx="605155" cy="689610"/>
          </a:xfrm>
          <a:custGeom>
            <a:avLst/>
            <a:gdLst/>
            <a:ahLst/>
            <a:cxnLst/>
            <a:rect l="l" t="t" r="r" b="b"/>
            <a:pathLst>
              <a:path w="720080" h="820163">
                <a:moveTo>
                  <a:pt x="360040" y="404440"/>
                </a:moveTo>
                <a:cubicBezTo>
                  <a:pt x="320271" y="404440"/>
                  <a:pt x="288032" y="436679"/>
                  <a:pt x="288032" y="476448"/>
                </a:cubicBezTo>
                <a:cubicBezTo>
                  <a:pt x="288032" y="500028"/>
                  <a:pt x="299366" y="520960"/>
                  <a:pt x="317629" y="533101"/>
                </a:cubicBezTo>
                <a:lnTo>
                  <a:pt x="317629" y="648728"/>
                </a:lnTo>
                <a:cubicBezTo>
                  <a:pt x="317629" y="672150"/>
                  <a:pt x="336617" y="691138"/>
                  <a:pt x="360040" y="691138"/>
                </a:cubicBezTo>
                <a:cubicBezTo>
                  <a:pt x="383462" y="691138"/>
                  <a:pt x="402450" y="672150"/>
                  <a:pt x="402450" y="648728"/>
                </a:cubicBezTo>
                <a:lnTo>
                  <a:pt x="402450" y="533101"/>
                </a:lnTo>
                <a:cubicBezTo>
                  <a:pt x="420714" y="520962"/>
                  <a:pt x="432048" y="500028"/>
                  <a:pt x="432048" y="476448"/>
                </a:cubicBezTo>
                <a:cubicBezTo>
                  <a:pt x="432048" y="436679"/>
                  <a:pt x="399809" y="404440"/>
                  <a:pt x="360040" y="404440"/>
                </a:cubicBezTo>
                <a:close/>
                <a:moveTo>
                  <a:pt x="360040" y="0"/>
                </a:moveTo>
                <a:cubicBezTo>
                  <a:pt x="484045" y="0"/>
                  <a:pt x="584759" y="99721"/>
                  <a:pt x="586082" y="223348"/>
                </a:cubicBezTo>
                <a:lnTo>
                  <a:pt x="496917" y="223348"/>
                </a:lnTo>
                <a:cubicBezTo>
                  <a:pt x="495736" y="148950"/>
                  <a:pt x="434865" y="89214"/>
                  <a:pt x="360041" y="89214"/>
                </a:cubicBezTo>
                <a:cubicBezTo>
                  <a:pt x="284064" y="89214"/>
                  <a:pt x="222472" y="150806"/>
                  <a:pt x="222472" y="226783"/>
                </a:cubicBezTo>
                <a:lnTo>
                  <a:pt x="222472" y="273553"/>
                </a:lnTo>
                <a:lnTo>
                  <a:pt x="628977" y="273553"/>
                </a:lnTo>
                <a:cubicBezTo>
                  <a:pt x="679292" y="273553"/>
                  <a:pt x="720080" y="314341"/>
                  <a:pt x="720080" y="364656"/>
                </a:cubicBezTo>
                <a:lnTo>
                  <a:pt x="720080" y="729060"/>
                </a:lnTo>
                <a:cubicBezTo>
                  <a:pt x="720080" y="779375"/>
                  <a:pt x="679292" y="820163"/>
                  <a:pt x="628977" y="820163"/>
                </a:cubicBezTo>
                <a:lnTo>
                  <a:pt x="91103" y="820163"/>
                </a:lnTo>
                <a:cubicBezTo>
                  <a:pt x="40788" y="820163"/>
                  <a:pt x="0" y="779375"/>
                  <a:pt x="0" y="729060"/>
                </a:cubicBezTo>
                <a:lnTo>
                  <a:pt x="0" y="364656"/>
                </a:lnTo>
                <a:cubicBezTo>
                  <a:pt x="0" y="314341"/>
                  <a:pt x="40788" y="273553"/>
                  <a:pt x="91103" y="273553"/>
                </a:cubicBezTo>
                <a:lnTo>
                  <a:pt x="133696" y="273553"/>
                </a:lnTo>
                <a:lnTo>
                  <a:pt x="133696" y="226344"/>
                </a:lnTo>
                <a:cubicBezTo>
                  <a:pt x="133696" y="101338"/>
                  <a:pt x="235034" y="0"/>
                  <a:pt x="3600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cs typeface="+mn-ea"/>
              <a:sym typeface="+mn-lt"/>
            </a:endParaRPr>
          </a:p>
        </p:txBody>
      </p:sp>
      <p:sp>
        <p:nvSpPr>
          <p:cNvPr id="41" name="圆角矩形 82"/>
          <p:cNvSpPr/>
          <p:nvPr/>
        </p:nvSpPr>
        <p:spPr>
          <a:xfrm>
            <a:off x="5854700" y="4517390"/>
            <a:ext cx="697230" cy="498475"/>
          </a:xfrm>
          <a:custGeom>
            <a:avLst/>
            <a:gdLst/>
            <a:ahLst/>
            <a:cxnLst/>
            <a:rect l="l" t="t" r="r" b="b"/>
            <a:pathLst>
              <a:path w="887502" h="633930">
                <a:moveTo>
                  <a:pt x="252991" y="468232"/>
                </a:moveTo>
                <a:lnTo>
                  <a:pt x="456157" y="468232"/>
                </a:lnTo>
                <a:lnTo>
                  <a:pt x="456157" y="518703"/>
                </a:lnTo>
                <a:lnTo>
                  <a:pt x="252991" y="518703"/>
                </a:lnTo>
                <a:close/>
                <a:moveTo>
                  <a:pt x="135958" y="468232"/>
                </a:moveTo>
                <a:lnTo>
                  <a:pt x="202865" y="468232"/>
                </a:lnTo>
                <a:lnTo>
                  <a:pt x="202865" y="518703"/>
                </a:lnTo>
                <a:lnTo>
                  <a:pt x="135958" y="518703"/>
                </a:lnTo>
                <a:close/>
                <a:moveTo>
                  <a:pt x="84254" y="316965"/>
                </a:moveTo>
                <a:lnTo>
                  <a:pt x="84254" y="520751"/>
                </a:lnTo>
                <a:cubicBezTo>
                  <a:pt x="84254" y="543490"/>
                  <a:pt x="102687" y="561923"/>
                  <a:pt x="125426" y="561923"/>
                </a:cubicBezTo>
                <a:lnTo>
                  <a:pt x="762076" y="561923"/>
                </a:lnTo>
                <a:cubicBezTo>
                  <a:pt x="784815" y="561923"/>
                  <a:pt x="803248" y="543490"/>
                  <a:pt x="803248" y="520751"/>
                </a:cubicBezTo>
                <a:lnTo>
                  <a:pt x="803248" y="316965"/>
                </a:lnTo>
                <a:close/>
                <a:moveTo>
                  <a:pt x="125426" y="72009"/>
                </a:moveTo>
                <a:cubicBezTo>
                  <a:pt x="102687" y="72009"/>
                  <a:pt x="84254" y="90442"/>
                  <a:pt x="84254" y="113181"/>
                </a:cubicBezTo>
                <a:lnTo>
                  <a:pt x="84254" y="216024"/>
                </a:lnTo>
                <a:lnTo>
                  <a:pt x="803248" y="216024"/>
                </a:lnTo>
                <a:lnTo>
                  <a:pt x="803248" y="113181"/>
                </a:lnTo>
                <a:cubicBezTo>
                  <a:pt x="803248" y="90442"/>
                  <a:pt x="784815" y="72009"/>
                  <a:pt x="762076" y="72009"/>
                </a:cubicBezTo>
                <a:close/>
                <a:moveTo>
                  <a:pt x="105657" y="0"/>
                </a:moveTo>
                <a:lnTo>
                  <a:pt x="781845" y="0"/>
                </a:lnTo>
                <a:cubicBezTo>
                  <a:pt x="840198" y="0"/>
                  <a:pt x="887502" y="47304"/>
                  <a:pt x="887502" y="105657"/>
                </a:cubicBezTo>
                <a:lnTo>
                  <a:pt x="887502" y="528273"/>
                </a:lnTo>
                <a:cubicBezTo>
                  <a:pt x="887502" y="586626"/>
                  <a:pt x="840198" y="633930"/>
                  <a:pt x="781845" y="633930"/>
                </a:cubicBezTo>
                <a:lnTo>
                  <a:pt x="105657" y="633930"/>
                </a:lnTo>
                <a:cubicBezTo>
                  <a:pt x="47304" y="633930"/>
                  <a:pt x="0" y="586626"/>
                  <a:pt x="0" y="528273"/>
                </a:cubicBezTo>
                <a:lnTo>
                  <a:pt x="0" y="105657"/>
                </a:lnTo>
                <a:cubicBezTo>
                  <a:pt x="0" y="47304"/>
                  <a:pt x="47304" y="0"/>
                  <a:pt x="1056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cs typeface="+mn-ea"/>
              <a:sym typeface="+mn-lt"/>
            </a:endParaRPr>
          </a:p>
        </p:txBody>
      </p:sp>
      <p:sp>
        <p:nvSpPr>
          <p:cNvPr id="42" name="等腰三角形 93"/>
          <p:cNvSpPr/>
          <p:nvPr/>
        </p:nvSpPr>
        <p:spPr>
          <a:xfrm flipV="1">
            <a:off x="6948170" y="2963545"/>
            <a:ext cx="660400" cy="590550"/>
          </a:xfrm>
          <a:custGeom>
            <a:avLst/>
            <a:gdLst/>
            <a:ahLst/>
            <a:cxnLst/>
            <a:rect l="l" t="t" r="r" b="b"/>
            <a:pathLst>
              <a:path w="2717007" h="2429224">
                <a:moveTo>
                  <a:pt x="1358503" y="648072"/>
                </a:moveTo>
                <a:cubicBezTo>
                  <a:pt x="1537463" y="648072"/>
                  <a:pt x="1682539" y="502996"/>
                  <a:pt x="1682539" y="324036"/>
                </a:cubicBezTo>
                <a:cubicBezTo>
                  <a:pt x="1682539" y="145076"/>
                  <a:pt x="1537463" y="0"/>
                  <a:pt x="1358503" y="0"/>
                </a:cubicBezTo>
                <a:cubicBezTo>
                  <a:pt x="1179543" y="0"/>
                  <a:pt x="1034467" y="145076"/>
                  <a:pt x="1034467" y="324036"/>
                </a:cubicBezTo>
                <a:cubicBezTo>
                  <a:pt x="1034467" y="502996"/>
                  <a:pt x="1179543" y="648072"/>
                  <a:pt x="1358503" y="648072"/>
                </a:cubicBezTo>
                <a:close/>
                <a:moveTo>
                  <a:pt x="1402262" y="1134334"/>
                </a:moveTo>
                <a:cubicBezTo>
                  <a:pt x="1562756" y="1128436"/>
                  <a:pt x="1716101" y="1090717"/>
                  <a:pt x="1854002" y="1023451"/>
                </a:cubicBezTo>
                <a:lnTo>
                  <a:pt x="1625691" y="758896"/>
                </a:lnTo>
                <a:cubicBezTo>
                  <a:pt x="1551421" y="785877"/>
                  <a:pt x="1472051" y="800371"/>
                  <a:pt x="1390101" y="803383"/>
                </a:cubicBezTo>
                <a:cubicBezTo>
                  <a:pt x="1285979" y="807209"/>
                  <a:pt x="1184650" y="792244"/>
                  <a:pt x="1090254" y="759948"/>
                </a:cubicBezTo>
                <a:lnTo>
                  <a:pt x="861920" y="1024529"/>
                </a:lnTo>
                <a:cubicBezTo>
                  <a:pt x="1026514" y="1102571"/>
                  <a:pt x="1210983" y="1141364"/>
                  <a:pt x="1402262" y="1134334"/>
                </a:cubicBezTo>
                <a:close/>
                <a:moveTo>
                  <a:pt x="1421965" y="1806188"/>
                </a:moveTo>
                <a:cubicBezTo>
                  <a:pt x="1742263" y="1795273"/>
                  <a:pt x="2044583" y="1703242"/>
                  <a:pt x="2306703" y="1548017"/>
                </a:cubicBezTo>
                <a:lnTo>
                  <a:pt x="2040348" y="1239380"/>
                </a:lnTo>
                <a:cubicBezTo>
                  <a:pt x="1849899" y="1340878"/>
                  <a:pt x="1634860" y="1400163"/>
                  <a:pt x="1408392" y="1407879"/>
                </a:cubicBezTo>
                <a:cubicBezTo>
                  <a:pt x="1146898" y="1416790"/>
                  <a:pt x="895927" y="1356070"/>
                  <a:pt x="676387" y="1239515"/>
                </a:cubicBezTo>
                <a:lnTo>
                  <a:pt x="410321" y="1547819"/>
                </a:lnTo>
                <a:cubicBezTo>
                  <a:pt x="708332" y="1724445"/>
                  <a:pt x="1057093" y="1818621"/>
                  <a:pt x="1421965" y="1806188"/>
                </a:cubicBezTo>
                <a:close/>
                <a:moveTo>
                  <a:pt x="1431094" y="2428153"/>
                </a:moveTo>
                <a:cubicBezTo>
                  <a:pt x="1901625" y="2414402"/>
                  <a:pt x="2343755" y="2269246"/>
                  <a:pt x="2717007" y="2023457"/>
                </a:cubicBezTo>
                <a:lnTo>
                  <a:pt x="2448778" y="1712646"/>
                </a:lnTo>
                <a:cubicBezTo>
                  <a:pt x="2146604" y="1900630"/>
                  <a:pt x="1793663" y="2011031"/>
                  <a:pt x="1419227" y="2021974"/>
                </a:cubicBezTo>
                <a:cubicBezTo>
                  <a:pt x="1002050" y="2034166"/>
                  <a:pt x="604300" y="1921550"/>
                  <a:pt x="267412" y="1713414"/>
                </a:cubicBezTo>
                <a:lnTo>
                  <a:pt x="0" y="2023278"/>
                </a:lnTo>
                <a:cubicBezTo>
                  <a:pt x="413380" y="2295422"/>
                  <a:pt x="909534" y="2443395"/>
                  <a:pt x="1431094" y="24281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cs typeface="+mn-ea"/>
              <a:sym typeface="+mn-lt"/>
            </a:endParaRPr>
          </a:p>
        </p:txBody>
      </p:sp>
      <p:grpSp>
        <p:nvGrpSpPr>
          <p:cNvPr id="43" name="组合 42"/>
          <p:cNvGrpSpPr/>
          <p:nvPr/>
        </p:nvGrpSpPr>
        <p:grpSpPr>
          <a:xfrm>
            <a:off x="774065" y="2084705"/>
            <a:ext cx="10584180" cy="2830195"/>
            <a:chOff x="1266" y="4088"/>
            <a:chExt cx="16668" cy="4457"/>
          </a:xfrm>
        </p:grpSpPr>
        <p:sp>
          <p:nvSpPr>
            <p:cNvPr id="17" name="文本框 16"/>
            <p:cNvSpPr txBox="1"/>
            <p:nvPr/>
          </p:nvSpPr>
          <p:spPr>
            <a:xfrm>
              <a:off x="13026" y="4088"/>
              <a:ext cx="4908" cy="1598"/>
            </a:xfrm>
            <a:prstGeom prst="rect">
              <a:avLst/>
            </a:prstGeom>
            <a:noFill/>
          </p:spPr>
          <p:txBody>
            <a:bodyPr wrap="square" rtlCol="0">
              <a:spAutoFit/>
            </a:bodyPr>
            <a:lstStyle/>
            <a:p>
              <a:pPr algn="l"/>
              <a:r>
                <a:rPr lang="en-US" altLang="zh-CN">
                  <a:solidFill>
                    <a:schemeClr val="tx1">
                      <a:lumMod val="85000"/>
                      <a:lumOff val="15000"/>
                    </a:schemeClr>
                  </a:solidFill>
                  <a:cs typeface="+mn-ea"/>
                  <a:sym typeface="+mn-lt"/>
                </a:rPr>
                <a:t>03</a:t>
              </a:r>
              <a:r>
                <a:rPr lang="zh-CN" altLang="zh-CN">
                  <a:solidFill>
                    <a:schemeClr val="tx1">
                      <a:lumMod val="85000"/>
                      <a:lumOff val="15000"/>
                    </a:schemeClr>
                  </a:solidFill>
                  <a:cs typeface="+mn-ea"/>
                  <a:sym typeface="+mn-lt"/>
                </a:rPr>
                <a:t>、</a:t>
              </a:r>
              <a:r>
                <a:rPr lang="zh-CN" altLang="en-US">
                  <a:solidFill>
                    <a:schemeClr val="tx1">
                      <a:lumMod val="85000"/>
                      <a:lumOff val="15000"/>
                    </a:schemeClr>
                  </a:solidFill>
                  <a:cs typeface="+mn-ea"/>
                  <a:sym typeface="+mn-lt"/>
                </a:rPr>
                <a:t>在这里输入标题</a:t>
              </a:r>
              <a:endParaRPr lang="zh-CN" altLang="en-US" sz="1600">
                <a:solidFill>
                  <a:schemeClr val="tx1">
                    <a:lumMod val="85000"/>
                    <a:lumOff val="15000"/>
                  </a:schemeClr>
                </a:solidFill>
                <a:cs typeface="+mn-ea"/>
                <a:sym typeface="+mn-lt"/>
              </a:endParaRPr>
            </a:p>
            <a:p>
              <a:pPr algn="l"/>
              <a:r>
                <a:rPr lang="zh-CN" altLang="en-US" sz="1400">
                  <a:solidFill>
                    <a:schemeClr val="tx1">
                      <a:lumMod val="85000"/>
                      <a:lumOff val="15000"/>
                    </a:schemeClr>
                  </a:solidFill>
                  <a:cs typeface="+mn-ea"/>
                  <a:sym typeface="+mn-lt"/>
                </a:rPr>
                <a:t>请你在这里输入相关的正文内容</a:t>
              </a:r>
            </a:p>
            <a:p>
              <a:pPr algn="l"/>
              <a:r>
                <a:rPr lang="zh-CN" altLang="en-US" sz="1400">
                  <a:solidFill>
                    <a:schemeClr val="tx1">
                      <a:lumMod val="85000"/>
                      <a:lumOff val="15000"/>
                    </a:schemeClr>
                  </a:solidFill>
                  <a:cs typeface="+mn-ea"/>
                  <a:sym typeface="+mn-lt"/>
                </a:rPr>
                <a:t>尽量的简洁</a:t>
              </a:r>
            </a:p>
            <a:p>
              <a:pPr algn="l"/>
              <a:r>
                <a:rPr lang="zh-CN" altLang="en-US" sz="1400">
                  <a:solidFill>
                    <a:schemeClr val="tx1">
                      <a:lumMod val="85000"/>
                      <a:lumOff val="15000"/>
                    </a:schemeClr>
                  </a:solidFill>
                  <a:cs typeface="+mn-ea"/>
                  <a:sym typeface="+mn-lt"/>
                </a:rPr>
                <a:t>用最精简的语句来表达。</a:t>
              </a:r>
            </a:p>
          </p:txBody>
        </p:sp>
        <p:sp>
          <p:nvSpPr>
            <p:cNvPr id="45" name="文本框 44"/>
            <p:cNvSpPr txBox="1"/>
            <p:nvPr/>
          </p:nvSpPr>
          <p:spPr>
            <a:xfrm>
              <a:off x="13026" y="6947"/>
              <a:ext cx="4908" cy="1598"/>
            </a:xfrm>
            <a:prstGeom prst="rect">
              <a:avLst/>
            </a:prstGeom>
            <a:noFill/>
          </p:spPr>
          <p:txBody>
            <a:bodyPr wrap="square" rtlCol="0">
              <a:spAutoFit/>
            </a:bodyPr>
            <a:lstStyle/>
            <a:p>
              <a:pPr algn="l"/>
              <a:r>
                <a:rPr lang="en-US" altLang="zh-CN">
                  <a:solidFill>
                    <a:schemeClr val="tx1">
                      <a:lumMod val="85000"/>
                      <a:lumOff val="15000"/>
                    </a:schemeClr>
                  </a:solidFill>
                  <a:cs typeface="+mn-ea"/>
                  <a:sym typeface="+mn-lt"/>
                </a:rPr>
                <a:t>04</a:t>
              </a:r>
              <a:r>
                <a:rPr lang="zh-CN" altLang="zh-CN">
                  <a:solidFill>
                    <a:schemeClr val="tx1">
                      <a:lumMod val="85000"/>
                      <a:lumOff val="15000"/>
                    </a:schemeClr>
                  </a:solidFill>
                  <a:cs typeface="+mn-ea"/>
                  <a:sym typeface="+mn-lt"/>
                </a:rPr>
                <a:t>、</a:t>
              </a:r>
              <a:r>
                <a:rPr lang="zh-CN" altLang="en-US">
                  <a:solidFill>
                    <a:schemeClr val="tx1">
                      <a:lumMod val="85000"/>
                      <a:lumOff val="15000"/>
                    </a:schemeClr>
                  </a:solidFill>
                  <a:cs typeface="+mn-ea"/>
                  <a:sym typeface="+mn-lt"/>
                </a:rPr>
                <a:t>在这里输入标题</a:t>
              </a:r>
              <a:endParaRPr lang="zh-CN" altLang="en-US" sz="1600">
                <a:solidFill>
                  <a:schemeClr val="tx1">
                    <a:lumMod val="85000"/>
                    <a:lumOff val="15000"/>
                  </a:schemeClr>
                </a:solidFill>
                <a:cs typeface="+mn-ea"/>
                <a:sym typeface="+mn-lt"/>
              </a:endParaRPr>
            </a:p>
            <a:p>
              <a:pPr algn="l"/>
              <a:r>
                <a:rPr lang="zh-CN" altLang="en-US" sz="1400">
                  <a:solidFill>
                    <a:schemeClr val="tx1">
                      <a:lumMod val="85000"/>
                      <a:lumOff val="15000"/>
                    </a:schemeClr>
                  </a:solidFill>
                  <a:cs typeface="+mn-ea"/>
                  <a:sym typeface="+mn-lt"/>
                </a:rPr>
                <a:t>请你在这里输入相关的正文内容</a:t>
              </a:r>
            </a:p>
            <a:p>
              <a:pPr algn="l"/>
              <a:r>
                <a:rPr lang="zh-CN" altLang="en-US" sz="1400">
                  <a:solidFill>
                    <a:schemeClr val="tx1">
                      <a:lumMod val="85000"/>
                      <a:lumOff val="15000"/>
                    </a:schemeClr>
                  </a:solidFill>
                  <a:cs typeface="+mn-ea"/>
                  <a:sym typeface="+mn-lt"/>
                </a:rPr>
                <a:t>尽量的简洁</a:t>
              </a:r>
            </a:p>
            <a:p>
              <a:pPr algn="l"/>
              <a:r>
                <a:rPr lang="zh-CN" altLang="en-US" sz="1400">
                  <a:solidFill>
                    <a:schemeClr val="tx1">
                      <a:lumMod val="85000"/>
                      <a:lumOff val="15000"/>
                    </a:schemeClr>
                  </a:solidFill>
                  <a:cs typeface="+mn-ea"/>
                  <a:sym typeface="+mn-lt"/>
                </a:rPr>
                <a:t>用最精简的语句来表达。</a:t>
              </a:r>
            </a:p>
          </p:txBody>
        </p:sp>
        <p:sp>
          <p:nvSpPr>
            <p:cNvPr id="46" name="文本框 45"/>
            <p:cNvSpPr txBox="1"/>
            <p:nvPr/>
          </p:nvSpPr>
          <p:spPr>
            <a:xfrm>
              <a:off x="1266" y="4088"/>
              <a:ext cx="4908" cy="1598"/>
            </a:xfrm>
            <a:prstGeom prst="rect">
              <a:avLst/>
            </a:prstGeom>
            <a:noFill/>
          </p:spPr>
          <p:txBody>
            <a:bodyPr wrap="square" rtlCol="0">
              <a:spAutoFit/>
            </a:bodyPr>
            <a:lstStyle/>
            <a:p>
              <a:pPr algn="r"/>
              <a:r>
                <a:rPr lang="en-US" altLang="zh-CN">
                  <a:solidFill>
                    <a:schemeClr val="tx1">
                      <a:lumMod val="85000"/>
                      <a:lumOff val="15000"/>
                    </a:schemeClr>
                  </a:solidFill>
                  <a:cs typeface="+mn-ea"/>
                  <a:sym typeface="+mn-lt"/>
                </a:rPr>
                <a:t>01</a:t>
              </a:r>
              <a:r>
                <a:rPr lang="zh-CN" altLang="zh-CN">
                  <a:solidFill>
                    <a:schemeClr val="tx1">
                      <a:lumMod val="85000"/>
                      <a:lumOff val="15000"/>
                    </a:schemeClr>
                  </a:solidFill>
                  <a:cs typeface="+mn-ea"/>
                  <a:sym typeface="+mn-lt"/>
                </a:rPr>
                <a:t>、</a:t>
              </a:r>
              <a:r>
                <a:rPr lang="zh-CN" altLang="en-US">
                  <a:solidFill>
                    <a:schemeClr val="tx1">
                      <a:lumMod val="85000"/>
                      <a:lumOff val="15000"/>
                    </a:schemeClr>
                  </a:solidFill>
                  <a:cs typeface="+mn-ea"/>
                  <a:sym typeface="+mn-lt"/>
                </a:rPr>
                <a:t>在这里输入标题</a:t>
              </a:r>
              <a:endParaRPr lang="zh-CN" altLang="en-US" sz="1600">
                <a:solidFill>
                  <a:schemeClr val="tx1">
                    <a:lumMod val="85000"/>
                    <a:lumOff val="15000"/>
                  </a:schemeClr>
                </a:solidFill>
                <a:cs typeface="+mn-ea"/>
                <a:sym typeface="+mn-lt"/>
              </a:endParaRPr>
            </a:p>
            <a:p>
              <a:pPr algn="r"/>
              <a:r>
                <a:rPr lang="zh-CN" altLang="en-US" sz="1400">
                  <a:solidFill>
                    <a:schemeClr val="tx1">
                      <a:lumMod val="85000"/>
                      <a:lumOff val="15000"/>
                    </a:schemeClr>
                  </a:solidFill>
                  <a:cs typeface="+mn-ea"/>
                  <a:sym typeface="+mn-lt"/>
                </a:rPr>
                <a:t>请你在这里输入相关的正文内容</a:t>
              </a:r>
            </a:p>
            <a:p>
              <a:pPr algn="r"/>
              <a:r>
                <a:rPr lang="zh-CN" altLang="en-US" sz="1400">
                  <a:solidFill>
                    <a:schemeClr val="tx1">
                      <a:lumMod val="85000"/>
                      <a:lumOff val="15000"/>
                    </a:schemeClr>
                  </a:solidFill>
                  <a:cs typeface="+mn-ea"/>
                  <a:sym typeface="+mn-lt"/>
                </a:rPr>
                <a:t>尽量的简洁</a:t>
              </a:r>
            </a:p>
            <a:p>
              <a:pPr algn="r"/>
              <a:r>
                <a:rPr lang="zh-CN" altLang="en-US" sz="1400">
                  <a:solidFill>
                    <a:schemeClr val="tx1">
                      <a:lumMod val="85000"/>
                      <a:lumOff val="15000"/>
                    </a:schemeClr>
                  </a:solidFill>
                  <a:cs typeface="+mn-ea"/>
                  <a:sym typeface="+mn-lt"/>
                </a:rPr>
                <a:t>用最精简的语句来表达</a:t>
              </a:r>
            </a:p>
          </p:txBody>
        </p:sp>
        <p:sp>
          <p:nvSpPr>
            <p:cNvPr id="47" name="文本框 46"/>
            <p:cNvSpPr txBox="1"/>
            <p:nvPr/>
          </p:nvSpPr>
          <p:spPr>
            <a:xfrm>
              <a:off x="1266" y="6947"/>
              <a:ext cx="4908" cy="1598"/>
            </a:xfrm>
            <a:prstGeom prst="rect">
              <a:avLst/>
            </a:prstGeom>
            <a:noFill/>
          </p:spPr>
          <p:txBody>
            <a:bodyPr wrap="square" rtlCol="0">
              <a:spAutoFit/>
            </a:bodyPr>
            <a:lstStyle/>
            <a:p>
              <a:pPr algn="r"/>
              <a:r>
                <a:rPr lang="en-US" altLang="zh-CN">
                  <a:solidFill>
                    <a:schemeClr val="tx1">
                      <a:lumMod val="85000"/>
                      <a:lumOff val="15000"/>
                    </a:schemeClr>
                  </a:solidFill>
                  <a:cs typeface="+mn-ea"/>
                  <a:sym typeface="+mn-lt"/>
                </a:rPr>
                <a:t>02</a:t>
              </a:r>
              <a:r>
                <a:rPr lang="zh-CN" altLang="zh-CN">
                  <a:solidFill>
                    <a:schemeClr val="tx1">
                      <a:lumMod val="85000"/>
                      <a:lumOff val="15000"/>
                    </a:schemeClr>
                  </a:solidFill>
                  <a:cs typeface="+mn-ea"/>
                  <a:sym typeface="+mn-lt"/>
                </a:rPr>
                <a:t>、</a:t>
              </a:r>
              <a:r>
                <a:rPr lang="zh-CN" altLang="en-US">
                  <a:solidFill>
                    <a:schemeClr val="tx1">
                      <a:lumMod val="85000"/>
                      <a:lumOff val="15000"/>
                    </a:schemeClr>
                  </a:solidFill>
                  <a:cs typeface="+mn-ea"/>
                  <a:sym typeface="+mn-lt"/>
                </a:rPr>
                <a:t>在这里输入标题</a:t>
              </a:r>
              <a:endParaRPr lang="zh-CN" altLang="en-US" sz="1600">
                <a:solidFill>
                  <a:schemeClr val="tx1">
                    <a:lumMod val="85000"/>
                    <a:lumOff val="15000"/>
                  </a:schemeClr>
                </a:solidFill>
                <a:cs typeface="+mn-ea"/>
                <a:sym typeface="+mn-lt"/>
              </a:endParaRPr>
            </a:p>
            <a:p>
              <a:pPr algn="r"/>
              <a:r>
                <a:rPr lang="zh-CN" altLang="en-US" sz="1400">
                  <a:solidFill>
                    <a:schemeClr val="tx1">
                      <a:lumMod val="85000"/>
                      <a:lumOff val="15000"/>
                    </a:schemeClr>
                  </a:solidFill>
                  <a:cs typeface="+mn-ea"/>
                  <a:sym typeface="+mn-lt"/>
                </a:rPr>
                <a:t>请你在这里输入相关的正文内容</a:t>
              </a:r>
            </a:p>
            <a:p>
              <a:pPr algn="r"/>
              <a:r>
                <a:rPr lang="zh-CN" altLang="en-US" sz="1400">
                  <a:solidFill>
                    <a:schemeClr val="tx1">
                      <a:lumMod val="85000"/>
                      <a:lumOff val="15000"/>
                    </a:schemeClr>
                  </a:solidFill>
                  <a:cs typeface="+mn-ea"/>
                  <a:sym typeface="+mn-lt"/>
                </a:rPr>
                <a:t>尽量的简洁</a:t>
              </a:r>
            </a:p>
            <a:p>
              <a:pPr algn="r"/>
              <a:r>
                <a:rPr lang="zh-CN" altLang="en-US" sz="1400">
                  <a:solidFill>
                    <a:schemeClr val="tx1">
                      <a:lumMod val="85000"/>
                      <a:lumOff val="15000"/>
                    </a:schemeClr>
                  </a:solidFill>
                  <a:cs typeface="+mn-ea"/>
                  <a:sym typeface="+mn-lt"/>
                </a:rPr>
                <a:t>用最精简的语句来表达</a:t>
              </a:r>
            </a:p>
          </p:txBody>
        </p:sp>
      </p:grpSp>
    </p:spTree>
  </p:cSld>
  <p:clrMapOvr>
    <a:masterClrMapping/>
  </p:clrMapOvr>
  <p:transition spd="slow" advClick="0" advTm="3000">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4683741" y="1396755"/>
            <a:ext cx="68694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7095965" y="1384737"/>
            <a:ext cx="2419350" cy="3222"/>
          </a:xfrm>
          <a:prstGeom prst="line">
            <a:avLst/>
          </a:prstGeom>
          <a:ln w="31750">
            <a:solidFill>
              <a:srgbClr val="3B5552"/>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964640" y="1751085"/>
            <a:ext cx="800219" cy="2952805"/>
          </a:xfrm>
          <a:prstGeom prst="rect">
            <a:avLst/>
          </a:prstGeom>
        </p:spPr>
        <p:txBody>
          <a:bodyPr vert="eaVert" wrap="square">
            <a:spAutoFit/>
          </a:bodyPr>
          <a:lstStyle/>
          <a:p>
            <a:r>
              <a:rPr lang="zh-CN" altLang="en-US" sz="2000" b="1" dirty="0">
                <a:solidFill>
                  <a:schemeClr val="tx1">
                    <a:lumMod val="75000"/>
                    <a:lumOff val="25000"/>
                  </a:schemeClr>
                </a:solidFill>
                <a:cs typeface="+mn-ea"/>
                <a:sym typeface="+mn-lt"/>
              </a:rPr>
              <a:t>点击此处添加文本信息点击此处添加</a:t>
            </a:r>
            <a:endParaRPr kumimoji="1" lang="zh-CN" altLang="en-US" sz="2000" b="1" dirty="0">
              <a:solidFill>
                <a:schemeClr val="tx1">
                  <a:lumMod val="75000"/>
                  <a:lumOff val="25000"/>
                </a:schemeClr>
              </a:solidFill>
              <a:cs typeface="+mn-ea"/>
              <a:sym typeface="+mn-lt"/>
            </a:endParaRPr>
          </a:p>
        </p:txBody>
      </p:sp>
      <p:sp>
        <p:nvSpPr>
          <p:cNvPr id="11" name="矩形 10"/>
          <p:cNvSpPr/>
          <p:nvPr/>
        </p:nvSpPr>
        <p:spPr>
          <a:xfrm>
            <a:off x="6495185" y="3203291"/>
            <a:ext cx="2425279" cy="2251702"/>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30000"/>
              </a:lnSpc>
              <a:buFont typeface="Wingdings" panose="05000000000000000000" pitchFamily="2" charset="2"/>
              <a:buChar char="n"/>
            </a:pPr>
            <a:r>
              <a:rPr lang="zh-CN" altLang="en-US" sz="1400" dirty="0">
                <a:cs typeface="+mn-ea"/>
                <a:sym typeface="+mn-lt"/>
              </a:rPr>
              <a:t>请单击此处输入文本内容，请单击此处输入文本内容，请单击此处输入文本内容，请单击此处输入文本内容，请单击此处输入文本内容，请单击此处输入文本内容</a:t>
            </a:r>
            <a:endParaRPr lang="en-US" altLang="zh-CN" sz="1400">
              <a:solidFill>
                <a:schemeClr val="tx1">
                  <a:lumMod val="65000"/>
                  <a:lumOff val="35000"/>
                </a:schemeClr>
              </a:solidFill>
              <a:cs typeface="+mn-ea"/>
              <a:sym typeface="+mn-lt"/>
            </a:endParaRPr>
          </a:p>
        </p:txBody>
      </p:sp>
      <p:cxnSp>
        <p:nvCxnSpPr>
          <p:cNvPr id="12" name="直接连接符 11"/>
          <p:cNvCxnSpPr/>
          <p:nvPr/>
        </p:nvCxnSpPr>
        <p:spPr>
          <a:xfrm flipH="1">
            <a:off x="7932260" y="2956358"/>
            <a:ext cx="796290" cy="0"/>
          </a:xfrm>
          <a:prstGeom prst="line">
            <a:avLst/>
          </a:prstGeom>
          <a:ln>
            <a:solidFill>
              <a:srgbClr val="D7D3B5"/>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7962740" y="1917118"/>
            <a:ext cx="765810" cy="765810"/>
          </a:xfrm>
          <a:prstGeom prst="ellipse">
            <a:avLst/>
          </a:prstGeom>
          <a:noFill/>
          <a:ln w="31750">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hree-gears_74920"/>
          <p:cNvSpPr>
            <a:spLocks noChangeAspect="1"/>
          </p:cNvSpPr>
          <p:nvPr/>
        </p:nvSpPr>
        <p:spPr bwMode="auto">
          <a:xfrm>
            <a:off x="8198964" y="2084834"/>
            <a:ext cx="418103" cy="430565"/>
          </a:xfrm>
          <a:custGeom>
            <a:avLst/>
            <a:gdLst>
              <a:gd name="connsiteX0" fmla="*/ 204318 w 590797"/>
              <a:gd name="connsiteY0" fmla="*/ 320467 h 608406"/>
              <a:gd name="connsiteX1" fmla="*/ 131187 w 590797"/>
              <a:gd name="connsiteY1" fmla="*/ 393358 h 608406"/>
              <a:gd name="connsiteX2" fmla="*/ 204318 w 590797"/>
              <a:gd name="connsiteY2" fmla="*/ 466249 h 608406"/>
              <a:gd name="connsiteX3" fmla="*/ 277314 w 590797"/>
              <a:gd name="connsiteY3" fmla="*/ 393358 h 608406"/>
              <a:gd name="connsiteX4" fmla="*/ 204318 w 590797"/>
              <a:gd name="connsiteY4" fmla="*/ 320467 h 608406"/>
              <a:gd name="connsiteX5" fmla="*/ 532443 w 590797"/>
              <a:gd name="connsiteY5" fmla="*/ 180620 h 608406"/>
              <a:gd name="connsiteX6" fmla="*/ 512814 w 590797"/>
              <a:gd name="connsiteY6" fmla="*/ 202765 h 608406"/>
              <a:gd name="connsiteX7" fmla="*/ 534998 w 590797"/>
              <a:gd name="connsiteY7" fmla="*/ 222360 h 608406"/>
              <a:gd name="connsiteX8" fmla="*/ 554761 w 590797"/>
              <a:gd name="connsiteY8" fmla="*/ 200215 h 608406"/>
              <a:gd name="connsiteX9" fmla="*/ 532443 w 590797"/>
              <a:gd name="connsiteY9" fmla="*/ 180620 h 608406"/>
              <a:gd name="connsiteX10" fmla="*/ 173264 w 590797"/>
              <a:gd name="connsiteY10" fmla="*/ 178310 h 608406"/>
              <a:gd name="connsiteX11" fmla="*/ 235237 w 590797"/>
              <a:gd name="connsiteY11" fmla="*/ 178310 h 608406"/>
              <a:gd name="connsiteX12" fmla="*/ 251637 w 590797"/>
              <a:gd name="connsiteY12" fmla="*/ 191599 h 608406"/>
              <a:gd name="connsiteX13" fmla="*/ 259434 w 590797"/>
              <a:gd name="connsiteY13" fmla="*/ 229723 h 608406"/>
              <a:gd name="connsiteX14" fmla="*/ 266290 w 590797"/>
              <a:gd name="connsiteY14" fmla="*/ 232273 h 608406"/>
              <a:gd name="connsiteX15" fmla="*/ 312804 w 590797"/>
              <a:gd name="connsiteY15" fmla="*/ 259255 h 608406"/>
              <a:gd name="connsiteX16" fmla="*/ 318450 w 590797"/>
              <a:gd name="connsiteY16" fmla="*/ 263819 h 608406"/>
              <a:gd name="connsiteX17" fmla="*/ 355553 w 590797"/>
              <a:gd name="connsiteY17" fmla="*/ 251604 h 608406"/>
              <a:gd name="connsiteX18" fmla="*/ 360795 w 590797"/>
              <a:gd name="connsiteY18" fmla="*/ 250664 h 608406"/>
              <a:gd name="connsiteX19" fmla="*/ 375314 w 590797"/>
              <a:gd name="connsiteY19" fmla="*/ 259121 h 608406"/>
              <a:gd name="connsiteX20" fmla="*/ 406233 w 590797"/>
              <a:gd name="connsiteY20" fmla="*/ 312681 h 608406"/>
              <a:gd name="connsiteX21" fmla="*/ 402872 w 590797"/>
              <a:gd name="connsiteY21" fmla="*/ 333488 h 608406"/>
              <a:gd name="connsiteX22" fmla="*/ 373835 w 590797"/>
              <a:gd name="connsiteY22" fmla="*/ 359262 h 608406"/>
              <a:gd name="connsiteX23" fmla="*/ 374911 w 590797"/>
              <a:gd name="connsiteY23" fmla="*/ 366511 h 608406"/>
              <a:gd name="connsiteX24" fmla="*/ 377062 w 590797"/>
              <a:gd name="connsiteY24" fmla="*/ 393358 h 608406"/>
              <a:gd name="connsiteX25" fmla="*/ 374911 w 590797"/>
              <a:gd name="connsiteY25" fmla="*/ 420340 h 608406"/>
              <a:gd name="connsiteX26" fmla="*/ 373835 w 590797"/>
              <a:gd name="connsiteY26" fmla="*/ 427454 h 608406"/>
              <a:gd name="connsiteX27" fmla="*/ 402872 w 590797"/>
              <a:gd name="connsiteY27" fmla="*/ 453228 h 608406"/>
              <a:gd name="connsiteX28" fmla="*/ 406233 w 590797"/>
              <a:gd name="connsiteY28" fmla="*/ 474035 h 608406"/>
              <a:gd name="connsiteX29" fmla="*/ 375314 w 590797"/>
              <a:gd name="connsiteY29" fmla="*/ 527729 h 608406"/>
              <a:gd name="connsiteX30" fmla="*/ 360795 w 590797"/>
              <a:gd name="connsiteY30" fmla="*/ 536052 h 608406"/>
              <a:gd name="connsiteX31" fmla="*/ 355553 w 590797"/>
              <a:gd name="connsiteY31" fmla="*/ 535247 h 608406"/>
              <a:gd name="connsiteX32" fmla="*/ 318450 w 590797"/>
              <a:gd name="connsiteY32" fmla="*/ 522897 h 608406"/>
              <a:gd name="connsiteX33" fmla="*/ 312804 w 590797"/>
              <a:gd name="connsiteY33" fmla="*/ 527461 h 608406"/>
              <a:gd name="connsiteX34" fmla="*/ 266290 w 590797"/>
              <a:gd name="connsiteY34" fmla="*/ 554443 h 608406"/>
              <a:gd name="connsiteX35" fmla="*/ 259434 w 590797"/>
              <a:gd name="connsiteY35" fmla="*/ 556993 h 608406"/>
              <a:gd name="connsiteX36" fmla="*/ 251637 w 590797"/>
              <a:gd name="connsiteY36" fmla="*/ 595117 h 608406"/>
              <a:gd name="connsiteX37" fmla="*/ 235237 w 590797"/>
              <a:gd name="connsiteY37" fmla="*/ 608406 h 608406"/>
              <a:gd name="connsiteX38" fmla="*/ 173264 w 590797"/>
              <a:gd name="connsiteY38" fmla="*/ 608406 h 608406"/>
              <a:gd name="connsiteX39" fmla="*/ 156864 w 590797"/>
              <a:gd name="connsiteY39" fmla="*/ 595117 h 608406"/>
              <a:gd name="connsiteX40" fmla="*/ 149067 w 590797"/>
              <a:gd name="connsiteY40" fmla="*/ 557127 h 608406"/>
              <a:gd name="connsiteX41" fmla="*/ 142211 w 590797"/>
              <a:gd name="connsiteY41" fmla="*/ 554443 h 608406"/>
              <a:gd name="connsiteX42" fmla="*/ 95697 w 590797"/>
              <a:gd name="connsiteY42" fmla="*/ 527595 h 608406"/>
              <a:gd name="connsiteX43" fmla="*/ 90051 w 590797"/>
              <a:gd name="connsiteY43" fmla="*/ 522897 h 608406"/>
              <a:gd name="connsiteX44" fmla="*/ 52948 w 590797"/>
              <a:gd name="connsiteY44" fmla="*/ 535247 h 608406"/>
              <a:gd name="connsiteX45" fmla="*/ 47706 w 590797"/>
              <a:gd name="connsiteY45" fmla="*/ 536052 h 608406"/>
              <a:gd name="connsiteX46" fmla="*/ 33321 w 590797"/>
              <a:gd name="connsiteY46" fmla="*/ 527729 h 608406"/>
              <a:gd name="connsiteX47" fmla="*/ 2268 w 590797"/>
              <a:gd name="connsiteY47" fmla="*/ 474169 h 608406"/>
              <a:gd name="connsiteX48" fmla="*/ 5629 w 590797"/>
              <a:gd name="connsiteY48" fmla="*/ 453362 h 608406"/>
              <a:gd name="connsiteX49" fmla="*/ 34666 w 590797"/>
              <a:gd name="connsiteY49" fmla="*/ 427454 h 608406"/>
              <a:gd name="connsiteX50" fmla="*/ 33590 w 590797"/>
              <a:gd name="connsiteY50" fmla="*/ 420340 h 608406"/>
              <a:gd name="connsiteX51" fmla="*/ 31439 w 590797"/>
              <a:gd name="connsiteY51" fmla="*/ 393358 h 608406"/>
              <a:gd name="connsiteX52" fmla="*/ 33590 w 590797"/>
              <a:gd name="connsiteY52" fmla="*/ 366511 h 608406"/>
              <a:gd name="connsiteX53" fmla="*/ 34666 w 590797"/>
              <a:gd name="connsiteY53" fmla="*/ 359262 h 608406"/>
              <a:gd name="connsiteX54" fmla="*/ 5629 w 590797"/>
              <a:gd name="connsiteY54" fmla="*/ 333488 h 608406"/>
              <a:gd name="connsiteX55" fmla="*/ 2268 w 590797"/>
              <a:gd name="connsiteY55" fmla="*/ 312681 h 608406"/>
              <a:gd name="connsiteX56" fmla="*/ 33187 w 590797"/>
              <a:gd name="connsiteY56" fmla="*/ 259121 h 608406"/>
              <a:gd name="connsiteX57" fmla="*/ 47706 w 590797"/>
              <a:gd name="connsiteY57" fmla="*/ 250664 h 608406"/>
              <a:gd name="connsiteX58" fmla="*/ 52948 w 590797"/>
              <a:gd name="connsiteY58" fmla="*/ 251604 h 608406"/>
              <a:gd name="connsiteX59" fmla="*/ 90051 w 590797"/>
              <a:gd name="connsiteY59" fmla="*/ 263819 h 608406"/>
              <a:gd name="connsiteX60" fmla="*/ 95697 w 590797"/>
              <a:gd name="connsiteY60" fmla="*/ 259255 h 608406"/>
              <a:gd name="connsiteX61" fmla="*/ 142211 w 590797"/>
              <a:gd name="connsiteY61" fmla="*/ 232408 h 608406"/>
              <a:gd name="connsiteX62" fmla="*/ 149067 w 590797"/>
              <a:gd name="connsiteY62" fmla="*/ 229723 h 608406"/>
              <a:gd name="connsiteX63" fmla="*/ 156864 w 590797"/>
              <a:gd name="connsiteY63" fmla="*/ 191734 h 608406"/>
              <a:gd name="connsiteX64" fmla="*/ 173264 w 590797"/>
              <a:gd name="connsiteY64" fmla="*/ 178310 h 608406"/>
              <a:gd name="connsiteX65" fmla="*/ 538897 w 590797"/>
              <a:gd name="connsiteY65" fmla="*/ 142102 h 608406"/>
              <a:gd name="connsiteX66" fmla="*/ 542930 w 590797"/>
              <a:gd name="connsiteY66" fmla="*/ 145055 h 608406"/>
              <a:gd name="connsiteX67" fmla="*/ 545753 w 590797"/>
              <a:gd name="connsiteY67" fmla="*/ 155926 h 608406"/>
              <a:gd name="connsiteX68" fmla="*/ 563097 w 590797"/>
              <a:gd name="connsiteY68" fmla="*/ 164649 h 608406"/>
              <a:gd name="connsiteX69" fmla="*/ 573584 w 590797"/>
              <a:gd name="connsiteY69" fmla="*/ 160355 h 608406"/>
              <a:gd name="connsiteX70" fmla="*/ 578289 w 590797"/>
              <a:gd name="connsiteY70" fmla="*/ 161831 h 608406"/>
              <a:gd name="connsiteX71" fmla="*/ 587835 w 590797"/>
              <a:gd name="connsiteY71" fmla="*/ 176326 h 608406"/>
              <a:gd name="connsiteX72" fmla="*/ 587297 w 590797"/>
              <a:gd name="connsiteY72" fmla="*/ 181157 h 608406"/>
              <a:gd name="connsiteX73" fmla="*/ 579365 w 590797"/>
              <a:gd name="connsiteY73" fmla="*/ 189076 h 608406"/>
              <a:gd name="connsiteX74" fmla="*/ 580844 w 590797"/>
              <a:gd name="connsiteY74" fmla="*/ 198739 h 608406"/>
              <a:gd name="connsiteX75" fmla="*/ 580440 w 590797"/>
              <a:gd name="connsiteY75" fmla="*/ 208536 h 608406"/>
              <a:gd name="connsiteX76" fmla="*/ 589314 w 590797"/>
              <a:gd name="connsiteY76" fmla="*/ 215515 h 608406"/>
              <a:gd name="connsiteX77" fmla="*/ 590389 w 590797"/>
              <a:gd name="connsiteY77" fmla="*/ 220212 h 608406"/>
              <a:gd name="connsiteX78" fmla="*/ 582726 w 590797"/>
              <a:gd name="connsiteY78" fmla="*/ 235646 h 608406"/>
              <a:gd name="connsiteX79" fmla="*/ 578155 w 590797"/>
              <a:gd name="connsiteY79" fmla="*/ 237660 h 608406"/>
              <a:gd name="connsiteX80" fmla="*/ 567265 w 590797"/>
              <a:gd name="connsiteY80" fmla="*/ 234707 h 608406"/>
              <a:gd name="connsiteX81" fmla="*/ 550997 w 590797"/>
              <a:gd name="connsiteY81" fmla="*/ 245444 h 608406"/>
              <a:gd name="connsiteX82" fmla="*/ 549383 w 590797"/>
              <a:gd name="connsiteY82" fmla="*/ 256583 h 608406"/>
              <a:gd name="connsiteX83" fmla="*/ 545753 w 590797"/>
              <a:gd name="connsiteY83" fmla="*/ 259804 h 608406"/>
              <a:gd name="connsiteX84" fmla="*/ 528544 w 590797"/>
              <a:gd name="connsiteY84" fmla="*/ 260878 h 608406"/>
              <a:gd name="connsiteX85" fmla="*/ 524511 w 590797"/>
              <a:gd name="connsiteY85" fmla="*/ 257925 h 608406"/>
              <a:gd name="connsiteX86" fmla="*/ 521688 w 590797"/>
              <a:gd name="connsiteY86" fmla="*/ 247054 h 608406"/>
              <a:gd name="connsiteX87" fmla="*/ 504344 w 590797"/>
              <a:gd name="connsiteY87" fmla="*/ 238331 h 608406"/>
              <a:gd name="connsiteX88" fmla="*/ 493857 w 590797"/>
              <a:gd name="connsiteY88" fmla="*/ 242625 h 608406"/>
              <a:gd name="connsiteX89" fmla="*/ 489152 w 590797"/>
              <a:gd name="connsiteY89" fmla="*/ 241149 h 608406"/>
              <a:gd name="connsiteX90" fmla="*/ 479606 w 590797"/>
              <a:gd name="connsiteY90" fmla="*/ 226789 h 608406"/>
              <a:gd name="connsiteX91" fmla="*/ 480144 w 590797"/>
              <a:gd name="connsiteY91" fmla="*/ 221823 h 608406"/>
              <a:gd name="connsiteX92" fmla="*/ 488076 w 590797"/>
              <a:gd name="connsiteY92" fmla="*/ 213904 h 608406"/>
              <a:gd name="connsiteX93" fmla="*/ 486597 w 590797"/>
              <a:gd name="connsiteY93" fmla="*/ 204241 h 608406"/>
              <a:gd name="connsiteX94" fmla="*/ 487001 w 590797"/>
              <a:gd name="connsiteY94" fmla="*/ 194444 h 608406"/>
              <a:gd name="connsiteX95" fmla="*/ 478127 w 590797"/>
              <a:gd name="connsiteY95" fmla="*/ 187465 h 608406"/>
              <a:gd name="connsiteX96" fmla="*/ 477052 w 590797"/>
              <a:gd name="connsiteY96" fmla="*/ 182768 h 608406"/>
              <a:gd name="connsiteX97" fmla="*/ 484850 w 590797"/>
              <a:gd name="connsiteY97" fmla="*/ 167334 h 608406"/>
              <a:gd name="connsiteX98" fmla="*/ 489286 w 590797"/>
              <a:gd name="connsiteY98" fmla="*/ 165320 h 608406"/>
              <a:gd name="connsiteX99" fmla="*/ 500176 w 590797"/>
              <a:gd name="connsiteY99" fmla="*/ 168273 h 608406"/>
              <a:gd name="connsiteX100" fmla="*/ 516444 w 590797"/>
              <a:gd name="connsiteY100" fmla="*/ 157536 h 608406"/>
              <a:gd name="connsiteX101" fmla="*/ 518058 w 590797"/>
              <a:gd name="connsiteY101" fmla="*/ 146397 h 608406"/>
              <a:gd name="connsiteX102" fmla="*/ 521688 w 590797"/>
              <a:gd name="connsiteY102" fmla="*/ 143176 h 608406"/>
              <a:gd name="connsiteX103" fmla="*/ 376508 w 590797"/>
              <a:gd name="connsiteY103" fmla="*/ 67611 h 608406"/>
              <a:gd name="connsiteX104" fmla="*/ 356075 w 590797"/>
              <a:gd name="connsiteY104" fmla="*/ 115265 h 608406"/>
              <a:gd name="connsiteX105" fmla="*/ 403662 w 590797"/>
              <a:gd name="connsiteY105" fmla="*/ 135669 h 608406"/>
              <a:gd name="connsiteX106" fmla="*/ 424095 w 590797"/>
              <a:gd name="connsiteY106" fmla="*/ 88015 h 608406"/>
              <a:gd name="connsiteX107" fmla="*/ 376508 w 590797"/>
              <a:gd name="connsiteY107" fmla="*/ 67611 h 608406"/>
              <a:gd name="connsiteX108" fmla="*/ 365754 w 590797"/>
              <a:gd name="connsiteY108" fmla="*/ 493 h 608406"/>
              <a:gd name="connsiteX109" fmla="*/ 374088 w 590797"/>
              <a:gd name="connsiteY109" fmla="*/ 3044 h 608406"/>
              <a:gd name="connsiteX110" fmla="*/ 384842 w 590797"/>
              <a:gd name="connsiteY110" fmla="*/ 19420 h 608406"/>
              <a:gd name="connsiteX111" fmla="*/ 418315 w 590797"/>
              <a:gd name="connsiteY111" fmla="*/ 24253 h 608406"/>
              <a:gd name="connsiteX112" fmla="*/ 433505 w 590797"/>
              <a:gd name="connsiteY112" fmla="*/ 11635 h 608406"/>
              <a:gd name="connsiteX113" fmla="*/ 442108 w 590797"/>
              <a:gd name="connsiteY113" fmla="*/ 11500 h 608406"/>
              <a:gd name="connsiteX114" fmla="*/ 465633 w 590797"/>
              <a:gd name="connsiteY114" fmla="*/ 30025 h 608406"/>
              <a:gd name="connsiteX115" fmla="*/ 467515 w 590797"/>
              <a:gd name="connsiteY115" fmla="*/ 38482 h 608406"/>
              <a:gd name="connsiteX116" fmla="*/ 458777 w 590797"/>
              <a:gd name="connsiteY116" fmla="*/ 55933 h 608406"/>
              <a:gd name="connsiteX117" fmla="*/ 466709 w 590797"/>
              <a:gd name="connsiteY117" fmla="*/ 71101 h 608406"/>
              <a:gd name="connsiteX118" fmla="*/ 471414 w 590797"/>
              <a:gd name="connsiteY118" fmla="*/ 87478 h 608406"/>
              <a:gd name="connsiteX119" fmla="*/ 489830 w 590797"/>
              <a:gd name="connsiteY119" fmla="*/ 94056 h 608406"/>
              <a:gd name="connsiteX120" fmla="*/ 494266 w 590797"/>
              <a:gd name="connsiteY120" fmla="*/ 101439 h 608406"/>
              <a:gd name="connsiteX121" fmla="*/ 489965 w 590797"/>
              <a:gd name="connsiteY121" fmla="*/ 131239 h 608406"/>
              <a:gd name="connsiteX122" fmla="*/ 483647 w 590797"/>
              <a:gd name="connsiteY122" fmla="*/ 137011 h 608406"/>
              <a:gd name="connsiteX123" fmla="*/ 464020 w 590797"/>
              <a:gd name="connsiteY123" fmla="*/ 138219 h 608406"/>
              <a:gd name="connsiteX124" fmla="*/ 443049 w 590797"/>
              <a:gd name="connsiteY124" fmla="*/ 164798 h 608406"/>
              <a:gd name="connsiteX125" fmla="*/ 446545 w 590797"/>
              <a:gd name="connsiteY125" fmla="*/ 184128 h 608406"/>
              <a:gd name="connsiteX126" fmla="*/ 442243 w 590797"/>
              <a:gd name="connsiteY126" fmla="*/ 191645 h 608406"/>
              <a:gd name="connsiteX127" fmla="*/ 414416 w 590797"/>
              <a:gd name="connsiteY127" fmla="*/ 202787 h 608406"/>
              <a:gd name="connsiteX128" fmla="*/ 406216 w 590797"/>
              <a:gd name="connsiteY128" fmla="*/ 200236 h 608406"/>
              <a:gd name="connsiteX129" fmla="*/ 395328 w 590797"/>
              <a:gd name="connsiteY129" fmla="*/ 183860 h 608406"/>
              <a:gd name="connsiteX130" fmla="*/ 361855 w 590797"/>
              <a:gd name="connsiteY130" fmla="*/ 179027 h 608406"/>
              <a:gd name="connsiteX131" fmla="*/ 346799 w 590797"/>
              <a:gd name="connsiteY131" fmla="*/ 191645 h 608406"/>
              <a:gd name="connsiteX132" fmla="*/ 338062 w 590797"/>
              <a:gd name="connsiteY132" fmla="*/ 191780 h 608406"/>
              <a:gd name="connsiteX133" fmla="*/ 314537 w 590797"/>
              <a:gd name="connsiteY133" fmla="*/ 173255 h 608406"/>
              <a:gd name="connsiteX134" fmla="*/ 312655 w 590797"/>
              <a:gd name="connsiteY134" fmla="*/ 164798 h 608406"/>
              <a:gd name="connsiteX135" fmla="*/ 321393 w 590797"/>
              <a:gd name="connsiteY135" fmla="*/ 147213 h 608406"/>
              <a:gd name="connsiteX136" fmla="*/ 313461 w 590797"/>
              <a:gd name="connsiteY136" fmla="*/ 132179 h 608406"/>
              <a:gd name="connsiteX137" fmla="*/ 308891 w 590797"/>
              <a:gd name="connsiteY137" fmla="*/ 115802 h 608406"/>
              <a:gd name="connsiteX138" fmla="*/ 290340 w 590797"/>
              <a:gd name="connsiteY138" fmla="*/ 109090 h 608406"/>
              <a:gd name="connsiteX139" fmla="*/ 285904 w 590797"/>
              <a:gd name="connsiteY139" fmla="*/ 101707 h 608406"/>
              <a:gd name="connsiteX140" fmla="*/ 290205 w 590797"/>
              <a:gd name="connsiteY140" fmla="*/ 72041 h 608406"/>
              <a:gd name="connsiteX141" fmla="*/ 296523 w 590797"/>
              <a:gd name="connsiteY141" fmla="*/ 66269 h 608406"/>
              <a:gd name="connsiteX142" fmla="*/ 316284 w 590797"/>
              <a:gd name="connsiteY142" fmla="*/ 65061 h 608406"/>
              <a:gd name="connsiteX143" fmla="*/ 337121 w 590797"/>
              <a:gd name="connsiteY143" fmla="*/ 38482 h 608406"/>
              <a:gd name="connsiteX144" fmla="*/ 333625 w 590797"/>
              <a:gd name="connsiteY144" fmla="*/ 19152 h 608406"/>
              <a:gd name="connsiteX145" fmla="*/ 337927 w 590797"/>
              <a:gd name="connsiteY145" fmla="*/ 11635 h 60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0797" h="608406">
                <a:moveTo>
                  <a:pt x="204318" y="320467"/>
                </a:moveTo>
                <a:cubicBezTo>
                  <a:pt x="163988" y="320467"/>
                  <a:pt x="131187" y="353221"/>
                  <a:pt x="131187" y="393358"/>
                </a:cubicBezTo>
                <a:cubicBezTo>
                  <a:pt x="131187" y="433629"/>
                  <a:pt x="163988" y="466249"/>
                  <a:pt x="204318" y="466249"/>
                </a:cubicBezTo>
                <a:cubicBezTo>
                  <a:pt x="244513" y="466249"/>
                  <a:pt x="277314" y="433629"/>
                  <a:pt x="277314" y="393358"/>
                </a:cubicBezTo>
                <a:cubicBezTo>
                  <a:pt x="277314" y="353221"/>
                  <a:pt x="244513" y="320467"/>
                  <a:pt x="204318" y="320467"/>
                </a:cubicBezTo>
                <a:close/>
                <a:moveTo>
                  <a:pt x="532443" y="180620"/>
                </a:moveTo>
                <a:cubicBezTo>
                  <a:pt x="520881" y="181291"/>
                  <a:pt x="512142" y="191223"/>
                  <a:pt x="512814" y="202765"/>
                </a:cubicBezTo>
                <a:cubicBezTo>
                  <a:pt x="513486" y="214307"/>
                  <a:pt x="523435" y="223031"/>
                  <a:pt x="534998" y="222360"/>
                </a:cubicBezTo>
                <a:cubicBezTo>
                  <a:pt x="546560" y="221689"/>
                  <a:pt x="555434" y="211757"/>
                  <a:pt x="554761" y="200215"/>
                </a:cubicBezTo>
                <a:cubicBezTo>
                  <a:pt x="554089" y="188673"/>
                  <a:pt x="544140" y="179949"/>
                  <a:pt x="532443" y="180620"/>
                </a:cubicBezTo>
                <a:close/>
                <a:moveTo>
                  <a:pt x="173264" y="178310"/>
                </a:moveTo>
                <a:lnTo>
                  <a:pt x="235237" y="178310"/>
                </a:lnTo>
                <a:cubicBezTo>
                  <a:pt x="243168" y="178310"/>
                  <a:pt x="250024" y="183948"/>
                  <a:pt x="251637" y="191599"/>
                </a:cubicBezTo>
                <a:lnTo>
                  <a:pt x="259434" y="229723"/>
                </a:lnTo>
                <a:lnTo>
                  <a:pt x="266290" y="232273"/>
                </a:lnTo>
                <a:cubicBezTo>
                  <a:pt x="283094" y="238851"/>
                  <a:pt x="298688" y="247845"/>
                  <a:pt x="312804" y="259255"/>
                </a:cubicBezTo>
                <a:lnTo>
                  <a:pt x="318450" y="263819"/>
                </a:lnTo>
                <a:lnTo>
                  <a:pt x="355553" y="251604"/>
                </a:lnTo>
                <a:cubicBezTo>
                  <a:pt x="357166" y="250932"/>
                  <a:pt x="359048" y="250664"/>
                  <a:pt x="360795" y="250664"/>
                </a:cubicBezTo>
                <a:cubicBezTo>
                  <a:pt x="366710" y="250664"/>
                  <a:pt x="372222" y="253886"/>
                  <a:pt x="375314" y="259121"/>
                </a:cubicBezTo>
                <a:lnTo>
                  <a:pt x="406233" y="312681"/>
                </a:lnTo>
                <a:cubicBezTo>
                  <a:pt x="410266" y="319528"/>
                  <a:pt x="408787" y="328253"/>
                  <a:pt x="402872" y="333488"/>
                </a:cubicBezTo>
                <a:lnTo>
                  <a:pt x="373835" y="359262"/>
                </a:lnTo>
                <a:lnTo>
                  <a:pt x="374911" y="366511"/>
                </a:lnTo>
                <a:cubicBezTo>
                  <a:pt x="376389" y="375370"/>
                  <a:pt x="377062" y="384364"/>
                  <a:pt x="377062" y="393358"/>
                </a:cubicBezTo>
                <a:cubicBezTo>
                  <a:pt x="377062" y="402352"/>
                  <a:pt x="376389" y="411480"/>
                  <a:pt x="374911" y="420340"/>
                </a:cubicBezTo>
                <a:lnTo>
                  <a:pt x="373835" y="427454"/>
                </a:lnTo>
                <a:lnTo>
                  <a:pt x="402872" y="453228"/>
                </a:lnTo>
                <a:cubicBezTo>
                  <a:pt x="408787" y="458463"/>
                  <a:pt x="410266" y="467188"/>
                  <a:pt x="406233" y="474035"/>
                </a:cubicBezTo>
                <a:lnTo>
                  <a:pt x="375314" y="527729"/>
                </a:lnTo>
                <a:cubicBezTo>
                  <a:pt x="372356" y="532830"/>
                  <a:pt x="366710" y="536052"/>
                  <a:pt x="360795" y="536052"/>
                </a:cubicBezTo>
                <a:cubicBezTo>
                  <a:pt x="359048" y="536052"/>
                  <a:pt x="357166" y="535784"/>
                  <a:pt x="355553" y="535247"/>
                </a:cubicBezTo>
                <a:lnTo>
                  <a:pt x="318450" y="522897"/>
                </a:lnTo>
                <a:lnTo>
                  <a:pt x="312804" y="527461"/>
                </a:lnTo>
                <a:cubicBezTo>
                  <a:pt x="298823" y="538871"/>
                  <a:pt x="283094" y="547999"/>
                  <a:pt x="266290" y="554443"/>
                </a:cubicBezTo>
                <a:lnTo>
                  <a:pt x="259434" y="556993"/>
                </a:lnTo>
                <a:lnTo>
                  <a:pt x="251637" y="595117"/>
                </a:lnTo>
                <a:cubicBezTo>
                  <a:pt x="250024" y="602902"/>
                  <a:pt x="243168" y="608406"/>
                  <a:pt x="235237" y="608406"/>
                </a:cubicBezTo>
                <a:lnTo>
                  <a:pt x="173264" y="608406"/>
                </a:lnTo>
                <a:cubicBezTo>
                  <a:pt x="165333" y="608406"/>
                  <a:pt x="158477" y="602768"/>
                  <a:pt x="156864" y="595117"/>
                </a:cubicBezTo>
                <a:lnTo>
                  <a:pt x="149067" y="557127"/>
                </a:lnTo>
                <a:lnTo>
                  <a:pt x="142211" y="554443"/>
                </a:lnTo>
                <a:cubicBezTo>
                  <a:pt x="125407" y="547999"/>
                  <a:pt x="109813" y="538871"/>
                  <a:pt x="95697" y="527595"/>
                </a:cubicBezTo>
                <a:lnTo>
                  <a:pt x="90051" y="522897"/>
                </a:lnTo>
                <a:lnTo>
                  <a:pt x="52948" y="535247"/>
                </a:lnTo>
                <a:cubicBezTo>
                  <a:pt x="51335" y="535784"/>
                  <a:pt x="49588" y="536052"/>
                  <a:pt x="47706" y="536052"/>
                </a:cubicBezTo>
                <a:cubicBezTo>
                  <a:pt x="41791" y="536052"/>
                  <a:pt x="36279" y="532830"/>
                  <a:pt x="33321" y="527729"/>
                </a:cubicBezTo>
                <a:lnTo>
                  <a:pt x="2268" y="474169"/>
                </a:lnTo>
                <a:cubicBezTo>
                  <a:pt x="-1631" y="467323"/>
                  <a:pt x="-286" y="458597"/>
                  <a:pt x="5629" y="453362"/>
                </a:cubicBezTo>
                <a:lnTo>
                  <a:pt x="34666" y="427454"/>
                </a:lnTo>
                <a:lnTo>
                  <a:pt x="33590" y="420340"/>
                </a:lnTo>
                <a:cubicBezTo>
                  <a:pt x="32112" y="411480"/>
                  <a:pt x="31439" y="402352"/>
                  <a:pt x="31439" y="393358"/>
                </a:cubicBezTo>
                <a:cubicBezTo>
                  <a:pt x="31439" y="384364"/>
                  <a:pt x="32246" y="375370"/>
                  <a:pt x="33590" y="366511"/>
                </a:cubicBezTo>
                <a:lnTo>
                  <a:pt x="34666" y="359262"/>
                </a:lnTo>
                <a:lnTo>
                  <a:pt x="5629" y="333488"/>
                </a:lnTo>
                <a:cubicBezTo>
                  <a:pt x="-286" y="328253"/>
                  <a:pt x="-1765" y="319528"/>
                  <a:pt x="2268" y="312681"/>
                </a:cubicBezTo>
                <a:lnTo>
                  <a:pt x="33187" y="259121"/>
                </a:lnTo>
                <a:cubicBezTo>
                  <a:pt x="36279" y="253886"/>
                  <a:pt x="41791" y="250664"/>
                  <a:pt x="47706" y="250664"/>
                </a:cubicBezTo>
                <a:cubicBezTo>
                  <a:pt x="49453" y="250664"/>
                  <a:pt x="51335" y="251067"/>
                  <a:pt x="52948" y="251604"/>
                </a:cubicBezTo>
                <a:lnTo>
                  <a:pt x="90051" y="263819"/>
                </a:lnTo>
                <a:lnTo>
                  <a:pt x="95697" y="259255"/>
                </a:lnTo>
                <a:cubicBezTo>
                  <a:pt x="109813" y="247845"/>
                  <a:pt x="125407" y="238851"/>
                  <a:pt x="142211" y="232408"/>
                </a:cubicBezTo>
                <a:lnTo>
                  <a:pt x="149067" y="229723"/>
                </a:lnTo>
                <a:lnTo>
                  <a:pt x="156864" y="191734"/>
                </a:lnTo>
                <a:cubicBezTo>
                  <a:pt x="158477" y="183948"/>
                  <a:pt x="165333" y="178310"/>
                  <a:pt x="173264" y="178310"/>
                </a:cubicBezTo>
                <a:close/>
                <a:moveTo>
                  <a:pt x="538897" y="142102"/>
                </a:moveTo>
                <a:cubicBezTo>
                  <a:pt x="540779" y="141968"/>
                  <a:pt x="542392" y="143176"/>
                  <a:pt x="542930" y="145055"/>
                </a:cubicBezTo>
                <a:lnTo>
                  <a:pt x="545753" y="155926"/>
                </a:lnTo>
                <a:cubicBezTo>
                  <a:pt x="552207" y="157536"/>
                  <a:pt x="558122" y="160623"/>
                  <a:pt x="563097" y="164649"/>
                </a:cubicBezTo>
                <a:lnTo>
                  <a:pt x="573584" y="160355"/>
                </a:lnTo>
                <a:cubicBezTo>
                  <a:pt x="575331" y="159684"/>
                  <a:pt x="577348" y="160355"/>
                  <a:pt x="578289" y="161831"/>
                </a:cubicBezTo>
                <a:lnTo>
                  <a:pt x="587835" y="176326"/>
                </a:lnTo>
                <a:cubicBezTo>
                  <a:pt x="588776" y="177802"/>
                  <a:pt x="588642" y="179815"/>
                  <a:pt x="587297" y="181157"/>
                </a:cubicBezTo>
                <a:lnTo>
                  <a:pt x="579365" y="189076"/>
                </a:lnTo>
                <a:cubicBezTo>
                  <a:pt x="580171" y="192162"/>
                  <a:pt x="580709" y="195383"/>
                  <a:pt x="580844" y="198739"/>
                </a:cubicBezTo>
                <a:cubicBezTo>
                  <a:pt x="581113" y="202094"/>
                  <a:pt x="580978" y="205315"/>
                  <a:pt x="580440" y="208536"/>
                </a:cubicBezTo>
                <a:lnTo>
                  <a:pt x="589314" y="215515"/>
                </a:lnTo>
                <a:cubicBezTo>
                  <a:pt x="590793" y="216589"/>
                  <a:pt x="591196" y="218602"/>
                  <a:pt x="590389" y="220212"/>
                </a:cubicBezTo>
                <a:lnTo>
                  <a:pt x="582726" y="235646"/>
                </a:lnTo>
                <a:cubicBezTo>
                  <a:pt x="581785" y="237257"/>
                  <a:pt x="579903" y="238196"/>
                  <a:pt x="578155" y="237660"/>
                </a:cubicBezTo>
                <a:lnTo>
                  <a:pt x="567265" y="234707"/>
                </a:lnTo>
                <a:cubicBezTo>
                  <a:pt x="562694" y="239270"/>
                  <a:pt x="557181" y="243028"/>
                  <a:pt x="550997" y="245444"/>
                </a:cubicBezTo>
                <a:lnTo>
                  <a:pt x="549383" y="256583"/>
                </a:lnTo>
                <a:cubicBezTo>
                  <a:pt x="549115" y="258328"/>
                  <a:pt x="547636" y="259804"/>
                  <a:pt x="545753" y="259804"/>
                </a:cubicBezTo>
                <a:lnTo>
                  <a:pt x="528544" y="260878"/>
                </a:lnTo>
                <a:cubicBezTo>
                  <a:pt x="526662" y="261012"/>
                  <a:pt x="525049" y="259804"/>
                  <a:pt x="524511" y="257925"/>
                </a:cubicBezTo>
                <a:lnTo>
                  <a:pt x="521688" y="247054"/>
                </a:lnTo>
                <a:cubicBezTo>
                  <a:pt x="515234" y="245444"/>
                  <a:pt x="509319" y="242357"/>
                  <a:pt x="504344" y="238331"/>
                </a:cubicBezTo>
                <a:lnTo>
                  <a:pt x="493857" y="242625"/>
                </a:lnTo>
                <a:cubicBezTo>
                  <a:pt x="492110" y="243296"/>
                  <a:pt x="490093" y="242625"/>
                  <a:pt x="489152" y="241149"/>
                </a:cubicBezTo>
                <a:lnTo>
                  <a:pt x="479606" y="226789"/>
                </a:lnTo>
                <a:cubicBezTo>
                  <a:pt x="478665" y="225178"/>
                  <a:pt x="478799" y="223165"/>
                  <a:pt x="480144" y="221823"/>
                </a:cubicBezTo>
                <a:lnTo>
                  <a:pt x="488076" y="213904"/>
                </a:lnTo>
                <a:cubicBezTo>
                  <a:pt x="487270" y="210818"/>
                  <a:pt x="486732" y="207597"/>
                  <a:pt x="486597" y="204241"/>
                </a:cubicBezTo>
                <a:cubicBezTo>
                  <a:pt x="486328" y="200886"/>
                  <a:pt x="486463" y="197665"/>
                  <a:pt x="487001" y="194444"/>
                </a:cubicBezTo>
                <a:lnTo>
                  <a:pt x="478127" y="187465"/>
                </a:lnTo>
                <a:cubicBezTo>
                  <a:pt x="476648" y="186391"/>
                  <a:pt x="476245" y="184378"/>
                  <a:pt x="477052" y="182768"/>
                </a:cubicBezTo>
                <a:lnTo>
                  <a:pt x="484850" y="167334"/>
                </a:lnTo>
                <a:cubicBezTo>
                  <a:pt x="485656" y="165723"/>
                  <a:pt x="487538" y="164784"/>
                  <a:pt x="489286" y="165320"/>
                </a:cubicBezTo>
                <a:lnTo>
                  <a:pt x="500176" y="168273"/>
                </a:lnTo>
                <a:cubicBezTo>
                  <a:pt x="504747" y="163710"/>
                  <a:pt x="510260" y="159952"/>
                  <a:pt x="516444" y="157536"/>
                </a:cubicBezTo>
                <a:lnTo>
                  <a:pt x="518058" y="146397"/>
                </a:lnTo>
                <a:cubicBezTo>
                  <a:pt x="518327" y="144652"/>
                  <a:pt x="519805" y="143176"/>
                  <a:pt x="521688" y="143176"/>
                </a:cubicBezTo>
                <a:close/>
                <a:moveTo>
                  <a:pt x="376508" y="67611"/>
                </a:moveTo>
                <a:cubicBezTo>
                  <a:pt x="357688" y="75128"/>
                  <a:pt x="348547" y="96472"/>
                  <a:pt x="356075" y="115265"/>
                </a:cubicBezTo>
                <a:cubicBezTo>
                  <a:pt x="363603" y="133924"/>
                  <a:pt x="384977" y="143052"/>
                  <a:pt x="403662" y="135669"/>
                </a:cubicBezTo>
                <a:cubicBezTo>
                  <a:pt x="422482" y="128152"/>
                  <a:pt x="431623" y="106808"/>
                  <a:pt x="424095" y="88015"/>
                </a:cubicBezTo>
                <a:cubicBezTo>
                  <a:pt x="416702" y="69356"/>
                  <a:pt x="395328" y="60094"/>
                  <a:pt x="376508" y="67611"/>
                </a:cubicBezTo>
                <a:close/>
                <a:moveTo>
                  <a:pt x="365754" y="493"/>
                </a:moveTo>
                <a:cubicBezTo>
                  <a:pt x="368845" y="-715"/>
                  <a:pt x="372206" y="359"/>
                  <a:pt x="374088" y="3044"/>
                </a:cubicBezTo>
                <a:lnTo>
                  <a:pt x="384842" y="19420"/>
                </a:lnTo>
                <a:cubicBezTo>
                  <a:pt x="396403" y="18749"/>
                  <a:pt x="407829" y="20494"/>
                  <a:pt x="418315" y="24253"/>
                </a:cubicBezTo>
                <a:lnTo>
                  <a:pt x="433505" y="11635"/>
                </a:lnTo>
                <a:cubicBezTo>
                  <a:pt x="435925" y="9487"/>
                  <a:pt x="439554" y="9487"/>
                  <a:pt x="442108" y="11500"/>
                </a:cubicBezTo>
                <a:lnTo>
                  <a:pt x="465633" y="30025"/>
                </a:lnTo>
                <a:cubicBezTo>
                  <a:pt x="468187" y="32039"/>
                  <a:pt x="468994" y="35529"/>
                  <a:pt x="467515" y="38482"/>
                </a:cubicBezTo>
                <a:lnTo>
                  <a:pt x="458777" y="55933"/>
                </a:lnTo>
                <a:cubicBezTo>
                  <a:pt x="461869" y="60631"/>
                  <a:pt x="464558" y="65732"/>
                  <a:pt x="466709" y="71101"/>
                </a:cubicBezTo>
                <a:cubicBezTo>
                  <a:pt x="468860" y="76471"/>
                  <a:pt x="470338" y="81974"/>
                  <a:pt x="471414" y="87478"/>
                </a:cubicBezTo>
                <a:lnTo>
                  <a:pt x="489830" y="94056"/>
                </a:lnTo>
                <a:cubicBezTo>
                  <a:pt x="492922" y="95264"/>
                  <a:pt x="494804" y="98351"/>
                  <a:pt x="494266" y="101439"/>
                </a:cubicBezTo>
                <a:lnTo>
                  <a:pt x="489965" y="131239"/>
                </a:lnTo>
                <a:cubicBezTo>
                  <a:pt x="489561" y="134461"/>
                  <a:pt x="486873" y="136877"/>
                  <a:pt x="483647" y="137011"/>
                </a:cubicBezTo>
                <a:lnTo>
                  <a:pt x="464020" y="138219"/>
                </a:lnTo>
                <a:cubicBezTo>
                  <a:pt x="458912" y="148287"/>
                  <a:pt x="451922" y="157415"/>
                  <a:pt x="443049" y="164798"/>
                </a:cubicBezTo>
                <a:lnTo>
                  <a:pt x="446545" y="184128"/>
                </a:lnTo>
                <a:cubicBezTo>
                  <a:pt x="447082" y="187350"/>
                  <a:pt x="445335" y="190437"/>
                  <a:pt x="442243" y="191645"/>
                </a:cubicBezTo>
                <a:lnTo>
                  <a:pt x="414416" y="202787"/>
                </a:lnTo>
                <a:cubicBezTo>
                  <a:pt x="411325" y="203995"/>
                  <a:pt x="407964" y="202921"/>
                  <a:pt x="406216" y="200236"/>
                </a:cubicBezTo>
                <a:lnTo>
                  <a:pt x="395328" y="183860"/>
                </a:lnTo>
                <a:cubicBezTo>
                  <a:pt x="383767" y="184531"/>
                  <a:pt x="372475" y="182786"/>
                  <a:pt x="361855" y="179027"/>
                </a:cubicBezTo>
                <a:lnTo>
                  <a:pt x="346799" y="191645"/>
                </a:lnTo>
                <a:cubicBezTo>
                  <a:pt x="344245" y="193793"/>
                  <a:pt x="340616" y="193793"/>
                  <a:pt x="338062" y="191780"/>
                </a:cubicBezTo>
                <a:lnTo>
                  <a:pt x="314537" y="173255"/>
                </a:lnTo>
                <a:cubicBezTo>
                  <a:pt x="311983" y="171241"/>
                  <a:pt x="311176" y="167751"/>
                  <a:pt x="312655" y="164798"/>
                </a:cubicBezTo>
                <a:lnTo>
                  <a:pt x="321393" y="147213"/>
                </a:lnTo>
                <a:cubicBezTo>
                  <a:pt x="318301" y="142649"/>
                  <a:pt x="315612" y="137548"/>
                  <a:pt x="313461" y="132179"/>
                </a:cubicBezTo>
                <a:cubicBezTo>
                  <a:pt x="311311" y="126809"/>
                  <a:pt x="309832" y="121306"/>
                  <a:pt x="308891" y="115802"/>
                </a:cubicBezTo>
                <a:lnTo>
                  <a:pt x="290340" y="109090"/>
                </a:lnTo>
                <a:cubicBezTo>
                  <a:pt x="287248" y="108016"/>
                  <a:pt x="285366" y="104929"/>
                  <a:pt x="285904" y="101707"/>
                </a:cubicBezTo>
                <a:lnTo>
                  <a:pt x="290205" y="72041"/>
                </a:lnTo>
                <a:cubicBezTo>
                  <a:pt x="290609" y="68819"/>
                  <a:pt x="293297" y="66403"/>
                  <a:pt x="296523" y="66269"/>
                </a:cubicBezTo>
                <a:lnTo>
                  <a:pt x="316284" y="65061"/>
                </a:lnTo>
                <a:cubicBezTo>
                  <a:pt x="321258" y="54993"/>
                  <a:pt x="328248" y="45865"/>
                  <a:pt x="337121" y="38482"/>
                </a:cubicBezTo>
                <a:lnTo>
                  <a:pt x="333625" y="19152"/>
                </a:lnTo>
                <a:cubicBezTo>
                  <a:pt x="333088" y="15930"/>
                  <a:pt x="334835" y="12843"/>
                  <a:pt x="337927" y="11635"/>
                </a:cubicBezTo>
                <a:close/>
              </a:path>
            </a:pathLst>
          </a:custGeom>
          <a:solidFill>
            <a:srgbClr val="3B5552"/>
          </a:solidFill>
          <a:ln>
            <a:solidFill>
              <a:srgbClr val="3B5552"/>
            </a:solidFill>
          </a:ln>
        </p:spPr>
        <p:txBody>
          <a:bodyPr/>
          <a:lstStyle/>
          <a:p>
            <a:endParaRPr lang="zh-CN" altLang="en-US">
              <a:cs typeface="+mn-ea"/>
              <a:sym typeface="+mn-lt"/>
            </a:endParaRPr>
          </a:p>
        </p:txBody>
      </p:sp>
      <p:sp>
        <p:nvSpPr>
          <p:cNvPr id="16" name="矩形 15"/>
          <p:cNvSpPr/>
          <p:nvPr/>
        </p:nvSpPr>
        <p:spPr>
          <a:xfrm>
            <a:off x="3951588" y="2300022"/>
            <a:ext cx="2271391" cy="2403861"/>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dirty="0">
                <a:cs typeface="+mn-ea"/>
                <a:sym typeface="+mn-lt"/>
              </a:rPr>
              <a:t>请单击此处输入文本内容，请单击此处输入文本内容，请单击此处输入文本内容，请单击此处输入文本内容，请单击此处输入文本内容，请单击此处输入文本内容</a:t>
            </a:r>
            <a:endParaRPr lang="en-US" altLang="zh-CN" sz="1200" dirty="0">
              <a:cs typeface="+mn-ea"/>
              <a:sym typeface="+mn-lt"/>
            </a:endParaRPr>
          </a:p>
          <a:p>
            <a:pPr marL="285750" indent="-285750">
              <a:lnSpc>
                <a:spcPct val="130000"/>
              </a:lnSpc>
              <a:buFont typeface="Wingdings" panose="05000000000000000000" pitchFamily="2" charset="2"/>
              <a:buChar char="n"/>
            </a:pPr>
            <a:endParaRPr lang="en-US" altLang="zh-CN" sz="1200">
              <a:solidFill>
                <a:schemeClr val="tx1">
                  <a:lumMod val="65000"/>
                  <a:lumOff val="35000"/>
                </a:schemeClr>
              </a:solidFill>
              <a:cs typeface="+mn-ea"/>
              <a:sym typeface="+mn-lt"/>
            </a:endParaRPr>
          </a:p>
        </p:txBody>
      </p:sp>
      <p:pic>
        <p:nvPicPr>
          <p:cNvPr id="34" name="图片 33"/>
          <p:cNvPicPr>
            <a:picLocks noChangeAspect="1"/>
          </p:cNvPicPr>
          <p:nvPr/>
        </p:nvPicPr>
        <p:blipFill>
          <a:blip r:embed="rId3" cstate="email"/>
          <a:stretch>
            <a:fillRect/>
          </a:stretch>
        </p:blipFill>
        <p:spPr>
          <a:xfrm flipH="1">
            <a:off x="502307" y="1596908"/>
            <a:ext cx="2751017" cy="5037207"/>
          </a:xfrm>
          <a:prstGeom prst="rect">
            <a:avLst/>
          </a:prstGeom>
        </p:spPr>
      </p:pic>
    </p:spTree>
  </p:cSld>
  <p:clrMapOvr>
    <a:masterClrMapping/>
  </p:clrMapOvr>
  <p:transition spd="slow" advClick="0" advTm="3000">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Users\HUDEYU\Desktop\网站图片\摄图网_500524234.jpg摄图网_500524234"/>
          <p:cNvPicPr>
            <a:picLocks noChangeAspect="1"/>
          </p:cNvPicPr>
          <p:nvPr/>
        </p:nvPicPr>
        <p:blipFill>
          <a:blip r:embed="rId3" cstate="email"/>
          <a:srcRect/>
          <a:stretch>
            <a:fillRect/>
          </a:stretch>
        </p:blipFill>
        <p:spPr>
          <a:xfrm>
            <a:off x="3977697" y="1708233"/>
            <a:ext cx="3783881" cy="3665054"/>
          </a:xfrm>
          <a:prstGeom prst="ellipse">
            <a:avLst/>
          </a:prstGeom>
        </p:spPr>
      </p:pic>
      <p:sp>
        <p:nvSpPr>
          <p:cNvPr id="17" name="文本框 16"/>
          <p:cNvSpPr txBox="1"/>
          <p:nvPr/>
        </p:nvSpPr>
        <p:spPr>
          <a:xfrm>
            <a:off x="1169730" y="3027680"/>
            <a:ext cx="2554545" cy="1818640"/>
          </a:xfrm>
          <a:prstGeom prst="rect">
            <a:avLst/>
          </a:prstGeom>
          <a:noFill/>
        </p:spPr>
        <p:txBody>
          <a:bodyPr vert="eaVert" wrap="square" rtlCol="0">
            <a:spAutoFit/>
          </a:bodyPr>
          <a:lstStyle/>
          <a:p>
            <a:pPr>
              <a:lnSpc>
                <a:spcPct val="250000"/>
              </a:lnSpc>
            </a:pPr>
            <a:r>
              <a:rPr lang="zh-CN" altLang="en-US" sz="1600" spc="300">
                <a:solidFill>
                  <a:srgbClr val="333333"/>
                </a:solidFill>
                <a:cs typeface="+mn-ea"/>
                <a:sym typeface="+mn-lt"/>
              </a:rPr>
              <a:t>毕竟西湖六月中风光不与四时同</a:t>
            </a:r>
            <a:br>
              <a:rPr lang="zh-CN" altLang="en-US" sz="1600" spc="300">
                <a:cs typeface="+mn-ea"/>
                <a:sym typeface="+mn-lt"/>
              </a:rPr>
            </a:br>
            <a:r>
              <a:rPr lang="zh-CN" altLang="en-US" sz="1600" spc="300">
                <a:solidFill>
                  <a:srgbClr val="333333"/>
                </a:solidFill>
                <a:cs typeface="+mn-ea"/>
                <a:sym typeface="+mn-lt"/>
              </a:rPr>
              <a:t>接天莲叶无穷碧映日荷花别样红</a:t>
            </a:r>
          </a:p>
        </p:txBody>
      </p:sp>
      <p:sp>
        <p:nvSpPr>
          <p:cNvPr id="18" name="文本框 17"/>
          <p:cNvSpPr txBox="1"/>
          <p:nvPr/>
        </p:nvSpPr>
        <p:spPr>
          <a:xfrm>
            <a:off x="8130600" y="3027680"/>
            <a:ext cx="2554545" cy="1818640"/>
          </a:xfrm>
          <a:prstGeom prst="rect">
            <a:avLst/>
          </a:prstGeom>
          <a:noFill/>
        </p:spPr>
        <p:txBody>
          <a:bodyPr vert="eaVert" wrap="square" rtlCol="0">
            <a:spAutoFit/>
          </a:bodyPr>
          <a:lstStyle/>
          <a:p>
            <a:pPr>
              <a:lnSpc>
                <a:spcPct val="250000"/>
              </a:lnSpc>
            </a:pPr>
            <a:r>
              <a:rPr lang="zh-CN" altLang="en-US" sz="1600" spc="300">
                <a:solidFill>
                  <a:srgbClr val="333333"/>
                </a:solidFill>
                <a:cs typeface="+mn-ea"/>
                <a:sym typeface="+mn-lt"/>
              </a:rPr>
              <a:t>毕竟西湖六月中风光不与四时同</a:t>
            </a:r>
            <a:br>
              <a:rPr lang="zh-CN" altLang="en-US" sz="1600" spc="300">
                <a:cs typeface="+mn-ea"/>
                <a:sym typeface="+mn-lt"/>
              </a:rPr>
            </a:br>
            <a:r>
              <a:rPr lang="zh-CN" altLang="en-US" sz="1600" spc="300">
                <a:solidFill>
                  <a:srgbClr val="333333"/>
                </a:solidFill>
                <a:cs typeface="+mn-ea"/>
                <a:sym typeface="+mn-lt"/>
              </a:rPr>
              <a:t>接天莲叶无穷碧映日荷花别样红</a:t>
            </a:r>
          </a:p>
        </p:txBody>
      </p:sp>
      <p:sp>
        <p:nvSpPr>
          <p:cNvPr id="19" name="椭圆 18"/>
          <p:cNvSpPr/>
          <p:nvPr/>
        </p:nvSpPr>
        <p:spPr>
          <a:xfrm>
            <a:off x="2075732" y="2119906"/>
            <a:ext cx="556591" cy="556591"/>
          </a:xfrm>
          <a:prstGeom prst="ellipse">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cs typeface="+mn-ea"/>
                <a:sym typeface="+mn-lt"/>
              </a:rPr>
              <a:t>壹</a:t>
            </a:r>
          </a:p>
        </p:txBody>
      </p:sp>
      <p:sp>
        <p:nvSpPr>
          <p:cNvPr id="20" name="椭圆 19"/>
          <p:cNvSpPr/>
          <p:nvPr/>
        </p:nvSpPr>
        <p:spPr>
          <a:xfrm>
            <a:off x="9106205" y="2119906"/>
            <a:ext cx="556591" cy="556591"/>
          </a:xfrm>
          <a:prstGeom prst="ellipse">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cs typeface="+mn-ea"/>
                <a:sym typeface="+mn-lt"/>
              </a:rPr>
              <a:t>贰</a:t>
            </a: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bldLvl="0" animBg="1"/>
      <p:bldP spid="2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3A5451"/>
          </a:solidFill>
          <a:ln>
            <a:solidFill>
              <a:srgbClr val="485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p:cNvSpPr/>
          <p:nvPr/>
        </p:nvSpPr>
        <p:spPr>
          <a:xfrm>
            <a:off x="161364" y="147917"/>
            <a:ext cx="11846859" cy="652182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菱形 6"/>
          <p:cNvSpPr/>
          <p:nvPr/>
        </p:nvSpPr>
        <p:spPr>
          <a:xfrm>
            <a:off x="5459730" y="1060450"/>
            <a:ext cx="3314700" cy="339090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336030" y="1824876"/>
            <a:ext cx="1562100" cy="1861185"/>
          </a:xfrm>
          <a:prstGeom prst="rect">
            <a:avLst/>
          </a:prstGeom>
          <a:noFill/>
        </p:spPr>
        <p:txBody>
          <a:bodyPr wrap="square" rtlCol="0">
            <a:spAutoFit/>
          </a:bodyPr>
          <a:lstStyle/>
          <a:p>
            <a:r>
              <a:rPr lang="zh-CN" altLang="en-US" sz="11500" dirty="0">
                <a:solidFill>
                  <a:srgbClr val="3A5451"/>
                </a:solidFill>
                <a:cs typeface="+mn-ea"/>
                <a:sym typeface="+mn-lt"/>
              </a:rPr>
              <a:t>肆</a:t>
            </a:r>
          </a:p>
        </p:txBody>
      </p:sp>
      <p:sp>
        <p:nvSpPr>
          <p:cNvPr id="11" name="菱形 10"/>
          <p:cNvSpPr/>
          <p:nvPr/>
        </p:nvSpPr>
        <p:spPr>
          <a:xfrm>
            <a:off x="5612130" y="1212850"/>
            <a:ext cx="3314700" cy="3390900"/>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2140557" y="1937753"/>
            <a:ext cx="923330" cy="3368916"/>
          </a:xfrm>
          <a:prstGeom prst="rect">
            <a:avLst/>
          </a:prstGeom>
          <a:noFill/>
        </p:spPr>
        <p:txBody>
          <a:bodyPr vert="eaVert" wrap="square" rtlCol="0">
            <a:spAutoFit/>
          </a:bodyPr>
          <a:lstStyle/>
          <a:p>
            <a:pPr>
              <a:lnSpc>
                <a:spcPct val="200000"/>
              </a:lnSpc>
            </a:pPr>
            <a:r>
              <a:rPr lang="zh-CN" altLang="en-US" sz="1200" kern="0" dirty="0">
                <a:solidFill>
                  <a:schemeClr val="bg1"/>
                </a:solidFill>
                <a:cs typeface="+mn-ea"/>
                <a:sym typeface="+mn-lt"/>
              </a:rPr>
              <a:t>点击输入本栏的具体文字，简明扼要的说明分项内容，此为概念图解</a:t>
            </a:r>
            <a:endParaRPr lang="zh-CN" altLang="en-US" sz="1200" dirty="0">
              <a:solidFill>
                <a:schemeClr val="bg1"/>
              </a:solidFill>
              <a:cs typeface="+mn-ea"/>
              <a:sym typeface="+mn-lt"/>
            </a:endParaRPr>
          </a:p>
        </p:txBody>
      </p:sp>
      <p:sp>
        <p:nvSpPr>
          <p:cNvPr id="4" name="文本框 3"/>
          <p:cNvSpPr txBox="1"/>
          <p:nvPr/>
        </p:nvSpPr>
        <p:spPr>
          <a:xfrm>
            <a:off x="3311463" y="1877060"/>
            <a:ext cx="954107" cy="4110990"/>
          </a:xfrm>
          <a:prstGeom prst="rect">
            <a:avLst/>
          </a:prstGeom>
          <a:noFill/>
        </p:spPr>
        <p:txBody>
          <a:bodyPr vert="eaVert" wrap="square" rtlCol="0">
            <a:spAutoFit/>
          </a:bodyPr>
          <a:lstStyle/>
          <a:p>
            <a:r>
              <a:rPr lang="zh-CN" altLang="en-US" sz="5000" noProof="0" dirty="0">
                <a:ln>
                  <a:noFill/>
                </a:ln>
                <a:solidFill>
                  <a:schemeClr val="bg1"/>
                </a:solidFill>
                <a:effectLst/>
                <a:uLnTx/>
                <a:uFillTx/>
                <a:cs typeface="+mn-ea"/>
                <a:sym typeface="+mn-lt"/>
              </a:rPr>
              <a:t>输入标题</a:t>
            </a:r>
          </a:p>
        </p:txBody>
      </p:sp>
      <p:pic>
        <p:nvPicPr>
          <p:cNvPr id="5" name="图片 4"/>
          <p:cNvPicPr>
            <a:picLocks noChangeAspect="1"/>
          </p:cNvPicPr>
          <p:nvPr/>
        </p:nvPicPr>
        <p:blipFill>
          <a:blip r:embed="rId3"/>
          <a:stretch>
            <a:fillRect/>
          </a:stretch>
        </p:blipFill>
        <p:spPr>
          <a:xfrm rot="2391297">
            <a:off x="5142230" y="2794000"/>
            <a:ext cx="3949700" cy="3526790"/>
          </a:xfrm>
          <a:prstGeom prst="rect">
            <a:avLst/>
          </a:prstGeom>
        </p:spPr>
      </p:pic>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1" fill="hold" grpId="1"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11" grpId="0" bldLvl="0" animBg="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5451"/>
        </a:solidFill>
        <a:effectLst/>
      </p:bgPr>
    </p:bg>
    <p:spTree>
      <p:nvGrpSpPr>
        <p:cNvPr id="1" name=""/>
        <p:cNvGrpSpPr/>
        <p:nvPr/>
      </p:nvGrpSpPr>
      <p:grpSpPr>
        <a:xfrm>
          <a:off x="0" y="0"/>
          <a:ext cx="0" cy="0"/>
          <a:chOff x="0" y="0"/>
          <a:chExt cx="0" cy="0"/>
        </a:xfrm>
      </p:grpSpPr>
      <p:sp>
        <p:nvSpPr>
          <p:cNvPr id="7" name="矩形 6"/>
          <p:cNvSpPr/>
          <p:nvPr/>
        </p:nvSpPr>
        <p:spPr>
          <a:xfrm>
            <a:off x="518160" y="502920"/>
            <a:ext cx="11033760" cy="5852795"/>
          </a:xfrm>
          <a:prstGeom prst="rect">
            <a:avLst/>
          </a:prstGeom>
          <a:solidFill>
            <a:srgbClr val="F3F2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_矩形 1"/>
          <p:cNvSpPr/>
          <p:nvPr>
            <p:custDataLst>
              <p:tags r:id="rId1"/>
            </p:custDataLst>
          </p:nvPr>
        </p:nvSpPr>
        <p:spPr>
          <a:xfrm>
            <a:off x="4867910" y="502285"/>
            <a:ext cx="2207895" cy="5854065"/>
          </a:xfrm>
          <a:prstGeom prst="rect">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PA_组合 2"/>
          <p:cNvGrpSpPr/>
          <p:nvPr>
            <p:custDataLst>
              <p:tags r:id="rId2"/>
            </p:custDataLst>
          </p:nvPr>
        </p:nvGrpSpPr>
        <p:grpSpPr>
          <a:xfrm>
            <a:off x="5299529" y="1351037"/>
            <a:ext cx="1332250" cy="358966"/>
            <a:chOff x="3657660" y="1411076"/>
            <a:chExt cx="3163887" cy="852488"/>
          </a:xfrm>
          <a:solidFill>
            <a:schemeClr val="bg1"/>
          </a:solidFill>
        </p:grpSpPr>
        <p:sp>
          <p:nvSpPr>
            <p:cNvPr id="17" name="Freeform 5"/>
            <p:cNvSpPr>
              <a:spLocks noEditPoints="1"/>
            </p:cNvSpPr>
            <p:nvPr/>
          </p:nvSpPr>
          <p:spPr bwMode="auto">
            <a:xfrm>
              <a:off x="3657660" y="1457114"/>
              <a:ext cx="3163887" cy="773112"/>
            </a:xfrm>
            <a:custGeom>
              <a:avLst/>
              <a:gdLst>
                <a:gd name="T0" fmla="*/ 261 w 289"/>
                <a:gd name="T1" fmla="*/ 27 h 69"/>
                <a:gd name="T2" fmla="*/ 216 w 289"/>
                <a:gd name="T3" fmla="*/ 28 h 69"/>
                <a:gd name="T4" fmla="*/ 157 w 289"/>
                <a:gd name="T5" fmla="*/ 7 h 69"/>
                <a:gd name="T6" fmla="*/ 116 w 289"/>
                <a:gd name="T7" fmla="*/ 20 h 69"/>
                <a:gd name="T8" fmla="*/ 79 w 289"/>
                <a:gd name="T9" fmla="*/ 25 h 69"/>
                <a:gd name="T10" fmla="*/ 16 w 289"/>
                <a:gd name="T11" fmla="*/ 40 h 69"/>
                <a:gd name="T12" fmla="*/ 14 w 289"/>
                <a:gd name="T13" fmla="*/ 53 h 69"/>
                <a:gd name="T14" fmla="*/ 84 w 289"/>
                <a:gd name="T15" fmla="*/ 57 h 69"/>
                <a:gd name="T16" fmla="*/ 107 w 289"/>
                <a:gd name="T17" fmla="*/ 62 h 69"/>
                <a:gd name="T18" fmla="*/ 146 w 289"/>
                <a:gd name="T19" fmla="*/ 65 h 69"/>
                <a:gd name="T20" fmla="*/ 208 w 289"/>
                <a:gd name="T21" fmla="*/ 58 h 69"/>
                <a:gd name="T22" fmla="*/ 273 w 289"/>
                <a:gd name="T23" fmla="*/ 41 h 69"/>
                <a:gd name="T24" fmla="*/ 100 w 289"/>
                <a:gd name="T25" fmla="*/ 61 h 69"/>
                <a:gd name="T26" fmla="*/ 76 w 289"/>
                <a:gd name="T27" fmla="*/ 51 h 69"/>
                <a:gd name="T28" fmla="*/ 84 w 289"/>
                <a:gd name="T29" fmla="*/ 47 h 69"/>
                <a:gd name="T30" fmla="*/ 86 w 289"/>
                <a:gd name="T31" fmla="*/ 49 h 69"/>
                <a:gd name="T32" fmla="*/ 68 w 289"/>
                <a:gd name="T33" fmla="*/ 44 h 69"/>
                <a:gd name="T34" fmla="*/ 11 w 289"/>
                <a:gd name="T35" fmla="*/ 49 h 69"/>
                <a:gd name="T36" fmla="*/ 41 w 289"/>
                <a:gd name="T37" fmla="*/ 37 h 69"/>
                <a:gd name="T38" fmla="*/ 80 w 289"/>
                <a:gd name="T39" fmla="*/ 30 h 69"/>
                <a:gd name="T40" fmla="*/ 92 w 289"/>
                <a:gd name="T41" fmla="*/ 19 h 69"/>
                <a:gd name="T42" fmla="*/ 108 w 289"/>
                <a:gd name="T43" fmla="*/ 44 h 69"/>
                <a:gd name="T44" fmla="*/ 144 w 289"/>
                <a:gd name="T45" fmla="*/ 60 h 69"/>
                <a:gd name="T46" fmla="*/ 117 w 289"/>
                <a:gd name="T47" fmla="*/ 58 h 69"/>
                <a:gd name="T48" fmla="*/ 115 w 289"/>
                <a:gd name="T49" fmla="*/ 46 h 69"/>
                <a:gd name="T50" fmla="*/ 111 w 289"/>
                <a:gd name="T51" fmla="*/ 52 h 69"/>
                <a:gd name="T52" fmla="*/ 121 w 289"/>
                <a:gd name="T53" fmla="*/ 38 h 69"/>
                <a:gd name="T54" fmla="*/ 117 w 289"/>
                <a:gd name="T55" fmla="*/ 40 h 69"/>
                <a:gd name="T56" fmla="*/ 118 w 289"/>
                <a:gd name="T57" fmla="*/ 28 h 69"/>
                <a:gd name="T58" fmla="*/ 142 w 289"/>
                <a:gd name="T59" fmla="*/ 22 h 69"/>
                <a:gd name="T60" fmla="*/ 143 w 289"/>
                <a:gd name="T61" fmla="*/ 16 h 69"/>
                <a:gd name="T62" fmla="*/ 146 w 289"/>
                <a:gd name="T63" fmla="*/ 5 h 69"/>
                <a:gd name="T64" fmla="*/ 164 w 289"/>
                <a:gd name="T65" fmla="*/ 9 h 69"/>
                <a:gd name="T66" fmla="*/ 164 w 289"/>
                <a:gd name="T67" fmla="*/ 32 h 69"/>
                <a:gd name="T68" fmla="*/ 172 w 289"/>
                <a:gd name="T69" fmla="*/ 27 h 69"/>
                <a:gd name="T70" fmla="*/ 173 w 289"/>
                <a:gd name="T71" fmla="*/ 36 h 69"/>
                <a:gd name="T72" fmla="*/ 181 w 289"/>
                <a:gd name="T73" fmla="*/ 35 h 69"/>
                <a:gd name="T74" fmla="*/ 165 w 289"/>
                <a:gd name="T75" fmla="*/ 54 h 69"/>
                <a:gd name="T76" fmla="*/ 134 w 289"/>
                <a:gd name="T77" fmla="*/ 40 h 69"/>
                <a:gd name="T78" fmla="*/ 140 w 289"/>
                <a:gd name="T79" fmla="*/ 42 h 69"/>
                <a:gd name="T80" fmla="*/ 142 w 289"/>
                <a:gd name="T81" fmla="*/ 50 h 69"/>
                <a:gd name="T82" fmla="*/ 150 w 289"/>
                <a:gd name="T83" fmla="*/ 41 h 69"/>
                <a:gd name="T84" fmla="*/ 162 w 289"/>
                <a:gd name="T85" fmla="*/ 56 h 69"/>
                <a:gd name="T86" fmla="*/ 160 w 289"/>
                <a:gd name="T87" fmla="*/ 63 h 69"/>
                <a:gd name="T88" fmla="*/ 263 w 289"/>
                <a:gd name="T89" fmla="*/ 40 h 69"/>
                <a:gd name="T90" fmla="*/ 209 w 289"/>
                <a:gd name="T91" fmla="*/ 50 h 69"/>
                <a:gd name="T92" fmla="*/ 197 w 289"/>
                <a:gd name="T93" fmla="*/ 60 h 69"/>
                <a:gd name="T94" fmla="*/ 184 w 289"/>
                <a:gd name="T95" fmla="*/ 37 h 69"/>
                <a:gd name="T96" fmla="*/ 197 w 289"/>
                <a:gd name="T97" fmla="*/ 26 h 69"/>
                <a:gd name="T98" fmla="*/ 214 w 289"/>
                <a:gd name="T99" fmla="*/ 31 h 69"/>
                <a:gd name="T100" fmla="*/ 204 w 289"/>
                <a:gd name="T101" fmla="*/ 33 h 69"/>
                <a:gd name="T102" fmla="*/ 206 w 289"/>
                <a:gd name="T103" fmla="*/ 30 h 69"/>
                <a:gd name="T104" fmla="*/ 217 w 289"/>
                <a:gd name="T105" fmla="*/ 32 h 69"/>
                <a:gd name="T106" fmla="*/ 258 w 289"/>
                <a:gd name="T10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69">
                  <a:moveTo>
                    <a:pt x="289" y="40"/>
                  </a:moveTo>
                  <a:cubicBezTo>
                    <a:pt x="289" y="38"/>
                    <a:pt x="287" y="38"/>
                    <a:pt x="286" y="38"/>
                  </a:cubicBezTo>
                  <a:cubicBezTo>
                    <a:pt x="285" y="38"/>
                    <a:pt x="283" y="37"/>
                    <a:pt x="282" y="37"/>
                  </a:cubicBezTo>
                  <a:cubicBezTo>
                    <a:pt x="278" y="35"/>
                    <a:pt x="274" y="33"/>
                    <a:pt x="270" y="32"/>
                  </a:cubicBezTo>
                  <a:cubicBezTo>
                    <a:pt x="269" y="31"/>
                    <a:pt x="267" y="30"/>
                    <a:pt x="266" y="29"/>
                  </a:cubicBezTo>
                  <a:cubicBezTo>
                    <a:pt x="264" y="28"/>
                    <a:pt x="262" y="27"/>
                    <a:pt x="261" y="27"/>
                  </a:cubicBezTo>
                  <a:cubicBezTo>
                    <a:pt x="260" y="26"/>
                    <a:pt x="260" y="26"/>
                    <a:pt x="260" y="26"/>
                  </a:cubicBezTo>
                  <a:cubicBezTo>
                    <a:pt x="257" y="25"/>
                    <a:pt x="255" y="24"/>
                    <a:pt x="253" y="23"/>
                  </a:cubicBezTo>
                  <a:cubicBezTo>
                    <a:pt x="250" y="22"/>
                    <a:pt x="247" y="21"/>
                    <a:pt x="244" y="21"/>
                  </a:cubicBezTo>
                  <a:cubicBezTo>
                    <a:pt x="243" y="21"/>
                    <a:pt x="242" y="21"/>
                    <a:pt x="241" y="21"/>
                  </a:cubicBezTo>
                  <a:cubicBezTo>
                    <a:pt x="237" y="21"/>
                    <a:pt x="234" y="23"/>
                    <a:pt x="230" y="25"/>
                  </a:cubicBezTo>
                  <a:cubicBezTo>
                    <a:pt x="225" y="28"/>
                    <a:pt x="222" y="31"/>
                    <a:pt x="216" y="28"/>
                  </a:cubicBezTo>
                  <a:cubicBezTo>
                    <a:pt x="215" y="25"/>
                    <a:pt x="212" y="22"/>
                    <a:pt x="208" y="21"/>
                  </a:cubicBezTo>
                  <a:cubicBezTo>
                    <a:pt x="205" y="20"/>
                    <a:pt x="202" y="21"/>
                    <a:pt x="199" y="22"/>
                  </a:cubicBezTo>
                  <a:cubicBezTo>
                    <a:pt x="195" y="16"/>
                    <a:pt x="186" y="12"/>
                    <a:pt x="179" y="16"/>
                  </a:cubicBezTo>
                  <a:cubicBezTo>
                    <a:pt x="178" y="16"/>
                    <a:pt x="177" y="16"/>
                    <a:pt x="177" y="16"/>
                  </a:cubicBezTo>
                  <a:cubicBezTo>
                    <a:pt x="175" y="10"/>
                    <a:pt x="170" y="6"/>
                    <a:pt x="164" y="6"/>
                  </a:cubicBezTo>
                  <a:cubicBezTo>
                    <a:pt x="162" y="6"/>
                    <a:pt x="160" y="6"/>
                    <a:pt x="157" y="7"/>
                  </a:cubicBezTo>
                  <a:cubicBezTo>
                    <a:pt x="157" y="8"/>
                    <a:pt x="156" y="8"/>
                    <a:pt x="155" y="8"/>
                  </a:cubicBezTo>
                  <a:cubicBezTo>
                    <a:pt x="154" y="5"/>
                    <a:pt x="151" y="2"/>
                    <a:pt x="147" y="1"/>
                  </a:cubicBezTo>
                  <a:cubicBezTo>
                    <a:pt x="142" y="0"/>
                    <a:pt x="138" y="2"/>
                    <a:pt x="135" y="5"/>
                  </a:cubicBezTo>
                  <a:cubicBezTo>
                    <a:pt x="133" y="8"/>
                    <a:pt x="132" y="10"/>
                    <a:pt x="133" y="13"/>
                  </a:cubicBezTo>
                  <a:cubicBezTo>
                    <a:pt x="128" y="11"/>
                    <a:pt x="123" y="12"/>
                    <a:pt x="120" y="15"/>
                  </a:cubicBezTo>
                  <a:cubicBezTo>
                    <a:pt x="118" y="16"/>
                    <a:pt x="117" y="18"/>
                    <a:pt x="116" y="20"/>
                  </a:cubicBezTo>
                  <a:cubicBezTo>
                    <a:pt x="116" y="20"/>
                    <a:pt x="114" y="19"/>
                    <a:pt x="114" y="19"/>
                  </a:cubicBezTo>
                  <a:cubicBezTo>
                    <a:pt x="111" y="17"/>
                    <a:pt x="108" y="16"/>
                    <a:pt x="105" y="15"/>
                  </a:cubicBezTo>
                  <a:cubicBezTo>
                    <a:pt x="102" y="14"/>
                    <a:pt x="99" y="14"/>
                    <a:pt x="96" y="14"/>
                  </a:cubicBezTo>
                  <a:cubicBezTo>
                    <a:pt x="94" y="15"/>
                    <a:pt x="92" y="15"/>
                    <a:pt x="91" y="15"/>
                  </a:cubicBezTo>
                  <a:cubicBezTo>
                    <a:pt x="89" y="16"/>
                    <a:pt x="87" y="17"/>
                    <a:pt x="85" y="18"/>
                  </a:cubicBezTo>
                  <a:cubicBezTo>
                    <a:pt x="83" y="20"/>
                    <a:pt x="80" y="23"/>
                    <a:pt x="79" y="25"/>
                  </a:cubicBezTo>
                  <a:cubicBezTo>
                    <a:pt x="78" y="26"/>
                    <a:pt x="78" y="27"/>
                    <a:pt x="77" y="28"/>
                  </a:cubicBezTo>
                  <a:cubicBezTo>
                    <a:pt x="68" y="21"/>
                    <a:pt x="54" y="18"/>
                    <a:pt x="44" y="27"/>
                  </a:cubicBezTo>
                  <a:cubicBezTo>
                    <a:pt x="42" y="28"/>
                    <a:pt x="41" y="30"/>
                    <a:pt x="40" y="32"/>
                  </a:cubicBezTo>
                  <a:cubicBezTo>
                    <a:pt x="37" y="36"/>
                    <a:pt x="35" y="39"/>
                    <a:pt x="31" y="40"/>
                  </a:cubicBezTo>
                  <a:cubicBezTo>
                    <a:pt x="28" y="41"/>
                    <a:pt x="26" y="41"/>
                    <a:pt x="24" y="41"/>
                  </a:cubicBezTo>
                  <a:cubicBezTo>
                    <a:pt x="21" y="41"/>
                    <a:pt x="19" y="40"/>
                    <a:pt x="16" y="40"/>
                  </a:cubicBezTo>
                  <a:cubicBezTo>
                    <a:pt x="15" y="41"/>
                    <a:pt x="13" y="42"/>
                    <a:pt x="11" y="43"/>
                  </a:cubicBezTo>
                  <a:cubicBezTo>
                    <a:pt x="9" y="44"/>
                    <a:pt x="7" y="45"/>
                    <a:pt x="5" y="46"/>
                  </a:cubicBezTo>
                  <a:cubicBezTo>
                    <a:pt x="4" y="46"/>
                    <a:pt x="2" y="46"/>
                    <a:pt x="1" y="47"/>
                  </a:cubicBezTo>
                  <a:cubicBezTo>
                    <a:pt x="0" y="47"/>
                    <a:pt x="0" y="48"/>
                    <a:pt x="1" y="49"/>
                  </a:cubicBezTo>
                  <a:cubicBezTo>
                    <a:pt x="3" y="50"/>
                    <a:pt x="4" y="50"/>
                    <a:pt x="6" y="51"/>
                  </a:cubicBezTo>
                  <a:cubicBezTo>
                    <a:pt x="8" y="52"/>
                    <a:pt x="11" y="52"/>
                    <a:pt x="14" y="53"/>
                  </a:cubicBezTo>
                  <a:cubicBezTo>
                    <a:pt x="17" y="53"/>
                    <a:pt x="20" y="53"/>
                    <a:pt x="23" y="54"/>
                  </a:cubicBezTo>
                  <a:cubicBezTo>
                    <a:pt x="25" y="55"/>
                    <a:pt x="25" y="55"/>
                    <a:pt x="25" y="55"/>
                  </a:cubicBezTo>
                  <a:cubicBezTo>
                    <a:pt x="35" y="59"/>
                    <a:pt x="44" y="58"/>
                    <a:pt x="53" y="50"/>
                  </a:cubicBezTo>
                  <a:cubicBezTo>
                    <a:pt x="58" y="46"/>
                    <a:pt x="66" y="45"/>
                    <a:pt x="71" y="50"/>
                  </a:cubicBezTo>
                  <a:cubicBezTo>
                    <a:pt x="71" y="51"/>
                    <a:pt x="72" y="52"/>
                    <a:pt x="73" y="53"/>
                  </a:cubicBezTo>
                  <a:cubicBezTo>
                    <a:pt x="75" y="56"/>
                    <a:pt x="79" y="57"/>
                    <a:pt x="84" y="57"/>
                  </a:cubicBezTo>
                  <a:cubicBezTo>
                    <a:pt x="84" y="57"/>
                    <a:pt x="85" y="58"/>
                    <a:pt x="85" y="58"/>
                  </a:cubicBezTo>
                  <a:cubicBezTo>
                    <a:pt x="86" y="59"/>
                    <a:pt x="87" y="60"/>
                    <a:pt x="88" y="61"/>
                  </a:cubicBezTo>
                  <a:cubicBezTo>
                    <a:pt x="88" y="62"/>
                    <a:pt x="89" y="62"/>
                    <a:pt x="90" y="63"/>
                  </a:cubicBezTo>
                  <a:cubicBezTo>
                    <a:pt x="92" y="64"/>
                    <a:pt x="94" y="65"/>
                    <a:pt x="97" y="65"/>
                  </a:cubicBezTo>
                  <a:cubicBezTo>
                    <a:pt x="98" y="65"/>
                    <a:pt x="99" y="65"/>
                    <a:pt x="101" y="65"/>
                  </a:cubicBezTo>
                  <a:cubicBezTo>
                    <a:pt x="104" y="64"/>
                    <a:pt x="106" y="63"/>
                    <a:pt x="107" y="62"/>
                  </a:cubicBezTo>
                  <a:cubicBezTo>
                    <a:pt x="108" y="62"/>
                    <a:pt x="109" y="61"/>
                    <a:pt x="110" y="60"/>
                  </a:cubicBezTo>
                  <a:cubicBezTo>
                    <a:pt x="112" y="61"/>
                    <a:pt x="115" y="61"/>
                    <a:pt x="117" y="61"/>
                  </a:cubicBezTo>
                  <a:cubicBezTo>
                    <a:pt x="117" y="61"/>
                    <a:pt x="118" y="61"/>
                    <a:pt x="118" y="61"/>
                  </a:cubicBezTo>
                  <a:cubicBezTo>
                    <a:pt x="120" y="65"/>
                    <a:pt x="125" y="69"/>
                    <a:pt x="130" y="69"/>
                  </a:cubicBezTo>
                  <a:cubicBezTo>
                    <a:pt x="134" y="68"/>
                    <a:pt x="139" y="66"/>
                    <a:pt x="141" y="62"/>
                  </a:cubicBezTo>
                  <a:cubicBezTo>
                    <a:pt x="143" y="64"/>
                    <a:pt x="145" y="65"/>
                    <a:pt x="146" y="65"/>
                  </a:cubicBezTo>
                  <a:cubicBezTo>
                    <a:pt x="149" y="66"/>
                    <a:pt x="152" y="66"/>
                    <a:pt x="156" y="65"/>
                  </a:cubicBezTo>
                  <a:cubicBezTo>
                    <a:pt x="158" y="67"/>
                    <a:pt x="162" y="68"/>
                    <a:pt x="166" y="67"/>
                  </a:cubicBezTo>
                  <a:cubicBezTo>
                    <a:pt x="170" y="65"/>
                    <a:pt x="173" y="61"/>
                    <a:pt x="173" y="57"/>
                  </a:cubicBezTo>
                  <a:cubicBezTo>
                    <a:pt x="179" y="63"/>
                    <a:pt x="189" y="65"/>
                    <a:pt x="197" y="63"/>
                  </a:cubicBezTo>
                  <a:cubicBezTo>
                    <a:pt x="199" y="63"/>
                    <a:pt x="201" y="62"/>
                    <a:pt x="203" y="61"/>
                  </a:cubicBezTo>
                  <a:cubicBezTo>
                    <a:pt x="205" y="60"/>
                    <a:pt x="207" y="59"/>
                    <a:pt x="208" y="58"/>
                  </a:cubicBezTo>
                  <a:cubicBezTo>
                    <a:pt x="209" y="57"/>
                    <a:pt x="209" y="56"/>
                    <a:pt x="210" y="56"/>
                  </a:cubicBezTo>
                  <a:cubicBezTo>
                    <a:pt x="210" y="55"/>
                    <a:pt x="212" y="53"/>
                    <a:pt x="211" y="53"/>
                  </a:cubicBezTo>
                  <a:cubicBezTo>
                    <a:pt x="220" y="58"/>
                    <a:pt x="230" y="58"/>
                    <a:pt x="240" y="55"/>
                  </a:cubicBezTo>
                  <a:cubicBezTo>
                    <a:pt x="243" y="54"/>
                    <a:pt x="246" y="53"/>
                    <a:pt x="248" y="51"/>
                  </a:cubicBezTo>
                  <a:cubicBezTo>
                    <a:pt x="253" y="49"/>
                    <a:pt x="253" y="49"/>
                    <a:pt x="253" y="49"/>
                  </a:cubicBezTo>
                  <a:cubicBezTo>
                    <a:pt x="259" y="45"/>
                    <a:pt x="265" y="41"/>
                    <a:pt x="273" y="41"/>
                  </a:cubicBezTo>
                  <a:cubicBezTo>
                    <a:pt x="275" y="42"/>
                    <a:pt x="278" y="42"/>
                    <a:pt x="280" y="42"/>
                  </a:cubicBezTo>
                  <a:cubicBezTo>
                    <a:pt x="283" y="42"/>
                    <a:pt x="285" y="42"/>
                    <a:pt x="287" y="41"/>
                  </a:cubicBezTo>
                  <a:cubicBezTo>
                    <a:pt x="288" y="41"/>
                    <a:pt x="289" y="41"/>
                    <a:pt x="289" y="40"/>
                  </a:cubicBezTo>
                  <a:cubicBezTo>
                    <a:pt x="289" y="40"/>
                    <a:pt x="289" y="40"/>
                    <a:pt x="289" y="40"/>
                  </a:cubicBezTo>
                  <a:close/>
                  <a:moveTo>
                    <a:pt x="105" y="60"/>
                  </a:moveTo>
                  <a:cubicBezTo>
                    <a:pt x="104" y="60"/>
                    <a:pt x="103" y="61"/>
                    <a:pt x="100" y="61"/>
                  </a:cubicBezTo>
                  <a:cubicBezTo>
                    <a:pt x="98" y="62"/>
                    <a:pt x="96" y="62"/>
                    <a:pt x="94" y="61"/>
                  </a:cubicBezTo>
                  <a:cubicBezTo>
                    <a:pt x="92" y="60"/>
                    <a:pt x="90" y="59"/>
                    <a:pt x="89" y="57"/>
                  </a:cubicBezTo>
                  <a:cubicBezTo>
                    <a:pt x="89" y="57"/>
                    <a:pt x="88" y="56"/>
                    <a:pt x="88" y="56"/>
                  </a:cubicBezTo>
                  <a:cubicBezTo>
                    <a:pt x="88" y="55"/>
                    <a:pt x="87" y="54"/>
                    <a:pt x="87" y="54"/>
                  </a:cubicBezTo>
                  <a:cubicBezTo>
                    <a:pt x="86" y="53"/>
                    <a:pt x="85" y="53"/>
                    <a:pt x="85" y="54"/>
                  </a:cubicBezTo>
                  <a:cubicBezTo>
                    <a:pt x="82" y="54"/>
                    <a:pt x="78" y="54"/>
                    <a:pt x="76" y="51"/>
                  </a:cubicBezTo>
                  <a:cubicBezTo>
                    <a:pt x="76" y="51"/>
                    <a:pt x="76" y="51"/>
                    <a:pt x="76" y="51"/>
                  </a:cubicBezTo>
                  <a:cubicBezTo>
                    <a:pt x="75" y="50"/>
                    <a:pt x="74" y="49"/>
                    <a:pt x="74" y="48"/>
                  </a:cubicBezTo>
                  <a:cubicBezTo>
                    <a:pt x="74" y="46"/>
                    <a:pt x="75" y="45"/>
                    <a:pt x="76" y="43"/>
                  </a:cubicBezTo>
                  <a:cubicBezTo>
                    <a:pt x="78" y="42"/>
                    <a:pt x="81" y="41"/>
                    <a:pt x="83" y="43"/>
                  </a:cubicBezTo>
                  <a:cubicBezTo>
                    <a:pt x="84" y="43"/>
                    <a:pt x="84" y="44"/>
                    <a:pt x="84" y="45"/>
                  </a:cubicBezTo>
                  <a:cubicBezTo>
                    <a:pt x="84" y="45"/>
                    <a:pt x="84" y="46"/>
                    <a:pt x="84" y="47"/>
                  </a:cubicBezTo>
                  <a:cubicBezTo>
                    <a:pt x="83" y="47"/>
                    <a:pt x="82" y="47"/>
                    <a:pt x="81" y="47"/>
                  </a:cubicBezTo>
                  <a:cubicBezTo>
                    <a:pt x="81" y="47"/>
                    <a:pt x="81" y="47"/>
                    <a:pt x="81" y="46"/>
                  </a:cubicBezTo>
                  <a:cubicBezTo>
                    <a:pt x="81" y="45"/>
                    <a:pt x="80" y="43"/>
                    <a:pt x="78" y="43"/>
                  </a:cubicBezTo>
                  <a:cubicBezTo>
                    <a:pt x="76" y="43"/>
                    <a:pt x="74" y="47"/>
                    <a:pt x="76" y="49"/>
                  </a:cubicBezTo>
                  <a:cubicBezTo>
                    <a:pt x="76" y="49"/>
                    <a:pt x="77" y="50"/>
                    <a:pt x="78" y="50"/>
                  </a:cubicBezTo>
                  <a:cubicBezTo>
                    <a:pt x="80" y="52"/>
                    <a:pt x="84" y="51"/>
                    <a:pt x="86" y="49"/>
                  </a:cubicBezTo>
                  <a:cubicBezTo>
                    <a:pt x="87" y="48"/>
                    <a:pt x="88" y="46"/>
                    <a:pt x="87" y="44"/>
                  </a:cubicBezTo>
                  <a:cubicBezTo>
                    <a:pt x="87" y="42"/>
                    <a:pt x="86" y="41"/>
                    <a:pt x="85" y="40"/>
                  </a:cubicBezTo>
                  <a:cubicBezTo>
                    <a:pt x="82" y="38"/>
                    <a:pt x="77" y="38"/>
                    <a:pt x="74" y="41"/>
                  </a:cubicBezTo>
                  <a:cubicBezTo>
                    <a:pt x="73" y="42"/>
                    <a:pt x="72" y="44"/>
                    <a:pt x="71" y="46"/>
                  </a:cubicBezTo>
                  <a:cubicBezTo>
                    <a:pt x="71" y="46"/>
                    <a:pt x="70" y="45"/>
                    <a:pt x="69" y="45"/>
                  </a:cubicBezTo>
                  <a:cubicBezTo>
                    <a:pt x="69" y="45"/>
                    <a:pt x="68" y="44"/>
                    <a:pt x="68" y="44"/>
                  </a:cubicBezTo>
                  <a:cubicBezTo>
                    <a:pt x="66" y="44"/>
                    <a:pt x="65" y="44"/>
                    <a:pt x="64" y="43"/>
                  </a:cubicBezTo>
                  <a:cubicBezTo>
                    <a:pt x="61" y="43"/>
                    <a:pt x="59" y="43"/>
                    <a:pt x="56" y="44"/>
                  </a:cubicBezTo>
                  <a:cubicBezTo>
                    <a:pt x="54" y="45"/>
                    <a:pt x="52" y="46"/>
                    <a:pt x="50" y="48"/>
                  </a:cubicBezTo>
                  <a:cubicBezTo>
                    <a:pt x="43" y="54"/>
                    <a:pt x="35" y="55"/>
                    <a:pt x="26" y="52"/>
                  </a:cubicBezTo>
                  <a:cubicBezTo>
                    <a:pt x="24" y="51"/>
                    <a:pt x="24" y="51"/>
                    <a:pt x="24" y="51"/>
                  </a:cubicBezTo>
                  <a:cubicBezTo>
                    <a:pt x="20" y="50"/>
                    <a:pt x="14" y="49"/>
                    <a:pt x="11" y="49"/>
                  </a:cubicBezTo>
                  <a:cubicBezTo>
                    <a:pt x="10" y="49"/>
                    <a:pt x="9" y="49"/>
                    <a:pt x="8" y="48"/>
                  </a:cubicBezTo>
                  <a:cubicBezTo>
                    <a:pt x="11" y="47"/>
                    <a:pt x="13" y="46"/>
                    <a:pt x="15" y="44"/>
                  </a:cubicBezTo>
                  <a:cubicBezTo>
                    <a:pt x="17" y="43"/>
                    <a:pt x="19" y="44"/>
                    <a:pt x="20" y="44"/>
                  </a:cubicBezTo>
                  <a:cubicBezTo>
                    <a:pt x="23" y="44"/>
                    <a:pt x="25" y="45"/>
                    <a:pt x="27" y="45"/>
                  </a:cubicBezTo>
                  <a:cubicBezTo>
                    <a:pt x="29" y="45"/>
                    <a:pt x="31" y="44"/>
                    <a:pt x="34" y="43"/>
                  </a:cubicBezTo>
                  <a:cubicBezTo>
                    <a:pt x="36" y="41"/>
                    <a:pt x="39" y="39"/>
                    <a:pt x="41" y="37"/>
                  </a:cubicBezTo>
                  <a:cubicBezTo>
                    <a:pt x="41" y="36"/>
                    <a:pt x="42" y="35"/>
                    <a:pt x="42" y="35"/>
                  </a:cubicBezTo>
                  <a:cubicBezTo>
                    <a:pt x="44" y="33"/>
                    <a:pt x="45" y="31"/>
                    <a:pt x="47" y="29"/>
                  </a:cubicBezTo>
                  <a:cubicBezTo>
                    <a:pt x="55" y="21"/>
                    <a:pt x="67" y="25"/>
                    <a:pt x="76" y="31"/>
                  </a:cubicBezTo>
                  <a:cubicBezTo>
                    <a:pt x="76" y="32"/>
                    <a:pt x="77" y="32"/>
                    <a:pt x="78" y="33"/>
                  </a:cubicBezTo>
                  <a:cubicBezTo>
                    <a:pt x="78" y="33"/>
                    <a:pt x="79" y="33"/>
                    <a:pt x="79" y="32"/>
                  </a:cubicBezTo>
                  <a:cubicBezTo>
                    <a:pt x="80" y="31"/>
                    <a:pt x="80" y="31"/>
                    <a:pt x="80" y="30"/>
                  </a:cubicBezTo>
                  <a:cubicBezTo>
                    <a:pt x="80" y="30"/>
                    <a:pt x="81" y="29"/>
                    <a:pt x="81" y="29"/>
                  </a:cubicBezTo>
                  <a:cubicBezTo>
                    <a:pt x="81" y="28"/>
                    <a:pt x="82" y="27"/>
                    <a:pt x="83" y="26"/>
                  </a:cubicBezTo>
                  <a:cubicBezTo>
                    <a:pt x="83" y="25"/>
                    <a:pt x="84" y="24"/>
                    <a:pt x="85" y="23"/>
                  </a:cubicBezTo>
                  <a:cubicBezTo>
                    <a:pt x="86" y="22"/>
                    <a:pt x="87" y="21"/>
                    <a:pt x="88" y="21"/>
                  </a:cubicBezTo>
                  <a:cubicBezTo>
                    <a:pt x="89" y="20"/>
                    <a:pt x="90" y="19"/>
                    <a:pt x="91" y="19"/>
                  </a:cubicBezTo>
                  <a:cubicBezTo>
                    <a:pt x="92" y="19"/>
                    <a:pt x="92" y="19"/>
                    <a:pt x="92" y="19"/>
                  </a:cubicBezTo>
                  <a:cubicBezTo>
                    <a:pt x="99" y="16"/>
                    <a:pt x="109" y="19"/>
                    <a:pt x="115" y="24"/>
                  </a:cubicBezTo>
                  <a:cubicBezTo>
                    <a:pt x="115" y="24"/>
                    <a:pt x="115" y="24"/>
                    <a:pt x="115" y="25"/>
                  </a:cubicBezTo>
                  <a:cubicBezTo>
                    <a:pt x="112" y="25"/>
                    <a:pt x="108" y="26"/>
                    <a:pt x="106" y="29"/>
                  </a:cubicBezTo>
                  <a:cubicBezTo>
                    <a:pt x="103" y="32"/>
                    <a:pt x="103" y="36"/>
                    <a:pt x="105" y="40"/>
                  </a:cubicBezTo>
                  <a:cubicBezTo>
                    <a:pt x="106" y="42"/>
                    <a:pt x="107" y="43"/>
                    <a:pt x="109" y="44"/>
                  </a:cubicBezTo>
                  <a:cubicBezTo>
                    <a:pt x="109" y="44"/>
                    <a:pt x="109" y="44"/>
                    <a:pt x="108" y="44"/>
                  </a:cubicBezTo>
                  <a:cubicBezTo>
                    <a:pt x="106" y="46"/>
                    <a:pt x="105" y="49"/>
                    <a:pt x="105" y="52"/>
                  </a:cubicBezTo>
                  <a:cubicBezTo>
                    <a:pt x="105" y="54"/>
                    <a:pt x="106" y="56"/>
                    <a:pt x="107" y="58"/>
                  </a:cubicBezTo>
                  <a:cubicBezTo>
                    <a:pt x="107" y="59"/>
                    <a:pt x="106" y="59"/>
                    <a:pt x="105" y="60"/>
                  </a:cubicBezTo>
                  <a:close/>
                  <a:moveTo>
                    <a:pt x="153" y="63"/>
                  </a:moveTo>
                  <a:cubicBezTo>
                    <a:pt x="151" y="63"/>
                    <a:pt x="149" y="63"/>
                    <a:pt x="147" y="62"/>
                  </a:cubicBezTo>
                  <a:cubicBezTo>
                    <a:pt x="146" y="61"/>
                    <a:pt x="145" y="61"/>
                    <a:pt x="144" y="60"/>
                  </a:cubicBezTo>
                  <a:cubicBezTo>
                    <a:pt x="143" y="59"/>
                    <a:pt x="142" y="57"/>
                    <a:pt x="140" y="58"/>
                  </a:cubicBezTo>
                  <a:cubicBezTo>
                    <a:pt x="140" y="58"/>
                    <a:pt x="140" y="59"/>
                    <a:pt x="140" y="59"/>
                  </a:cubicBezTo>
                  <a:cubicBezTo>
                    <a:pt x="138" y="62"/>
                    <a:pt x="134" y="65"/>
                    <a:pt x="130" y="65"/>
                  </a:cubicBezTo>
                  <a:cubicBezTo>
                    <a:pt x="126" y="65"/>
                    <a:pt x="122" y="62"/>
                    <a:pt x="120" y="59"/>
                  </a:cubicBezTo>
                  <a:cubicBezTo>
                    <a:pt x="120" y="58"/>
                    <a:pt x="119" y="58"/>
                    <a:pt x="119" y="58"/>
                  </a:cubicBezTo>
                  <a:cubicBezTo>
                    <a:pt x="117" y="58"/>
                    <a:pt x="117" y="58"/>
                    <a:pt x="117" y="58"/>
                  </a:cubicBezTo>
                  <a:cubicBezTo>
                    <a:pt x="115" y="58"/>
                    <a:pt x="113" y="58"/>
                    <a:pt x="111" y="57"/>
                  </a:cubicBezTo>
                  <a:cubicBezTo>
                    <a:pt x="111" y="57"/>
                    <a:pt x="110" y="56"/>
                    <a:pt x="110" y="56"/>
                  </a:cubicBezTo>
                  <a:cubicBezTo>
                    <a:pt x="110" y="56"/>
                    <a:pt x="109" y="55"/>
                    <a:pt x="109" y="55"/>
                  </a:cubicBezTo>
                  <a:cubicBezTo>
                    <a:pt x="108" y="53"/>
                    <a:pt x="108" y="51"/>
                    <a:pt x="109" y="49"/>
                  </a:cubicBezTo>
                  <a:cubicBezTo>
                    <a:pt x="109" y="48"/>
                    <a:pt x="110" y="48"/>
                    <a:pt x="111" y="47"/>
                  </a:cubicBezTo>
                  <a:cubicBezTo>
                    <a:pt x="112" y="46"/>
                    <a:pt x="114" y="46"/>
                    <a:pt x="115" y="46"/>
                  </a:cubicBezTo>
                  <a:cubicBezTo>
                    <a:pt x="116" y="46"/>
                    <a:pt x="117" y="47"/>
                    <a:pt x="117" y="48"/>
                  </a:cubicBezTo>
                  <a:cubicBezTo>
                    <a:pt x="118" y="49"/>
                    <a:pt x="117" y="49"/>
                    <a:pt x="117" y="50"/>
                  </a:cubicBezTo>
                  <a:cubicBezTo>
                    <a:pt x="117" y="50"/>
                    <a:pt x="116" y="50"/>
                    <a:pt x="116" y="50"/>
                  </a:cubicBezTo>
                  <a:cubicBezTo>
                    <a:pt x="116" y="50"/>
                    <a:pt x="116" y="50"/>
                    <a:pt x="116" y="50"/>
                  </a:cubicBezTo>
                  <a:cubicBezTo>
                    <a:pt x="116" y="48"/>
                    <a:pt x="115" y="47"/>
                    <a:pt x="113" y="47"/>
                  </a:cubicBezTo>
                  <a:cubicBezTo>
                    <a:pt x="110" y="47"/>
                    <a:pt x="109" y="50"/>
                    <a:pt x="111" y="52"/>
                  </a:cubicBezTo>
                  <a:cubicBezTo>
                    <a:pt x="112" y="54"/>
                    <a:pt x="114" y="54"/>
                    <a:pt x="116" y="54"/>
                  </a:cubicBezTo>
                  <a:cubicBezTo>
                    <a:pt x="117" y="53"/>
                    <a:pt x="118" y="53"/>
                    <a:pt x="119" y="52"/>
                  </a:cubicBezTo>
                  <a:cubicBezTo>
                    <a:pt x="121" y="51"/>
                    <a:pt x="121" y="49"/>
                    <a:pt x="121" y="47"/>
                  </a:cubicBezTo>
                  <a:cubicBezTo>
                    <a:pt x="120" y="46"/>
                    <a:pt x="119" y="45"/>
                    <a:pt x="118" y="44"/>
                  </a:cubicBezTo>
                  <a:cubicBezTo>
                    <a:pt x="118" y="44"/>
                    <a:pt x="119" y="43"/>
                    <a:pt x="120" y="42"/>
                  </a:cubicBezTo>
                  <a:cubicBezTo>
                    <a:pt x="121" y="41"/>
                    <a:pt x="121" y="40"/>
                    <a:pt x="121" y="38"/>
                  </a:cubicBezTo>
                  <a:cubicBezTo>
                    <a:pt x="121" y="37"/>
                    <a:pt x="121" y="36"/>
                    <a:pt x="121" y="35"/>
                  </a:cubicBezTo>
                  <a:cubicBezTo>
                    <a:pt x="120" y="34"/>
                    <a:pt x="119" y="33"/>
                    <a:pt x="117" y="32"/>
                  </a:cubicBezTo>
                  <a:cubicBezTo>
                    <a:pt x="115" y="32"/>
                    <a:pt x="113" y="33"/>
                    <a:pt x="113" y="35"/>
                  </a:cubicBezTo>
                  <a:cubicBezTo>
                    <a:pt x="113" y="37"/>
                    <a:pt x="114" y="38"/>
                    <a:pt x="116" y="38"/>
                  </a:cubicBezTo>
                  <a:cubicBezTo>
                    <a:pt x="116" y="38"/>
                    <a:pt x="117" y="38"/>
                    <a:pt x="117" y="38"/>
                  </a:cubicBezTo>
                  <a:cubicBezTo>
                    <a:pt x="118" y="38"/>
                    <a:pt x="118" y="39"/>
                    <a:pt x="117" y="40"/>
                  </a:cubicBezTo>
                  <a:cubicBezTo>
                    <a:pt x="117" y="40"/>
                    <a:pt x="116" y="41"/>
                    <a:pt x="115" y="41"/>
                  </a:cubicBezTo>
                  <a:cubicBezTo>
                    <a:pt x="113" y="42"/>
                    <a:pt x="111" y="41"/>
                    <a:pt x="110" y="40"/>
                  </a:cubicBezTo>
                  <a:cubicBezTo>
                    <a:pt x="109" y="40"/>
                    <a:pt x="108" y="39"/>
                    <a:pt x="108" y="38"/>
                  </a:cubicBezTo>
                  <a:cubicBezTo>
                    <a:pt x="107" y="36"/>
                    <a:pt x="107" y="33"/>
                    <a:pt x="109" y="31"/>
                  </a:cubicBezTo>
                  <a:cubicBezTo>
                    <a:pt x="110" y="29"/>
                    <a:pt x="113" y="27"/>
                    <a:pt x="117" y="28"/>
                  </a:cubicBezTo>
                  <a:cubicBezTo>
                    <a:pt x="117" y="29"/>
                    <a:pt x="118" y="29"/>
                    <a:pt x="118" y="28"/>
                  </a:cubicBezTo>
                  <a:cubicBezTo>
                    <a:pt x="119" y="28"/>
                    <a:pt x="119" y="27"/>
                    <a:pt x="119" y="26"/>
                  </a:cubicBezTo>
                  <a:cubicBezTo>
                    <a:pt x="118" y="23"/>
                    <a:pt x="119" y="20"/>
                    <a:pt x="122" y="18"/>
                  </a:cubicBezTo>
                  <a:cubicBezTo>
                    <a:pt x="125" y="16"/>
                    <a:pt x="129" y="15"/>
                    <a:pt x="132" y="17"/>
                  </a:cubicBezTo>
                  <a:cubicBezTo>
                    <a:pt x="134" y="18"/>
                    <a:pt x="134" y="19"/>
                    <a:pt x="136" y="20"/>
                  </a:cubicBezTo>
                  <a:cubicBezTo>
                    <a:pt x="137" y="21"/>
                    <a:pt x="138" y="21"/>
                    <a:pt x="139" y="21"/>
                  </a:cubicBezTo>
                  <a:cubicBezTo>
                    <a:pt x="140" y="22"/>
                    <a:pt x="141" y="22"/>
                    <a:pt x="142" y="22"/>
                  </a:cubicBezTo>
                  <a:cubicBezTo>
                    <a:pt x="145" y="21"/>
                    <a:pt x="147" y="20"/>
                    <a:pt x="148" y="17"/>
                  </a:cubicBezTo>
                  <a:cubicBezTo>
                    <a:pt x="148" y="15"/>
                    <a:pt x="148" y="13"/>
                    <a:pt x="147" y="11"/>
                  </a:cubicBezTo>
                  <a:cubicBezTo>
                    <a:pt x="146" y="11"/>
                    <a:pt x="146" y="10"/>
                    <a:pt x="145" y="10"/>
                  </a:cubicBezTo>
                  <a:cubicBezTo>
                    <a:pt x="144" y="9"/>
                    <a:pt x="141" y="9"/>
                    <a:pt x="140" y="11"/>
                  </a:cubicBezTo>
                  <a:cubicBezTo>
                    <a:pt x="140" y="12"/>
                    <a:pt x="140" y="12"/>
                    <a:pt x="140" y="13"/>
                  </a:cubicBezTo>
                  <a:cubicBezTo>
                    <a:pt x="140" y="14"/>
                    <a:pt x="141" y="16"/>
                    <a:pt x="143" y="16"/>
                  </a:cubicBezTo>
                  <a:cubicBezTo>
                    <a:pt x="143" y="16"/>
                    <a:pt x="144" y="15"/>
                    <a:pt x="144" y="15"/>
                  </a:cubicBezTo>
                  <a:cubicBezTo>
                    <a:pt x="144" y="16"/>
                    <a:pt x="144" y="16"/>
                    <a:pt x="144" y="16"/>
                  </a:cubicBezTo>
                  <a:cubicBezTo>
                    <a:pt x="144" y="17"/>
                    <a:pt x="143" y="18"/>
                    <a:pt x="142" y="18"/>
                  </a:cubicBezTo>
                  <a:cubicBezTo>
                    <a:pt x="139" y="18"/>
                    <a:pt x="138" y="18"/>
                    <a:pt x="137" y="16"/>
                  </a:cubicBezTo>
                  <a:cubicBezTo>
                    <a:pt x="135" y="13"/>
                    <a:pt x="136" y="10"/>
                    <a:pt x="138" y="8"/>
                  </a:cubicBezTo>
                  <a:cubicBezTo>
                    <a:pt x="140" y="5"/>
                    <a:pt x="143" y="4"/>
                    <a:pt x="146" y="5"/>
                  </a:cubicBezTo>
                  <a:cubicBezTo>
                    <a:pt x="148" y="5"/>
                    <a:pt x="149" y="6"/>
                    <a:pt x="150" y="7"/>
                  </a:cubicBezTo>
                  <a:cubicBezTo>
                    <a:pt x="151" y="8"/>
                    <a:pt x="152" y="10"/>
                    <a:pt x="153" y="11"/>
                  </a:cubicBezTo>
                  <a:cubicBezTo>
                    <a:pt x="153" y="12"/>
                    <a:pt x="153" y="13"/>
                    <a:pt x="154" y="13"/>
                  </a:cubicBezTo>
                  <a:cubicBezTo>
                    <a:pt x="155" y="13"/>
                    <a:pt x="156" y="13"/>
                    <a:pt x="156" y="12"/>
                  </a:cubicBezTo>
                  <a:cubicBezTo>
                    <a:pt x="157" y="11"/>
                    <a:pt x="158" y="11"/>
                    <a:pt x="159" y="10"/>
                  </a:cubicBezTo>
                  <a:cubicBezTo>
                    <a:pt x="161" y="9"/>
                    <a:pt x="162" y="9"/>
                    <a:pt x="164" y="9"/>
                  </a:cubicBezTo>
                  <a:cubicBezTo>
                    <a:pt x="166" y="9"/>
                    <a:pt x="168" y="10"/>
                    <a:pt x="170" y="12"/>
                  </a:cubicBezTo>
                  <a:cubicBezTo>
                    <a:pt x="172" y="13"/>
                    <a:pt x="173" y="16"/>
                    <a:pt x="174" y="18"/>
                  </a:cubicBezTo>
                  <a:cubicBezTo>
                    <a:pt x="174" y="18"/>
                    <a:pt x="174" y="20"/>
                    <a:pt x="174" y="20"/>
                  </a:cubicBezTo>
                  <a:cubicBezTo>
                    <a:pt x="174" y="20"/>
                    <a:pt x="174" y="21"/>
                    <a:pt x="174" y="21"/>
                  </a:cubicBezTo>
                  <a:cubicBezTo>
                    <a:pt x="173" y="21"/>
                    <a:pt x="171" y="21"/>
                    <a:pt x="170" y="22"/>
                  </a:cubicBezTo>
                  <a:cubicBezTo>
                    <a:pt x="166" y="24"/>
                    <a:pt x="163" y="28"/>
                    <a:pt x="164" y="32"/>
                  </a:cubicBezTo>
                  <a:cubicBezTo>
                    <a:pt x="164" y="35"/>
                    <a:pt x="165" y="37"/>
                    <a:pt x="168" y="39"/>
                  </a:cubicBezTo>
                  <a:cubicBezTo>
                    <a:pt x="170" y="39"/>
                    <a:pt x="172" y="40"/>
                    <a:pt x="174" y="39"/>
                  </a:cubicBezTo>
                  <a:cubicBezTo>
                    <a:pt x="174" y="39"/>
                    <a:pt x="175" y="39"/>
                    <a:pt x="175" y="38"/>
                  </a:cubicBezTo>
                  <a:cubicBezTo>
                    <a:pt x="177" y="37"/>
                    <a:pt x="178" y="36"/>
                    <a:pt x="178" y="34"/>
                  </a:cubicBezTo>
                  <a:cubicBezTo>
                    <a:pt x="179" y="32"/>
                    <a:pt x="178" y="30"/>
                    <a:pt x="176" y="28"/>
                  </a:cubicBezTo>
                  <a:cubicBezTo>
                    <a:pt x="175" y="27"/>
                    <a:pt x="173" y="27"/>
                    <a:pt x="172" y="27"/>
                  </a:cubicBezTo>
                  <a:cubicBezTo>
                    <a:pt x="170" y="27"/>
                    <a:pt x="168" y="29"/>
                    <a:pt x="169" y="31"/>
                  </a:cubicBezTo>
                  <a:cubicBezTo>
                    <a:pt x="169" y="31"/>
                    <a:pt x="169" y="32"/>
                    <a:pt x="170" y="32"/>
                  </a:cubicBezTo>
                  <a:cubicBezTo>
                    <a:pt x="170" y="33"/>
                    <a:pt x="171" y="33"/>
                    <a:pt x="172" y="33"/>
                  </a:cubicBezTo>
                  <a:cubicBezTo>
                    <a:pt x="173" y="33"/>
                    <a:pt x="173" y="33"/>
                    <a:pt x="174" y="32"/>
                  </a:cubicBezTo>
                  <a:cubicBezTo>
                    <a:pt x="175" y="33"/>
                    <a:pt x="175" y="33"/>
                    <a:pt x="175" y="34"/>
                  </a:cubicBezTo>
                  <a:cubicBezTo>
                    <a:pt x="175" y="35"/>
                    <a:pt x="174" y="35"/>
                    <a:pt x="173" y="36"/>
                  </a:cubicBezTo>
                  <a:cubicBezTo>
                    <a:pt x="173" y="36"/>
                    <a:pt x="171" y="36"/>
                    <a:pt x="171" y="36"/>
                  </a:cubicBezTo>
                  <a:cubicBezTo>
                    <a:pt x="169" y="35"/>
                    <a:pt x="167" y="34"/>
                    <a:pt x="167" y="32"/>
                  </a:cubicBezTo>
                  <a:cubicBezTo>
                    <a:pt x="167" y="29"/>
                    <a:pt x="169" y="26"/>
                    <a:pt x="171" y="25"/>
                  </a:cubicBezTo>
                  <a:cubicBezTo>
                    <a:pt x="174" y="24"/>
                    <a:pt x="177" y="24"/>
                    <a:pt x="179" y="27"/>
                  </a:cubicBezTo>
                  <a:cubicBezTo>
                    <a:pt x="181" y="28"/>
                    <a:pt x="182" y="30"/>
                    <a:pt x="182" y="33"/>
                  </a:cubicBezTo>
                  <a:cubicBezTo>
                    <a:pt x="182" y="34"/>
                    <a:pt x="182" y="35"/>
                    <a:pt x="181" y="35"/>
                  </a:cubicBezTo>
                  <a:cubicBezTo>
                    <a:pt x="181" y="37"/>
                    <a:pt x="180" y="37"/>
                    <a:pt x="179" y="38"/>
                  </a:cubicBezTo>
                  <a:cubicBezTo>
                    <a:pt x="179" y="38"/>
                    <a:pt x="178" y="39"/>
                    <a:pt x="177" y="39"/>
                  </a:cubicBezTo>
                  <a:cubicBezTo>
                    <a:pt x="177" y="39"/>
                    <a:pt x="176" y="39"/>
                    <a:pt x="175" y="39"/>
                  </a:cubicBezTo>
                  <a:cubicBezTo>
                    <a:pt x="174" y="40"/>
                    <a:pt x="174" y="41"/>
                    <a:pt x="175" y="42"/>
                  </a:cubicBezTo>
                  <a:cubicBezTo>
                    <a:pt x="177" y="45"/>
                    <a:pt x="176" y="49"/>
                    <a:pt x="174" y="51"/>
                  </a:cubicBezTo>
                  <a:cubicBezTo>
                    <a:pt x="172" y="54"/>
                    <a:pt x="168" y="55"/>
                    <a:pt x="165" y="54"/>
                  </a:cubicBezTo>
                  <a:cubicBezTo>
                    <a:pt x="165" y="53"/>
                    <a:pt x="165" y="52"/>
                    <a:pt x="165" y="51"/>
                  </a:cubicBezTo>
                  <a:cubicBezTo>
                    <a:pt x="164" y="48"/>
                    <a:pt x="162" y="46"/>
                    <a:pt x="160" y="44"/>
                  </a:cubicBezTo>
                  <a:cubicBezTo>
                    <a:pt x="158" y="43"/>
                    <a:pt x="156" y="43"/>
                    <a:pt x="154" y="43"/>
                  </a:cubicBezTo>
                  <a:cubicBezTo>
                    <a:pt x="153" y="41"/>
                    <a:pt x="153" y="40"/>
                    <a:pt x="153" y="40"/>
                  </a:cubicBezTo>
                  <a:cubicBezTo>
                    <a:pt x="151" y="37"/>
                    <a:pt x="148" y="35"/>
                    <a:pt x="144" y="35"/>
                  </a:cubicBezTo>
                  <a:cubicBezTo>
                    <a:pt x="139" y="35"/>
                    <a:pt x="136" y="36"/>
                    <a:pt x="134" y="40"/>
                  </a:cubicBezTo>
                  <a:cubicBezTo>
                    <a:pt x="132" y="42"/>
                    <a:pt x="132" y="45"/>
                    <a:pt x="133" y="47"/>
                  </a:cubicBezTo>
                  <a:cubicBezTo>
                    <a:pt x="133" y="50"/>
                    <a:pt x="135" y="51"/>
                    <a:pt x="136" y="52"/>
                  </a:cubicBezTo>
                  <a:cubicBezTo>
                    <a:pt x="138" y="53"/>
                    <a:pt x="141" y="54"/>
                    <a:pt x="143" y="53"/>
                  </a:cubicBezTo>
                  <a:cubicBezTo>
                    <a:pt x="145" y="52"/>
                    <a:pt x="147" y="51"/>
                    <a:pt x="148" y="50"/>
                  </a:cubicBezTo>
                  <a:cubicBezTo>
                    <a:pt x="149" y="48"/>
                    <a:pt x="148" y="45"/>
                    <a:pt x="147" y="44"/>
                  </a:cubicBezTo>
                  <a:cubicBezTo>
                    <a:pt x="145" y="42"/>
                    <a:pt x="142" y="41"/>
                    <a:pt x="140" y="42"/>
                  </a:cubicBezTo>
                  <a:cubicBezTo>
                    <a:pt x="139" y="43"/>
                    <a:pt x="138" y="44"/>
                    <a:pt x="138" y="45"/>
                  </a:cubicBezTo>
                  <a:cubicBezTo>
                    <a:pt x="138" y="47"/>
                    <a:pt x="139" y="48"/>
                    <a:pt x="141" y="48"/>
                  </a:cubicBezTo>
                  <a:cubicBezTo>
                    <a:pt x="142" y="48"/>
                    <a:pt x="144" y="47"/>
                    <a:pt x="144" y="46"/>
                  </a:cubicBezTo>
                  <a:cubicBezTo>
                    <a:pt x="144" y="46"/>
                    <a:pt x="144" y="46"/>
                    <a:pt x="144" y="46"/>
                  </a:cubicBezTo>
                  <a:cubicBezTo>
                    <a:pt x="145" y="46"/>
                    <a:pt x="145" y="47"/>
                    <a:pt x="145" y="48"/>
                  </a:cubicBezTo>
                  <a:cubicBezTo>
                    <a:pt x="144" y="49"/>
                    <a:pt x="143" y="50"/>
                    <a:pt x="142" y="50"/>
                  </a:cubicBezTo>
                  <a:cubicBezTo>
                    <a:pt x="141" y="50"/>
                    <a:pt x="139" y="50"/>
                    <a:pt x="138" y="49"/>
                  </a:cubicBezTo>
                  <a:cubicBezTo>
                    <a:pt x="137" y="49"/>
                    <a:pt x="136" y="47"/>
                    <a:pt x="136" y="47"/>
                  </a:cubicBezTo>
                  <a:cubicBezTo>
                    <a:pt x="135" y="45"/>
                    <a:pt x="136" y="43"/>
                    <a:pt x="137" y="41"/>
                  </a:cubicBezTo>
                  <a:cubicBezTo>
                    <a:pt x="138" y="40"/>
                    <a:pt x="140" y="38"/>
                    <a:pt x="142" y="38"/>
                  </a:cubicBezTo>
                  <a:cubicBezTo>
                    <a:pt x="142" y="38"/>
                    <a:pt x="143" y="38"/>
                    <a:pt x="144" y="38"/>
                  </a:cubicBezTo>
                  <a:cubicBezTo>
                    <a:pt x="146" y="38"/>
                    <a:pt x="149" y="39"/>
                    <a:pt x="150" y="41"/>
                  </a:cubicBezTo>
                  <a:cubicBezTo>
                    <a:pt x="150" y="43"/>
                    <a:pt x="150" y="45"/>
                    <a:pt x="151" y="46"/>
                  </a:cubicBezTo>
                  <a:cubicBezTo>
                    <a:pt x="152" y="47"/>
                    <a:pt x="153" y="46"/>
                    <a:pt x="154" y="46"/>
                  </a:cubicBezTo>
                  <a:cubicBezTo>
                    <a:pt x="156" y="46"/>
                    <a:pt x="157" y="46"/>
                    <a:pt x="158" y="47"/>
                  </a:cubicBezTo>
                  <a:cubicBezTo>
                    <a:pt x="160" y="48"/>
                    <a:pt x="161" y="50"/>
                    <a:pt x="162" y="52"/>
                  </a:cubicBezTo>
                  <a:cubicBezTo>
                    <a:pt x="162" y="52"/>
                    <a:pt x="162" y="53"/>
                    <a:pt x="162" y="53"/>
                  </a:cubicBezTo>
                  <a:cubicBezTo>
                    <a:pt x="162" y="54"/>
                    <a:pt x="162" y="55"/>
                    <a:pt x="162" y="56"/>
                  </a:cubicBezTo>
                  <a:cubicBezTo>
                    <a:pt x="161" y="57"/>
                    <a:pt x="160" y="59"/>
                    <a:pt x="158" y="60"/>
                  </a:cubicBezTo>
                  <a:cubicBezTo>
                    <a:pt x="158" y="61"/>
                    <a:pt x="157" y="61"/>
                    <a:pt x="157" y="61"/>
                  </a:cubicBezTo>
                  <a:cubicBezTo>
                    <a:pt x="155" y="62"/>
                    <a:pt x="154" y="62"/>
                    <a:pt x="153" y="63"/>
                  </a:cubicBezTo>
                  <a:close/>
                  <a:moveTo>
                    <a:pt x="165" y="64"/>
                  </a:moveTo>
                  <a:cubicBezTo>
                    <a:pt x="163" y="64"/>
                    <a:pt x="161" y="64"/>
                    <a:pt x="159" y="64"/>
                  </a:cubicBezTo>
                  <a:cubicBezTo>
                    <a:pt x="160" y="63"/>
                    <a:pt x="160" y="63"/>
                    <a:pt x="160" y="63"/>
                  </a:cubicBezTo>
                  <a:cubicBezTo>
                    <a:pt x="162" y="61"/>
                    <a:pt x="164" y="59"/>
                    <a:pt x="165" y="57"/>
                  </a:cubicBezTo>
                  <a:cubicBezTo>
                    <a:pt x="166" y="58"/>
                    <a:pt x="168" y="58"/>
                    <a:pt x="169" y="58"/>
                  </a:cubicBezTo>
                  <a:cubicBezTo>
                    <a:pt x="169" y="60"/>
                    <a:pt x="167" y="63"/>
                    <a:pt x="165" y="64"/>
                  </a:cubicBezTo>
                  <a:close/>
                  <a:moveTo>
                    <a:pt x="280" y="39"/>
                  </a:moveTo>
                  <a:cubicBezTo>
                    <a:pt x="278" y="39"/>
                    <a:pt x="276" y="38"/>
                    <a:pt x="273" y="38"/>
                  </a:cubicBezTo>
                  <a:cubicBezTo>
                    <a:pt x="270" y="38"/>
                    <a:pt x="267" y="39"/>
                    <a:pt x="263" y="40"/>
                  </a:cubicBezTo>
                  <a:cubicBezTo>
                    <a:pt x="260" y="41"/>
                    <a:pt x="258" y="42"/>
                    <a:pt x="255" y="44"/>
                  </a:cubicBezTo>
                  <a:cubicBezTo>
                    <a:pt x="253" y="45"/>
                    <a:pt x="251" y="46"/>
                    <a:pt x="249" y="47"/>
                  </a:cubicBezTo>
                  <a:cubicBezTo>
                    <a:pt x="248" y="47"/>
                    <a:pt x="247" y="48"/>
                    <a:pt x="247" y="48"/>
                  </a:cubicBezTo>
                  <a:cubicBezTo>
                    <a:pt x="244" y="50"/>
                    <a:pt x="242" y="51"/>
                    <a:pt x="239" y="52"/>
                  </a:cubicBezTo>
                  <a:cubicBezTo>
                    <a:pt x="229" y="55"/>
                    <a:pt x="219" y="54"/>
                    <a:pt x="211" y="50"/>
                  </a:cubicBezTo>
                  <a:cubicBezTo>
                    <a:pt x="211" y="49"/>
                    <a:pt x="210" y="49"/>
                    <a:pt x="209" y="50"/>
                  </a:cubicBezTo>
                  <a:cubicBezTo>
                    <a:pt x="209" y="50"/>
                    <a:pt x="209" y="50"/>
                    <a:pt x="209" y="50"/>
                  </a:cubicBezTo>
                  <a:cubicBezTo>
                    <a:pt x="209" y="51"/>
                    <a:pt x="209" y="52"/>
                    <a:pt x="208" y="52"/>
                  </a:cubicBezTo>
                  <a:cubicBezTo>
                    <a:pt x="208" y="53"/>
                    <a:pt x="207" y="53"/>
                    <a:pt x="207" y="54"/>
                  </a:cubicBezTo>
                  <a:cubicBezTo>
                    <a:pt x="206" y="55"/>
                    <a:pt x="206" y="55"/>
                    <a:pt x="205" y="56"/>
                  </a:cubicBezTo>
                  <a:cubicBezTo>
                    <a:pt x="204" y="57"/>
                    <a:pt x="202" y="58"/>
                    <a:pt x="200" y="59"/>
                  </a:cubicBezTo>
                  <a:cubicBezTo>
                    <a:pt x="199" y="59"/>
                    <a:pt x="198" y="60"/>
                    <a:pt x="197" y="60"/>
                  </a:cubicBezTo>
                  <a:cubicBezTo>
                    <a:pt x="189" y="62"/>
                    <a:pt x="181" y="60"/>
                    <a:pt x="176" y="54"/>
                  </a:cubicBezTo>
                  <a:cubicBezTo>
                    <a:pt x="176" y="54"/>
                    <a:pt x="176" y="54"/>
                    <a:pt x="176" y="54"/>
                  </a:cubicBezTo>
                  <a:cubicBezTo>
                    <a:pt x="178" y="52"/>
                    <a:pt x="179" y="49"/>
                    <a:pt x="179" y="46"/>
                  </a:cubicBezTo>
                  <a:cubicBezTo>
                    <a:pt x="179" y="45"/>
                    <a:pt x="179" y="43"/>
                    <a:pt x="179" y="42"/>
                  </a:cubicBezTo>
                  <a:cubicBezTo>
                    <a:pt x="180" y="41"/>
                    <a:pt x="181" y="41"/>
                    <a:pt x="181" y="41"/>
                  </a:cubicBezTo>
                  <a:cubicBezTo>
                    <a:pt x="183" y="40"/>
                    <a:pt x="184" y="38"/>
                    <a:pt x="184" y="37"/>
                  </a:cubicBezTo>
                  <a:cubicBezTo>
                    <a:pt x="185" y="35"/>
                    <a:pt x="185" y="34"/>
                    <a:pt x="185" y="33"/>
                  </a:cubicBezTo>
                  <a:cubicBezTo>
                    <a:pt x="185" y="30"/>
                    <a:pt x="184" y="26"/>
                    <a:pt x="182" y="24"/>
                  </a:cubicBezTo>
                  <a:cubicBezTo>
                    <a:pt x="180" y="23"/>
                    <a:pt x="178" y="22"/>
                    <a:pt x="176" y="21"/>
                  </a:cubicBezTo>
                  <a:cubicBezTo>
                    <a:pt x="177" y="21"/>
                    <a:pt x="177" y="20"/>
                    <a:pt x="178" y="20"/>
                  </a:cubicBezTo>
                  <a:cubicBezTo>
                    <a:pt x="178" y="20"/>
                    <a:pt x="179" y="19"/>
                    <a:pt x="180" y="19"/>
                  </a:cubicBezTo>
                  <a:cubicBezTo>
                    <a:pt x="187" y="16"/>
                    <a:pt x="194" y="19"/>
                    <a:pt x="197" y="26"/>
                  </a:cubicBezTo>
                  <a:cubicBezTo>
                    <a:pt x="197" y="26"/>
                    <a:pt x="198" y="27"/>
                    <a:pt x="198" y="27"/>
                  </a:cubicBezTo>
                  <a:cubicBezTo>
                    <a:pt x="199" y="27"/>
                    <a:pt x="199" y="27"/>
                    <a:pt x="200" y="26"/>
                  </a:cubicBezTo>
                  <a:cubicBezTo>
                    <a:pt x="202" y="24"/>
                    <a:pt x="205" y="24"/>
                    <a:pt x="207" y="24"/>
                  </a:cubicBezTo>
                  <a:cubicBezTo>
                    <a:pt x="210" y="25"/>
                    <a:pt x="212" y="27"/>
                    <a:pt x="213" y="29"/>
                  </a:cubicBezTo>
                  <a:cubicBezTo>
                    <a:pt x="213" y="29"/>
                    <a:pt x="213" y="30"/>
                    <a:pt x="213" y="30"/>
                  </a:cubicBezTo>
                  <a:cubicBezTo>
                    <a:pt x="213" y="30"/>
                    <a:pt x="213" y="30"/>
                    <a:pt x="214" y="31"/>
                  </a:cubicBezTo>
                  <a:cubicBezTo>
                    <a:pt x="214" y="33"/>
                    <a:pt x="214" y="35"/>
                    <a:pt x="212" y="37"/>
                  </a:cubicBezTo>
                  <a:cubicBezTo>
                    <a:pt x="212" y="38"/>
                    <a:pt x="211" y="38"/>
                    <a:pt x="211" y="39"/>
                  </a:cubicBezTo>
                  <a:cubicBezTo>
                    <a:pt x="209" y="40"/>
                    <a:pt x="207" y="40"/>
                    <a:pt x="206" y="40"/>
                  </a:cubicBezTo>
                  <a:cubicBezTo>
                    <a:pt x="205" y="40"/>
                    <a:pt x="203" y="39"/>
                    <a:pt x="202" y="38"/>
                  </a:cubicBezTo>
                  <a:cubicBezTo>
                    <a:pt x="202" y="37"/>
                    <a:pt x="202" y="36"/>
                    <a:pt x="202" y="35"/>
                  </a:cubicBezTo>
                  <a:cubicBezTo>
                    <a:pt x="202" y="34"/>
                    <a:pt x="203" y="33"/>
                    <a:pt x="204" y="33"/>
                  </a:cubicBezTo>
                  <a:cubicBezTo>
                    <a:pt x="205" y="33"/>
                    <a:pt x="206" y="33"/>
                    <a:pt x="206" y="33"/>
                  </a:cubicBezTo>
                  <a:cubicBezTo>
                    <a:pt x="206" y="33"/>
                    <a:pt x="205" y="34"/>
                    <a:pt x="205" y="34"/>
                  </a:cubicBezTo>
                  <a:cubicBezTo>
                    <a:pt x="205" y="35"/>
                    <a:pt x="205" y="35"/>
                    <a:pt x="205" y="36"/>
                  </a:cubicBezTo>
                  <a:cubicBezTo>
                    <a:pt x="205" y="37"/>
                    <a:pt x="207" y="38"/>
                    <a:pt x="208" y="38"/>
                  </a:cubicBezTo>
                  <a:cubicBezTo>
                    <a:pt x="211" y="38"/>
                    <a:pt x="212" y="36"/>
                    <a:pt x="212" y="33"/>
                  </a:cubicBezTo>
                  <a:cubicBezTo>
                    <a:pt x="211" y="31"/>
                    <a:pt x="208" y="30"/>
                    <a:pt x="206" y="30"/>
                  </a:cubicBezTo>
                  <a:cubicBezTo>
                    <a:pt x="205" y="29"/>
                    <a:pt x="204" y="29"/>
                    <a:pt x="204" y="30"/>
                  </a:cubicBezTo>
                  <a:cubicBezTo>
                    <a:pt x="201" y="30"/>
                    <a:pt x="200" y="32"/>
                    <a:pt x="199" y="34"/>
                  </a:cubicBezTo>
                  <a:cubicBezTo>
                    <a:pt x="198" y="36"/>
                    <a:pt x="198" y="38"/>
                    <a:pt x="200" y="40"/>
                  </a:cubicBezTo>
                  <a:cubicBezTo>
                    <a:pt x="201" y="42"/>
                    <a:pt x="203" y="43"/>
                    <a:pt x="205" y="43"/>
                  </a:cubicBezTo>
                  <a:cubicBezTo>
                    <a:pt x="208" y="44"/>
                    <a:pt x="211" y="43"/>
                    <a:pt x="213" y="41"/>
                  </a:cubicBezTo>
                  <a:cubicBezTo>
                    <a:pt x="216" y="39"/>
                    <a:pt x="217" y="35"/>
                    <a:pt x="217" y="32"/>
                  </a:cubicBezTo>
                  <a:cubicBezTo>
                    <a:pt x="218" y="32"/>
                    <a:pt x="220" y="32"/>
                    <a:pt x="221" y="32"/>
                  </a:cubicBezTo>
                  <a:cubicBezTo>
                    <a:pt x="222" y="33"/>
                    <a:pt x="223" y="32"/>
                    <a:pt x="224" y="32"/>
                  </a:cubicBezTo>
                  <a:cubicBezTo>
                    <a:pt x="227" y="31"/>
                    <a:pt x="229" y="30"/>
                    <a:pt x="231" y="29"/>
                  </a:cubicBezTo>
                  <a:cubicBezTo>
                    <a:pt x="234" y="28"/>
                    <a:pt x="236" y="26"/>
                    <a:pt x="239" y="25"/>
                  </a:cubicBezTo>
                  <a:cubicBezTo>
                    <a:pt x="240" y="25"/>
                    <a:pt x="241" y="24"/>
                    <a:pt x="242" y="24"/>
                  </a:cubicBezTo>
                  <a:cubicBezTo>
                    <a:pt x="248" y="24"/>
                    <a:pt x="253" y="26"/>
                    <a:pt x="258" y="29"/>
                  </a:cubicBezTo>
                  <a:cubicBezTo>
                    <a:pt x="259" y="30"/>
                    <a:pt x="259" y="30"/>
                    <a:pt x="259" y="30"/>
                  </a:cubicBezTo>
                  <a:cubicBezTo>
                    <a:pt x="264" y="32"/>
                    <a:pt x="269" y="34"/>
                    <a:pt x="274" y="36"/>
                  </a:cubicBezTo>
                  <a:cubicBezTo>
                    <a:pt x="276" y="37"/>
                    <a:pt x="278" y="38"/>
                    <a:pt x="28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zh-CN" altLang="en-US">
                <a:cs typeface="+mn-ea"/>
                <a:sym typeface="+mn-lt"/>
              </a:endParaRPr>
            </a:p>
          </p:txBody>
        </p:sp>
        <p:sp>
          <p:nvSpPr>
            <p:cNvPr id="27" name="Freeform 6"/>
            <p:cNvSpPr>
              <a:spLocks noEditPoints="1"/>
            </p:cNvSpPr>
            <p:nvPr/>
          </p:nvSpPr>
          <p:spPr bwMode="auto">
            <a:xfrm>
              <a:off x="5924610" y="2117514"/>
              <a:ext cx="152400" cy="146050"/>
            </a:xfrm>
            <a:custGeom>
              <a:avLst/>
              <a:gdLst>
                <a:gd name="T0" fmla="*/ 7 w 14"/>
                <a:gd name="T1" fmla="*/ 0 h 13"/>
                <a:gd name="T2" fmla="*/ 0 w 14"/>
                <a:gd name="T3" fmla="*/ 7 h 13"/>
                <a:gd name="T4" fmla="*/ 7 w 14"/>
                <a:gd name="T5" fmla="*/ 13 h 13"/>
                <a:gd name="T6" fmla="*/ 14 w 14"/>
                <a:gd name="T7" fmla="*/ 7 h 13"/>
                <a:gd name="T8" fmla="*/ 7 w 14"/>
                <a:gd name="T9" fmla="*/ 0 h 13"/>
                <a:gd name="T10" fmla="*/ 7 w 14"/>
                <a:gd name="T11" fmla="*/ 10 h 13"/>
                <a:gd name="T12" fmla="*/ 4 w 14"/>
                <a:gd name="T13" fmla="*/ 7 h 13"/>
                <a:gd name="T14" fmla="*/ 7 w 14"/>
                <a:gd name="T15" fmla="*/ 3 h 13"/>
                <a:gd name="T16" fmla="*/ 10 w 14"/>
                <a:gd name="T17" fmla="*/ 7 h 13"/>
                <a:gd name="T18" fmla="*/ 7 w 14"/>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0"/>
                  </a:moveTo>
                  <a:cubicBezTo>
                    <a:pt x="3" y="0"/>
                    <a:pt x="0" y="3"/>
                    <a:pt x="0" y="7"/>
                  </a:cubicBezTo>
                  <a:cubicBezTo>
                    <a:pt x="0" y="10"/>
                    <a:pt x="3" y="13"/>
                    <a:pt x="7" y="13"/>
                  </a:cubicBezTo>
                  <a:cubicBezTo>
                    <a:pt x="11" y="13"/>
                    <a:pt x="14" y="10"/>
                    <a:pt x="14" y="7"/>
                  </a:cubicBezTo>
                  <a:cubicBezTo>
                    <a:pt x="14" y="3"/>
                    <a:pt x="11" y="0"/>
                    <a:pt x="7" y="0"/>
                  </a:cubicBezTo>
                  <a:close/>
                  <a:moveTo>
                    <a:pt x="7" y="10"/>
                  </a:moveTo>
                  <a:cubicBezTo>
                    <a:pt x="5" y="10"/>
                    <a:pt x="4" y="8"/>
                    <a:pt x="4" y="7"/>
                  </a:cubicBezTo>
                  <a:cubicBezTo>
                    <a:pt x="4" y="5"/>
                    <a:pt x="5" y="3"/>
                    <a:pt x="7" y="3"/>
                  </a:cubicBezTo>
                  <a:cubicBezTo>
                    <a:pt x="9" y="3"/>
                    <a:pt x="10" y="5"/>
                    <a:pt x="10" y="7"/>
                  </a:cubicBezTo>
                  <a:cubicBezTo>
                    <a:pt x="10" y="8"/>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zh-CN" altLang="en-US">
                <a:cs typeface="+mn-ea"/>
                <a:sym typeface="+mn-lt"/>
              </a:endParaRPr>
            </a:p>
          </p:txBody>
        </p:sp>
        <p:sp>
          <p:nvSpPr>
            <p:cNvPr id="28" name="Freeform 7"/>
            <p:cNvSpPr>
              <a:spLocks noEditPoints="1"/>
            </p:cNvSpPr>
            <p:nvPr/>
          </p:nvSpPr>
          <p:spPr bwMode="auto">
            <a:xfrm>
              <a:off x="4807010" y="1411076"/>
              <a:ext cx="142875" cy="157162"/>
            </a:xfrm>
            <a:custGeom>
              <a:avLst/>
              <a:gdLst>
                <a:gd name="T0" fmla="*/ 6 w 13"/>
                <a:gd name="T1" fmla="*/ 14 h 14"/>
                <a:gd name="T2" fmla="*/ 13 w 13"/>
                <a:gd name="T3" fmla="*/ 7 h 14"/>
                <a:gd name="T4" fmla="*/ 6 w 13"/>
                <a:gd name="T5" fmla="*/ 0 h 14"/>
                <a:gd name="T6" fmla="*/ 0 w 13"/>
                <a:gd name="T7" fmla="*/ 7 h 14"/>
                <a:gd name="T8" fmla="*/ 6 w 13"/>
                <a:gd name="T9" fmla="*/ 14 h 14"/>
                <a:gd name="T10" fmla="*/ 6 w 13"/>
                <a:gd name="T11" fmla="*/ 4 h 14"/>
                <a:gd name="T12" fmla="*/ 10 w 13"/>
                <a:gd name="T13" fmla="*/ 7 h 14"/>
                <a:gd name="T14" fmla="*/ 6 w 13"/>
                <a:gd name="T15" fmla="*/ 10 h 14"/>
                <a:gd name="T16" fmla="*/ 3 w 13"/>
                <a:gd name="T17" fmla="*/ 7 h 14"/>
                <a:gd name="T18" fmla="*/ 6 w 13"/>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6" y="14"/>
                  </a:moveTo>
                  <a:cubicBezTo>
                    <a:pt x="10" y="14"/>
                    <a:pt x="13" y="11"/>
                    <a:pt x="13" y="7"/>
                  </a:cubicBezTo>
                  <a:cubicBezTo>
                    <a:pt x="13" y="3"/>
                    <a:pt x="10" y="0"/>
                    <a:pt x="6" y="0"/>
                  </a:cubicBezTo>
                  <a:cubicBezTo>
                    <a:pt x="3" y="0"/>
                    <a:pt x="0" y="3"/>
                    <a:pt x="0" y="7"/>
                  </a:cubicBezTo>
                  <a:cubicBezTo>
                    <a:pt x="0" y="11"/>
                    <a:pt x="3" y="14"/>
                    <a:pt x="6" y="14"/>
                  </a:cubicBezTo>
                  <a:close/>
                  <a:moveTo>
                    <a:pt x="6" y="4"/>
                  </a:moveTo>
                  <a:cubicBezTo>
                    <a:pt x="8" y="4"/>
                    <a:pt x="10" y="5"/>
                    <a:pt x="10" y="7"/>
                  </a:cubicBezTo>
                  <a:cubicBezTo>
                    <a:pt x="10" y="9"/>
                    <a:pt x="8" y="10"/>
                    <a:pt x="6" y="10"/>
                  </a:cubicBezTo>
                  <a:cubicBezTo>
                    <a:pt x="4" y="10"/>
                    <a:pt x="3" y="9"/>
                    <a:pt x="3" y="7"/>
                  </a:cubicBezTo>
                  <a:cubicBezTo>
                    <a:pt x="3" y="5"/>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zh-CN" altLang="en-US">
                <a:cs typeface="+mn-ea"/>
                <a:sym typeface="+mn-lt"/>
              </a:endParaRPr>
            </a:p>
          </p:txBody>
        </p:sp>
        <p:sp>
          <p:nvSpPr>
            <p:cNvPr id="29" name="Oval 8"/>
            <p:cNvSpPr>
              <a:spLocks noChangeArrowheads="1"/>
            </p:cNvSpPr>
            <p:nvPr/>
          </p:nvSpPr>
          <p:spPr bwMode="auto">
            <a:xfrm>
              <a:off x="4862573" y="1479339"/>
              <a:ext cx="20637"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zh-CN" altLang="en-US">
                <a:cs typeface="+mn-ea"/>
                <a:sym typeface="+mn-lt"/>
              </a:endParaRPr>
            </a:p>
          </p:txBody>
        </p:sp>
        <p:sp>
          <p:nvSpPr>
            <p:cNvPr id="30" name="Freeform 9"/>
            <p:cNvSpPr>
              <a:spLocks noEditPoints="1"/>
            </p:cNvSpPr>
            <p:nvPr/>
          </p:nvSpPr>
          <p:spPr bwMode="auto">
            <a:xfrm>
              <a:off x="4960998" y="1579351"/>
              <a:ext cx="601662" cy="582612"/>
            </a:xfrm>
            <a:custGeom>
              <a:avLst/>
              <a:gdLst>
                <a:gd name="T0" fmla="*/ 39 w 55"/>
                <a:gd name="T1" fmla="*/ 2 h 52"/>
                <a:gd name="T2" fmla="*/ 35 w 55"/>
                <a:gd name="T3" fmla="*/ 5 h 52"/>
                <a:gd name="T4" fmla="*/ 31 w 55"/>
                <a:gd name="T5" fmla="*/ 2 h 52"/>
                <a:gd name="T6" fmla="*/ 31 w 55"/>
                <a:gd name="T7" fmla="*/ 5 h 52"/>
                <a:gd name="T8" fmla="*/ 23 w 55"/>
                <a:gd name="T9" fmla="*/ 13 h 52"/>
                <a:gd name="T10" fmla="*/ 15 w 55"/>
                <a:gd name="T11" fmla="*/ 10 h 52"/>
                <a:gd name="T12" fmla="*/ 6 w 55"/>
                <a:gd name="T13" fmla="*/ 8 h 52"/>
                <a:gd name="T14" fmla="*/ 2 w 55"/>
                <a:gd name="T15" fmla="*/ 13 h 52"/>
                <a:gd name="T16" fmla="*/ 2 w 55"/>
                <a:gd name="T17" fmla="*/ 16 h 52"/>
                <a:gd name="T18" fmla="*/ 0 w 55"/>
                <a:gd name="T19" fmla="*/ 20 h 52"/>
                <a:gd name="T20" fmla="*/ 4 w 55"/>
                <a:gd name="T21" fmla="*/ 25 h 52"/>
                <a:gd name="T22" fmla="*/ 4 w 55"/>
                <a:gd name="T23" fmla="*/ 30 h 52"/>
                <a:gd name="T24" fmla="*/ 3 w 55"/>
                <a:gd name="T25" fmla="*/ 33 h 52"/>
                <a:gd name="T26" fmla="*/ 4 w 55"/>
                <a:gd name="T27" fmla="*/ 36 h 52"/>
                <a:gd name="T28" fmla="*/ 2 w 55"/>
                <a:gd name="T29" fmla="*/ 43 h 52"/>
                <a:gd name="T30" fmla="*/ 2 w 55"/>
                <a:gd name="T31" fmla="*/ 45 h 52"/>
                <a:gd name="T32" fmla="*/ 11 w 55"/>
                <a:gd name="T33" fmla="*/ 52 h 52"/>
                <a:gd name="T34" fmla="*/ 19 w 55"/>
                <a:gd name="T35" fmla="*/ 46 h 52"/>
                <a:gd name="T36" fmla="*/ 19 w 55"/>
                <a:gd name="T37" fmla="*/ 44 h 52"/>
                <a:gd name="T38" fmla="*/ 11 w 55"/>
                <a:gd name="T39" fmla="*/ 37 h 52"/>
                <a:gd name="T40" fmla="*/ 13 w 55"/>
                <a:gd name="T41" fmla="*/ 27 h 52"/>
                <a:gd name="T42" fmla="*/ 36 w 55"/>
                <a:gd name="T43" fmla="*/ 28 h 52"/>
                <a:gd name="T44" fmla="*/ 37 w 55"/>
                <a:gd name="T45" fmla="*/ 29 h 52"/>
                <a:gd name="T46" fmla="*/ 42 w 55"/>
                <a:gd name="T47" fmla="*/ 31 h 52"/>
                <a:gd name="T48" fmla="*/ 49 w 55"/>
                <a:gd name="T49" fmla="*/ 41 h 52"/>
                <a:gd name="T50" fmla="*/ 53 w 55"/>
                <a:gd name="T51" fmla="*/ 39 h 52"/>
                <a:gd name="T52" fmla="*/ 54 w 55"/>
                <a:gd name="T53" fmla="*/ 32 h 52"/>
                <a:gd name="T54" fmla="*/ 53 w 55"/>
                <a:gd name="T55" fmla="*/ 31 h 52"/>
                <a:gd name="T56" fmla="*/ 48 w 55"/>
                <a:gd name="T57" fmla="*/ 30 h 52"/>
                <a:gd name="T58" fmla="*/ 42 w 55"/>
                <a:gd name="T59" fmla="*/ 20 h 52"/>
                <a:gd name="T60" fmla="*/ 51 w 55"/>
                <a:gd name="T61" fmla="*/ 8 h 52"/>
                <a:gd name="T62" fmla="*/ 52 w 55"/>
                <a:gd name="T63" fmla="*/ 7 h 52"/>
                <a:gd name="T64" fmla="*/ 41 w 55"/>
                <a:gd name="T65" fmla="*/ 1 h 52"/>
                <a:gd name="T66" fmla="*/ 44 w 55"/>
                <a:gd name="T67" fmla="*/ 2 h 52"/>
                <a:gd name="T68" fmla="*/ 50 w 55"/>
                <a:gd name="T69" fmla="*/ 7 h 52"/>
                <a:gd name="T70" fmla="*/ 40 w 55"/>
                <a:gd name="T71" fmla="*/ 20 h 52"/>
                <a:gd name="T72" fmla="*/ 47 w 55"/>
                <a:gd name="T73" fmla="*/ 31 h 52"/>
                <a:gd name="T74" fmla="*/ 52 w 55"/>
                <a:gd name="T75" fmla="*/ 33 h 52"/>
                <a:gd name="T76" fmla="*/ 52 w 55"/>
                <a:gd name="T77" fmla="*/ 38 h 52"/>
                <a:gd name="T78" fmla="*/ 43 w 55"/>
                <a:gd name="T79" fmla="*/ 29 h 52"/>
                <a:gd name="T80" fmla="*/ 38 w 55"/>
                <a:gd name="T81" fmla="*/ 27 h 52"/>
                <a:gd name="T82" fmla="*/ 11 w 55"/>
                <a:gd name="T83" fmla="*/ 26 h 52"/>
                <a:gd name="T84" fmla="*/ 10 w 55"/>
                <a:gd name="T85" fmla="*/ 38 h 52"/>
                <a:gd name="T86" fmla="*/ 15 w 55"/>
                <a:gd name="T87" fmla="*/ 45 h 52"/>
                <a:gd name="T88" fmla="*/ 11 w 55"/>
                <a:gd name="T89" fmla="*/ 50 h 52"/>
                <a:gd name="T90" fmla="*/ 3 w 55"/>
                <a:gd name="T91" fmla="*/ 44 h 52"/>
                <a:gd name="T92" fmla="*/ 6 w 55"/>
                <a:gd name="T93" fmla="*/ 35 h 52"/>
                <a:gd name="T94" fmla="*/ 5 w 55"/>
                <a:gd name="T95" fmla="*/ 32 h 52"/>
                <a:gd name="T96" fmla="*/ 6 w 55"/>
                <a:gd name="T97" fmla="*/ 29 h 52"/>
                <a:gd name="T98" fmla="*/ 4 w 55"/>
                <a:gd name="T99" fmla="*/ 21 h 52"/>
                <a:gd name="T100" fmla="*/ 4 w 55"/>
                <a:gd name="T101" fmla="*/ 16 h 52"/>
                <a:gd name="T102" fmla="*/ 6 w 55"/>
                <a:gd name="T103" fmla="*/ 10 h 52"/>
                <a:gd name="T104" fmla="*/ 13 w 55"/>
                <a:gd name="T105" fmla="*/ 11 h 52"/>
                <a:gd name="T106" fmla="*/ 19 w 55"/>
                <a:gd name="T107" fmla="*/ 14 h 52"/>
                <a:gd name="T108" fmla="*/ 24 w 55"/>
                <a:gd name="T109" fmla="*/ 15 h 52"/>
                <a:gd name="T110" fmla="*/ 33 w 55"/>
                <a:gd name="T111" fmla="*/ 6 h 52"/>
                <a:gd name="T112" fmla="*/ 40 w 55"/>
                <a:gd name="T113" fmla="*/ 5 h 52"/>
                <a:gd name="T114" fmla="*/ 40 w 55"/>
                <a:gd name="T115"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 h="52">
                  <a:moveTo>
                    <a:pt x="41" y="1"/>
                  </a:moveTo>
                  <a:cubicBezTo>
                    <a:pt x="40" y="2"/>
                    <a:pt x="40" y="2"/>
                    <a:pt x="39" y="2"/>
                  </a:cubicBezTo>
                  <a:cubicBezTo>
                    <a:pt x="39" y="3"/>
                    <a:pt x="39" y="3"/>
                    <a:pt x="38" y="4"/>
                  </a:cubicBezTo>
                  <a:cubicBezTo>
                    <a:pt x="37" y="4"/>
                    <a:pt x="36" y="5"/>
                    <a:pt x="35" y="5"/>
                  </a:cubicBezTo>
                  <a:cubicBezTo>
                    <a:pt x="34" y="5"/>
                    <a:pt x="33" y="4"/>
                    <a:pt x="33" y="4"/>
                  </a:cubicBezTo>
                  <a:cubicBezTo>
                    <a:pt x="31" y="2"/>
                    <a:pt x="31" y="2"/>
                    <a:pt x="31" y="2"/>
                  </a:cubicBezTo>
                  <a:cubicBezTo>
                    <a:pt x="31" y="2"/>
                    <a:pt x="31" y="3"/>
                    <a:pt x="31" y="4"/>
                  </a:cubicBezTo>
                  <a:cubicBezTo>
                    <a:pt x="31" y="4"/>
                    <a:pt x="31" y="4"/>
                    <a:pt x="31" y="5"/>
                  </a:cubicBezTo>
                  <a:cubicBezTo>
                    <a:pt x="31" y="5"/>
                    <a:pt x="31" y="6"/>
                    <a:pt x="31" y="7"/>
                  </a:cubicBezTo>
                  <a:cubicBezTo>
                    <a:pt x="30" y="10"/>
                    <a:pt x="27" y="13"/>
                    <a:pt x="23" y="13"/>
                  </a:cubicBezTo>
                  <a:cubicBezTo>
                    <a:pt x="23" y="13"/>
                    <a:pt x="23" y="13"/>
                    <a:pt x="23" y="13"/>
                  </a:cubicBezTo>
                  <a:cubicBezTo>
                    <a:pt x="20" y="13"/>
                    <a:pt x="17" y="13"/>
                    <a:pt x="15" y="10"/>
                  </a:cubicBezTo>
                  <a:cubicBezTo>
                    <a:pt x="13" y="9"/>
                    <a:pt x="13" y="8"/>
                    <a:pt x="11" y="8"/>
                  </a:cubicBezTo>
                  <a:cubicBezTo>
                    <a:pt x="9" y="7"/>
                    <a:pt x="8" y="7"/>
                    <a:pt x="6" y="8"/>
                  </a:cubicBezTo>
                  <a:cubicBezTo>
                    <a:pt x="6" y="8"/>
                    <a:pt x="5" y="8"/>
                    <a:pt x="5" y="9"/>
                  </a:cubicBezTo>
                  <a:cubicBezTo>
                    <a:pt x="3" y="10"/>
                    <a:pt x="2" y="11"/>
                    <a:pt x="2" y="13"/>
                  </a:cubicBezTo>
                  <a:cubicBezTo>
                    <a:pt x="2" y="15"/>
                    <a:pt x="2" y="15"/>
                    <a:pt x="2" y="15"/>
                  </a:cubicBezTo>
                  <a:cubicBezTo>
                    <a:pt x="2" y="16"/>
                    <a:pt x="2" y="16"/>
                    <a:pt x="2" y="16"/>
                  </a:cubicBezTo>
                  <a:cubicBezTo>
                    <a:pt x="2" y="17"/>
                    <a:pt x="2" y="18"/>
                    <a:pt x="1" y="19"/>
                  </a:cubicBezTo>
                  <a:cubicBezTo>
                    <a:pt x="1" y="19"/>
                    <a:pt x="0" y="20"/>
                    <a:pt x="0" y="20"/>
                  </a:cubicBezTo>
                  <a:cubicBezTo>
                    <a:pt x="0" y="20"/>
                    <a:pt x="1" y="20"/>
                    <a:pt x="1" y="21"/>
                  </a:cubicBezTo>
                  <a:cubicBezTo>
                    <a:pt x="2" y="22"/>
                    <a:pt x="3" y="23"/>
                    <a:pt x="4" y="25"/>
                  </a:cubicBezTo>
                  <a:cubicBezTo>
                    <a:pt x="4" y="26"/>
                    <a:pt x="4" y="27"/>
                    <a:pt x="4" y="28"/>
                  </a:cubicBezTo>
                  <a:cubicBezTo>
                    <a:pt x="4" y="30"/>
                    <a:pt x="4" y="30"/>
                    <a:pt x="4" y="30"/>
                  </a:cubicBezTo>
                  <a:cubicBezTo>
                    <a:pt x="4" y="31"/>
                    <a:pt x="4" y="32"/>
                    <a:pt x="3" y="32"/>
                  </a:cubicBezTo>
                  <a:cubicBezTo>
                    <a:pt x="3" y="33"/>
                    <a:pt x="3" y="33"/>
                    <a:pt x="3" y="33"/>
                  </a:cubicBezTo>
                  <a:cubicBezTo>
                    <a:pt x="3" y="33"/>
                    <a:pt x="3" y="33"/>
                    <a:pt x="3" y="33"/>
                  </a:cubicBezTo>
                  <a:cubicBezTo>
                    <a:pt x="4" y="34"/>
                    <a:pt x="4" y="35"/>
                    <a:pt x="4" y="36"/>
                  </a:cubicBezTo>
                  <a:cubicBezTo>
                    <a:pt x="4" y="36"/>
                    <a:pt x="4" y="37"/>
                    <a:pt x="4" y="38"/>
                  </a:cubicBezTo>
                  <a:cubicBezTo>
                    <a:pt x="4" y="40"/>
                    <a:pt x="3" y="42"/>
                    <a:pt x="2" y="43"/>
                  </a:cubicBezTo>
                  <a:cubicBezTo>
                    <a:pt x="2" y="43"/>
                    <a:pt x="0" y="44"/>
                    <a:pt x="0" y="44"/>
                  </a:cubicBezTo>
                  <a:cubicBezTo>
                    <a:pt x="2" y="45"/>
                    <a:pt x="2" y="45"/>
                    <a:pt x="2" y="45"/>
                  </a:cubicBezTo>
                  <a:cubicBezTo>
                    <a:pt x="3" y="45"/>
                    <a:pt x="3" y="46"/>
                    <a:pt x="4" y="46"/>
                  </a:cubicBezTo>
                  <a:cubicBezTo>
                    <a:pt x="5" y="49"/>
                    <a:pt x="8" y="52"/>
                    <a:pt x="11" y="52"/>
                  </a:cubicBezTo>
                  <a:cubicBezTo>
                    <a:pt x="14" y="52"/>
                    <a:pt x="16" y="50"/>
                    <a:pt x="17" y="48"/>
                  </a:cubicBezTo>
                  <a:cubicBezTo>
                    <a:pt x="18" y="47"/>
                    <a:pt x="18" y="47"/>
                    <a:pt x="19" y="46"/>
                  </a:cubicBezTo>
                  <a:cubicBezTo>
                    <a:pt x="20" y="45"/>
                    <a:pt x="20" y="45"/>
                    <a:pt x="20" y="45"/>
                  </a:cubicBezTo>
                  <a:cubicBezTo>
                    <a:pt x="19" y="44"/>
                    <a:pt x="19" y="44"/>
                    <a:pt x="19" y="44"/>
                  </a:cubicBezTo>
                  <a:cubicBezTo>
                    <a:pt x="18" y="44"/>
                    <a:pt x="17" y="44"/>
                    <a:pt x="16" y="44"/>
                  </a:cubicBezTo>
                  <a:cubicBezTo>
                    <a:pt x="14" y="42"/>
                    <a:pt x="12" y="40"/>
                    <a:pt x="11" y="37"/>
                  </a:cubicBezTo>
                  <a:cubicBezTo>
                    <a:pt x="11" y="36"/>
                    <a:pt x="11" y="35"/>
                    <a:pt x="11" y="34"/>
                  </a:cubicBezTo>
                  <a:cubicBezTo>
                    <a:pt x="11" y="32"/>
                    <a:pt x="11" y="29"/>
                    <a:pt x="13" y="27"/>
                  </a:cubicBezTo>
                  <a:cubicBezTo>
                    <a:pt x="15" y="23"/>
                    <a:pt x="20" y="21"/>
                    <a:pt x="25" y="21"/>
                  </a:cubicBezTo>
                  <a:cubicBezTo>
                    <a:pt x="30" y="21"/>
                    <a:pt x="34" y="24"/>
                    <a:pt x="36" y="28"/>
                  </a:cubicBezTo>
                  <a:cubicBezTo>
                    <a:pt x="36" y="28"/>
                    <a:pt x="36" y="29"/>
                    <a:pt x="36" y="29"/>
                  </a:cubicBezTo>
                  <a:cubicBezTo>
                    <a:pt x="37" y="29"/>
                    <a:pt x="37" y="29"/>
                    <a:pt x="37" y="29"/>
                  </a:cubicBezTo>
                  <a:cubicBezTo>
                    <a:pt x="37" y="29"/>
                    <a:pt x="37" y="29"/>
                    <a:pt x="37" y="29"/>
                  </a:cubicBezTo>
                  <a:cubicBezTo>
                    <a:pt x="39" y="30"/>
                    <a:pt x="41" y="30"/>
                    <a:pt x="42" y="31"/>
                  </a:cubicBezTo>
                  <a:cubicBezTo>
                    <a:pt x="47" y="33"/>
                    <a:pt x="48" y="40"/>
                    <a:pt x="48" y="40"/>
                  </a:cubicBezTo>
                  <a:cubicBezTo>
                    <a:pt x="49" y="41"/>
                    <a:pt x="49" y="41"/>
                    <a:pt x="49" y="41"/>
                  </a:cubicBezTo>
                  <a:cubicBezTo>
                    <a:pt x="50" y="41"/>
                    <a:pt x="50" y="41"/>
                    <a:pt x="50" y="41"/>
                  </a:cubicBezTo>
                  <a:cubicBezTo>
                    <a:pt x="52" y="40"/>
                    <a:pt x="53" y="39"/>
                    <a:pt x="53" y="39"/>
                  </a:cubicBezTo>
                  <a:cubicBezTo>
                    <a:pt x="53" y="38"/>
                    <a:pt x="55" y="37"/>
                    <a:pt x="55" y="35"/>
                  </a:cubicBezTo>
                  <a:cubicBezTo>
                    <a:pt x="55" y="34"/>
                    <a:pt x="54" y="33"/>
                    <a:pt x="54" y="32"/>
                  </a:cubicBezTo>
                  <a:cubicBezTo>
                    <a:pt x="54" y="32"/>
                    <a:pt x="53" y="32"/>
                    <a:pt x="53" y="32"/>
                  </a:cubicBezTo>
                  <a:cubicBezTo>
                    <a:pt x="53" y="31"/>
                    <a:pt x="53" y="31"/>
                    <a:pt x="53" y="31"/>
                  </a:cubicBezTo>
                  <a:cubicBezTo>
                    <a:pt x="52" y="31"/>
                    <a:pt x="52" y="31"/>
                    <a:pt x="52" y="31"/>
                  </a:cubicBezTo>
                  <a:cubicBezTo>
                    <a:pt x="51" y="31"/>
                    <a:pt x="49" y="31"/>
                    <a:pt x="48" y="30"/>
                  </a:cubicBezTo>
                  <a:cubicBezTo>
                    <a:pt x="45" y="28"/>
                    <a:pt x="42" y="25"/>
                    <a:pt x="42" y="21"/>
                  </a:cubicBezTo>
                  <a:cubicBezTo>
                    <a:pt x="42" y="21"/>
                    <a:pt x="42" y="20"/>
                    <a:pt x="42" y="20"/>
                  </a:cubicBezTo>
                  <a:cubicBezTo>
                    <a:pt x="42" y="16"/>
                    <a:pt x="45" y="11"/>
                    <a:pt x="50" y="9"/>
                  </a:cubicBezTo>
                  <a:cubicBezTo>
                    <a:pt x="51" y="8"/>
                    <a:pt x="51" y="8"/>
                    <a:pt x="51" y="8"/>
                  </a:cubicBezTo>
                  <a:cubicBezTo>
                    <a:pt x="52" y="8"/>
                    <a:pt x="52" y="8"/>
                    <a:pt x="52" y="8"/>
                  </a:cubicBezTo>
                  <a:cubicBezTo>
                    <a:pt x="52" y="7"/>
                    <a:pt x="52" y="7"/>
                    <a:pt x="52" y="7"/>
                  </a:cubicBezTo>
                  <a:cubicBezTo>
                    <a:pt x="52" y="5"/>
                    <a:pt x="51" y="4"/>
                    <a:pt x="50" y="3"/>
                  </a:cubicBezTo>
                  <a:cubicBezTo>
                    <a:pt x="47" y="1"/>
                    <a:pt x="44" y="0"/>
                    <a:pt x="41" y="1"/>
                  </a:cubicBezTo>
                  <a:close/>
                  <a:moveTo>
                    <a:pt x="42" y="3"/>
                  </a:moveTo>
                  <a:cubicBezTo>
                    <a:pt x="42" y="2"/>
                    <a:pt x="44" y="2"/>
                    <a:pt x="44" y="2"/>
                  </a:cubicBezTo>
                  <a:cubicBezTo>
                    <a:pt x="46" y="2"/>
                    <a:pt x="47" y="3"/>
                    <a:pt x="48" y="4"/>
                  </a:cubicBezTo>
                  <a:cubicBezTo>
                    <a:pt x="49" y="5"/>
                    <a:pt x="50" y="6"/>
                    <a:pt x="50" y="7"/>
                  </a:cubicBezTo>
                  <a:cubicBezTo>
                    <a:pt x="49" y="7"/>
                    <a:pt x="49" y="7"/>
                    <a:pt x="49" y="7"/>
                  </a:cubicBezTo>
                  <a:cubicBezTo>
                    <a:pt x="44" y="10"/>
                    <a:pt x="40" y="15"/>
                    <a:pt x="40" y="20"/>
                  </a:cubicBezTo>
                  <a:cubicBezTo>
                    <a:pt x="40" y="21"/>
                    <a:pt x="40" y="21"/>
                    <a:pt x="40" y="21"/>
                  </a:cubicBezTo>
                  <a:cubicBezTo>
                    <a:pt x="40" y="25"/>
                    <a:pt x="43" y="29"/>
                    <a:pt x="47" y="31"/>
                  </a:cubicBezTo>
                  <a:cubicBezTo>
                    <a:pt x="49" y="32"/>
                    <a:pt x="50" y="33"/>
                    <a:pt x="52" y="33"/>
                  </a:cubicBezTo>
                  <a:cubicBezTo>
                    <a:pt x="52" y="33"/>
                    <a:pt x="52" y="33"/>
                    <a:pt x="52" y="33"/>
                  </a:cubicBezTo>
                  <a:cubicBezTo>
                    <a:pt x="53" y="34"/>
                    <a:pt x="53" y="34"/>
                    <a:pt x="53" y="35"/>
                  </a:cubicBezTo>
                  <a:cubicBezTo>
                    <a:pt x="53" y="36"/>
                    <a:pt x="52" y="37"/>
                    <a:pt x="52" y="38"/>
                  </a:cubicBezTo>
                  <a:cubicBezTo>
                    <a:pt x="51" y="38"/>
                    <a:pt x="50" y="39"/>
                    <a:pt x="50" y="39"/>
                  </a:cubicBezTo>
                  <a:cubicBezTo>
                    <a:pt x="49" y="35"/>
                    <a:pt x="46" y="31"/>
                    <a:pt x="43" y="29"/>
                  </a:cubicBezTo>
                  <a:cubicBezTo>
                    <a:pt x="41" y="29"/>
                    <a:pt x="40" y="28"/>
                    <a:pt x="38" y="28"/>
                  </a:cubicBezTo>
                  <a:cubicBezTo>
                    <a:pt x="38" y="28"/>
                    <a:pt x="38" y="27"/>
                    <a:pt x="38" y="27"/>
                  </a:cubicBezTo>
                  <a:cubicBezTo>
                    <a:pt x="35" y="22"/>
                    <a:pt x="31" y="20"/>
                    <a:pt x="25" y="19"/>
                  </a:cubicBezTo>
                  <a:cubicBezTo>
                    <a:pt x="19" y="19"/>
                    <a:pt x="14" y="22"/>
                    <a:pt x="11" y="26"/>
                  </a:cubicBezTo>
                  <a:cubicBezTo>
                    <a:pt x="10" y="29"/>
                    <a:pt x="9" y="31"/>
                    <a:pt x="9" y="34"/>
                  </a:cubicBezTo>
                  <a:cubicBezTo>
                    <a:pt x="9" y="35"/>
                    <a:pt x="9" y="36"/>
                    <a:pt x="10" y="38"/>
                  </a:cubicBezTo>
                  <a:cubicBezTo>
                    <a:pt x="10" y="40"/>
                    <a:pt x="12" y="42"/>
                    <a:pt x="14" y="44"/>
                  </a:cubicBezTo>
                  <a:cubicBezTo>
                    <a:pt x="14" y="45"/>
                    <a:pt x="15" y="45"/>
                    <a:pt x="15" y="45"/>
                  </a:cubicBezTo>
                  <a:cubicBezTo>
                    <a:pt x="16" y="45"/>
                    <a:pt x="17" y="46"/>
                    <a:pt x="17" y="46"/>
                  </a:cubicBezTo>
                  <a:cubicBezTo>
                    <a:pt x="16" y="48"/>
                    <a:pt x="14" y="50"/>
                    <a:pt x="11" y="50"/>
                  </a:cubicBezTo>
                  <a:cubicBezTo>
                    <a:pt x="9" y="50"/>
                    <a:pt x="6" y="48"/>
                    <a:pt x="5" y="46"/>
                  </a:cubicBezTo>
                  <a:cubicBezTo>
                    <a:pt x="5" y="45"/>
                    <a:pt x="4" y="44"/>
                    <a:pt x="3" y="44"/>
                  </a:cubicBezTo>
                  <a:cubicBezTo>
                    <a:pt x="5" y="42"/>
                    <a:pt x="6" y="40"/>
                    <a:pt x="6" y="38"/>
                  </a:cubicBezTo>
                  <a:cubicBezTo>
                    <a:pt x="6" y="37"/>
                    <a:pt x="6" y="36"/>
                    <a:pt x="6" y="35"/>
                  </a:cubicBezTo>
                  <a:cubicBezTo>
                    <a:pt x="6" y="34"/>
                    <a:pt x="5" y="34"/>
                    <a:pt x="5" y="33"/>
                  </a:cubicBezTo>
                  <a:cubicBezTo>
                    <a:pt x="5" y="33"/>
                    <a:pt x="5" y="32"/>
                    <a:pt x="5" y="32"/>
                  </a:cubicBezTo>
                  <a:cubicBezTo>
                    <a:pt x="5" y="32"/>
                    <a:pt x="6" y="31"/>
                    <a:pt x="6" y="31"/>
                  </a:cubicBezTo>
                  <a:cubicBezTo>
                    <a:pt x="6" y="30"/>
                    <a:pt x="6" y="30"/>
                    <a:pt x="6" y="29"/>
                  </a:cubicBezTo>
                  <a:cubicBezTo>
                    <a:pt x="6" y="27"/>
                    <a:pt x="6" y="26"/>
                    <a:pt x="6" y="24"/>
                  </a:cubicBezTo>
                  <a:cubicBezTo>
                    <a:pt x="5" y="23"/>
                    <a:pt x="5" y="22"/>
                    <a:pt x="4" y="21"/>
                  </a:cubicBezTo>
                  <a:cubicBezTo>
                    <a:pt x="4" y="21"/>
                    <a:pt x="3" y="20"/>
                    <a:pt x="3" y="20"/>
                  </a:cubicBezTo>
                  <a:cubicBezTo>
                    <a:pt x="4" y="19"/>
                    <a:pt x="4" y="17"/>
                    <a:pt x="4" y="16"/>
                  </a:cubicBezTo>
                  <a:cubicBezTo>
                    <a:pt x="4" y="14"/>
                    <a:pt x="3" y="12"/>
                    <a:pt x="5" y="11"/>
                  </a:cubicBezTo>
                  <a:cubicBezTo>
                    <a:pt x="5" y="11"/>
                    <a:pt x="5" y="10"/>
                    <a:pt x="6" y="10"/>
                  </a:cubicBezTo>
                  <a:cubicBezTo>
                    <a:pt x="7" y="9"/>
                    <a:pt x="9" y="9"/>
                    <a:pt x="11" y="10"/>
                  </a:cubicBezTo>
                  <a:cubicBezTo>
                    <a:pt x="12" y="10"/>
                    <a:pt x="12" y="10"/>
                    <a:pt x="13" y="11"/>
                  </a:cubicBezTo>
                  <a:cubicBezTo>
                    <a:pt x="13" y="11"/>
                    <a:pt x="14" y="12"/>
                    <a:pt x="14" y="12"/>
                  </a:cubicBezTo>
                  <a:cubicBezTo>
                    <a:pt x="16" y="13"/>
                    <a:pt x="17" y="14"/>
                    <a:pt x="19" y="14"/>
                  </a:cubicBezTo>
                  <a:cubicBezTo>
                    <a:pt x="20" y="15"/>
                    <a:pt x="22" y="15"/>
                    <a:pt x="23" y="15"/>
                  </a:cubicBezTo>
                  <a:cubicBezTo>
                    <a:pt x="24" y="15"/>
                    <a:pt x="24" y="15"/>
                    <a:pt x="24" y="15"/>
                  </a:cubicBezTo>
                  <a:cubicBezTo>
                    <a:pt x="28" y="14"/>
                    <a:pt x="32" y="11"/>
                    <a:pt x="33" y="7"/>
                  </a:cubicBezTo>
                  <a:cubicBezTo>
                    <a:pt x="33" y="7"/>
                    <a:pt x="33" y="6"/>
                    <a:pt x="33" y="6"/>
                  </a:cubicBezTo>
                  <a:cubicBezTo>
                    <a:pt x="34" y="6"/>
                    <a:pt x="34" y="6"/>
                    <a:pt x="35" y="6"/>
                  </a:cubicBezTo>
                  <a:cubicBezTo>
                    <a:pt x="36" y="7"/>
                    <a:pt x="38" y="6"/>
                    <a:pt x="40" y="5"/>
                  </a:cubicBezTo>
                  <a:cubicBezTo>
                    <a:pt x="40" y="5"/>
                    <a:pt x="40" y="4"/>
                    <a:pt x="40" y="4"/>
                  </a:cubicBezTo>
                  <a:cubicBezTo>
                    <a:pt x="40" y="4"/>
                    <a:pt x="40" y="4"/>
                    <a:pt x="40" y="4"/>
                  </a:cubicBezTo>
                  <a:cubicBezTo>
                    <a:pt x="41" y="3"/>
                    <a:pt x="41" y="3"/>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zh-CN" altLang="en-US">
                <a:cs typeface="+mn-ea"/>
                <a:sym typeface="+mn-lt"/>
              </a:endParaRPr>
            </a:p>
          </p:txBody>
        </p:sp>
        <p:sp>
          <p:nvSpPr>
            <p:cNvPr id="31" name="Freeform 10"/>
            <p:cNvSpPr>
              <a:spLocks noEditPoints="1"/>
            </p:cNvSpPr>
            <p:nvPr/>
          </p:nvSpPr>
          <p:spPr bwMode="auto">
            <a:xfrm>
              <a:off x="5222935" y="2006389"/>
              <a:ext cx="187325" cy="122237"/>
            </a:xfrm>
            <a:custGeom>
              <a:avLst/>
              <a:gdLst>
                <a:gd name="T0" fmla="*/ 7 w 17"/>
                <a:gd name="T1" fmla="*/ 0 h 11"/>
                <a:gd name="T2" fmla="*/ 7 w 17"/>
                <a:gd name="T3" fmla="*/ 2 h 11"/>
                <a:gd name="T4" fmla="*/ 1 w 17"/>
                <a:gd name="T5" fmla="*/ 6 h 11"/>
                <a:gd name="T6" fmla="*/ 0 w 17"/>
                <a:gd name="T7" fmla="*/ 7 h 11"/>
                <a:gd name="T8" fmla="*/ 2 w 17"/>
                <a:gd name="T9" fmla="*/ 8 h 11"/>
                <a:gd name="T10" fmla="*/ 5 w 17"/>
                <a:gd name="T11" fmla="*/ 10 h 11"/>
                <a:gd name="T12" fmla="*/ 5 w 17"/>
                <a:gd name="T13" fmla="*/ 11 h 11"/>
                <a:gd name="T14" fmla="*/ 10 w 17"/>
                <a:gd name="T15" fmla="*/ 11 h 11"/>
                <a:gd name="T16" fmla="*/ 12 w 17"/>
                <a:gd name="T17" fmla="*/ 10 h 11"/>
                <a:gd name="T18" fmla="*/ 14 w 17"/>
                <a:gd name="T19" fmla="*/ 9 h 11"/>
                <a:gd name="T20" fmla="*/ 15 w 17"/>
                <a:gd name="T21" fmla="*/ 8 h 11"/>
                <a:gd name="T22" fmla="*/ 16 w 17"/>
                <a:gd name="T23" fmla="*/ 6 h 11"/>
                <a:gd name="T24" fmla="*/ 16 w 17"/>
                <a:gd name="T25" fmla="*/ 2 h 11"/>
                <a:gd name="T26" fmla="*/ 14 w 17"/>
                <a:gd name="T27" fmla="*/ 0 h 11"/>
                <a:gd name="T28" fmla="*/ 11 w 17"/>
                <a:gd name="T29" fmla="*/ 0 h 11"/>
                <a:gd name="T30" fmla="*/ 11 w 17"/>
                <a:gd name="T31" fmla="*/ 0 h 11"/>
                <a:gd name="T32" fmla="*/ 8 w 17"/>
                <a:gd name="T33" fmla="*/ 0 h 11"/>
                <a:gd name="T34" fmla="*/ 8 w 17"/>
                <a:gd name="T35" fmla="*/ 0 h 11"/>
                <a:gd name="T36" fmla="*/ 7 w 17"/>
                <a:gd name="T37" fmla="*/ 0 h 11"/>
                <a:gd name="T38" fmla="*/ 11 w 17"/>
                <a:gd name="T39" fmla="*/ 1 h 11"/>
                <a:gd name="T40" fmla="*/ 11 w 17"/>
                <a:gd name="T41" fmla="*/ 1 h 11"/>
                <a:gd name="T42" fmla="*/ 13 w 17"/>
                <a:gd name="T43" fmla="*/ 2 h 11"/>
                <a:gd name="T44" fmla="*/ 15 w 17"/>
                <a:gd name="T45" fmla="*/ 5 h 11"/>
                <a:gd name="T46" fmla="*/ 13 w 17"/>
                <a:gd name="T47" fmla="*/ 8 h 11"/>
                <a:gd name="T48" fmla="*/ 11 w 17"/>
                <a:gd name="T49" fmla="*/ 9 h 11"/>
                <a:gd name="T50" fmla="*/ 9 w 17"/>
                <a:gd name="T51" fmla="*/ 9 h 11"/>
                <a:gd name="T52" fmla="*/ 6 w 17"/>
                <a:gd name="T53" fmla="*/ 9 h 11"/>
                <a:gd name="T54" fmla="*/ 4 w 17"/>
                <a:gd name="T55" fmla="*/ 8 h 11"/>
                <a:gd name="T56" fmla="*/ 3 w 17"/>
                <a:gd name="T57" fmla="*/ 7 h 11"/>
                <a:gd name="T58" fmla="*/ 8 w 17"/>
                <a:gd name="T59" fmla="*/ 3 h 11"/>
                <a:gd name="T60" fmla="*/ 9 w 17"/>
                <a:gd name="T61" fmla="*/ 2 h 11"/>
                <a:gd name="T62" fmla="*/ 11 w 17"/>
                <a:gd name="T6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1">
                  <a:moveTo>
                    <a:pt x="7" y="0"/>
                  </a:moveTo>
                  <a:cubicBezTo>
                    <a:pt x="7" y="2"/>
                    <a:pt x="7" y="2"/>
                    <a:pt x="7" y="2"/>
                  </a:cubicBezTo>
                  <a:cubicBezTo>
                    <a:pt x="6" y="4"/>
                    <a:pt x="4" y="5"/>
                    <a:pt x="1" y="6"/>
                  </a:cubicBezTo>
                  <a:cubicBezTo>
                    <a:pt x="0" y="7"/>
                    <a:pt x="0" y="7"/>
                    <a:pt x="0" y="7"/>
                  </a:cubicBezTo>
                  <a:cubicBezTo>
                    <a:pt x="2" y="8"/>
                    <a:pt x="2" y="8"/>
                    <a:pt x="2" y="8"/>
                  </a:cubicBezTo>
                  <a:cubicBezTo>
                    <a:pt x="3" y="9"/>
                    <a:pt x="4" y="10"/>
                    <a:pt x="5" y="10"/>
                  </a:cubicBezTo>
                  <a:cubicBezTo>
                    <a:pt x="5" y="11"/>
                    <a:pt x="5" y="11"/>
                    <a:pt x="5" y="11"/>
                  </a:cubicBezTo>
                  <a:cubicBezTo>
                    <a:pt x="7" y="11"/>
                    <a:pt x="8" y="11"/>
                    <a:pt x="10" y="11"/>
                  </a:cubicBezTo>
                  <a:cubicBezTo>
                    <a:pt x="10" y="11"/>
                    <a:pt x="11" y="11"/>
                    <a:pt x="12" y="10"/>
                  </a:cubicBezTo>
                  <a:cubicBezTo>
                    <a:pt x="14" y="9"/>
                    <a:pt x="14" y="9"/>
                    <a:pt x="14" y="9"/>
                  </a:cubicBezTo>
                  <a:cubicBezTo>
                    <a:pt x="14" y="9"/>
                    <a:pt x="15" y="8"/>
                    <a:pt x="15" y="8"/>
                  </a:cubicBezTo>
                  <a:cubicBezTo>
                    <a:pt x="15" y="7"/>
                    <a:pt x="16" y="7"/>
                    <a:pt x="16" y="6"/>
                  </a:cubicBezTo>
                  <a:cubicBezTo>
                    <a:pt x="17" y="5"/>
                    <a:pt x="16" y="3"/>
                    <a:pt x="16" y="2"/>
                  </a:cubicBezTo>
                  <a:cubicBezTo>
                    <a:pt x="15" y="1"/>
                    <a:pt x="14" y="1"/>
                    <a:pt x="14" y="0"/>
                  </a:cubicBezTo>
                  <a:cubicBezTo>
                    <a:pt x="13" y="0"/>
                    <a:pt x="12" y="0"/>
                    <a:pt x="11" y="0"/>
                  </a:cubicBezTo>
                  <a:cubicBezTo>
                    <a:pt x="11" y="0"/>
                    <a:pt x="11" y="0"/>
                    <a:pt x="11" y="0"/>
                  </a:cubicBezTo>
                  <a:cubicBezTo>
                    <a:pt x="10" y="0"/>
                    <a:pt x="9" y="0"/>
                    <a:pt x="8" y="0"/>
                  </a:cubicBezTo>
                  <a:cubicBezTo>
                    <a:pt x="8" y="0"/>
                    <a:pt x="8" y="0"/>
                    <a:pt x="8" y="0"/>
                  </a:cubicBezTo>
                  <a:lnTo>
                    <a:pt x="7" y="0"/>
                  </a:lnTo>
                  <a:close/>
                  <a:moveTo>
                    <a:pt x="11" y="1"/>
                  </a:moveTo>
                  <a:cubicBezTo>
                    <a:pt x="11" y="1"/>
                    <a:pt x="11" y="1"/>
                    <a:pt x="11" y="1"/>
                  </a:cubicBezTo>
                  <a:cubicBezTo>
                    <a:pt x="12" y="1"/>
                    <a:pt x="12" y="1"/>
                    <a:pt x="13" y="2"/>
                  </a:cubicBezTo>
                  <a:cubicBezTo>
                    <a:pt x="14" y="2"/>
                    <a:pt x="15" y="3"/>
                    <a:pt x="15" y="5"/>
                  </a:cubicBezTo>
                  <a:cubicBezTo>
                    <a:pt x="14" y="6"/>
                    <a:pt x="14" y="7"/>
                    <a:pt x="13" y="8"/>
                  </a:cubicBezTo>
                  <a:cubicBezTo>
                    <a:pt x="11" y="9"/>
                    <a:pt x="11" y="9"/>
                    <a:pt x="11" y="9"/>
                  </a:cubicBezTo>
                  <a:cubicBezTo>
                    <a:pt x="11" y="9"/>
                    <a:pt x="10" y="9"/>
                    <a:pt x="9" y="9"/>
                  </a:cubicBezTo>
                  <a:cubicBezTo>
                    <a:pt x="8" y="10"/>
                    <a:pt x="7" y="9"/>
                    <a:pt x="6" y="9"/>
                  </a:cubicBezTo>
                  <a:cubicBezTo>
                    <a:pt x="6" y="9"/>
                    <a:pt x="4" y="8"/>
                    <a:pt x="4" y="8"/>
                  </a:cubicBezTo>
                  <a:cubicBezTo>
                    <a:pt x="4" y="8"/>
                    <a:pt x="3" y="7"/>
                    <a:pt x="3" y="7"/>
                  </a:cubicBezTo>
                  <a:cubicBezTo>
                    <a:pt x="6" y="6"/>
                    <a:pt x="7" y="5"/>
                    <a:pt x="8" y="3"/>
                  </a:cubicBezTo>
                  <a:cubicBezTo>
                    <a:pt x="8" y="3"/>
                    <a:pt x="9" y="2"/>
                    <a:pt x="9" y="2"/>
                  </a:cubicBezTo>
                  <a:cubicBezTo>
                    <a:pt x="10" y="2"/>
                    <a:pt x="10"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zh-CN" altLang="en-US">
                <a:cs typeface="+mn-ea"/>
                <a:sym typeface="+mn-lt"/>
              </a:endParaRPr>
            </a:p>
          </p:txBody>
        </p:sp>
        <p:sp>
          <p:nvSpPr>
            <p:cNvPr id="32" name="Freeform 11"/>
            <p:cNvSpPr>
              <a:spLocks noEditPoints="1"/>
            </p:cNvSpPr>
            <p:nvPr/>
          </p:nvSpPr>
          <p:spPr bwMode="auto">
            <a:xfrm>
              <a:off x="3919598" y="1680951"/>
              <a:ext cx="942975" cy="436562"/>
            </a:xfrm>
            <a:custGeom>
              <a:avLst/>
              <a:gdLst>
                <a:gd name="T0" fmla="*/ 86 w 86"/>
                <a:gd name="T1" fmla="*/ 3 h 39"/>
                <a:gd name="T2" fmla="*/ 69 w 86"/>
                <a:gd name="T3" fmla="*/ 1 h 39"/>
                <a:gd name="T4" fmla="*/ 60 w 86"/>
                <a:gd name="T5" fmla="*/ 8 h 39"/>
                <a:gd name="T6" fmla="*/ 55 w 86"/>
                <a:gd name="T7" fmla="*/ 16 h 39"/>
                <a:gd name="T8" fmla="*/ 50 w 86"/>
                <a:gd name="T9" fmla="*/ 13 h 39"/>
                <a:gd name="T10" fmla="*/ 20 w 86"/>
                <a:gd name="T11" fmla="*/ 16 h 39"/>
                <a:gd name="T12" fmla="*/ 18 w 86"/>
                <a:gd name="T13" fmla="*/ 18 h 39"/>
                <a:gd name="T14" fmla="*/ 3 w 86"/>
                <a:gd name="T15" fmla="*/ 27 h 39"/>
                <a:gd name="T16" fmla="*/ 1 w 86"/>
                <a:gd name="T17" fmla="*/ 28 h 39"/>
                <a:gd name="T18" fmla="*/ 6 w 86"/>
                <a:gd name="T19" fmla="*/ 31 h 39"/>
                <a:gd name="T20" fmla="*/ 20 w 86"/>
                <a:gd name="T21" fmla="*/ 29 h 39"/>
                <a:gd name="T22" fmla="*/ 32 w 86"/>
                <a:gd name="T23" fmla="*/ 22 h 39"/>
                <a:gd name="T24" fmla="*/ 44 w 86"/>
                <a:gd name="T25" fmla="*/ 22 h 39"/>
                <a:gd name="T26" fmla="*/ 46 w 86"/>
                <a:gd name="T27" fmla="*/ 22 h 39"/>
                <a:gd name="T28" fmla="*/ 53 w 86"/>
                <a:gd name="T29" fmla="*/ 17 h 39"/>
                <a:gd name="T30" fmla="*/ 57 w 86"/>
                <a:gd name="T31" fmla="*/ 16 h 39"/>
                <a:gd name="T32" fmla="*/ 66 w 86"/>
                <a:gd name="T33" fmla="*/ 24 h 39"/>
                <a:gd name="T34" fmla="*/ 64 w 86"/>
                <a:gd name="T35" fmla="*/ 30 h 39"/>
                <a:gd name="T36" fmla="*/ 63 w 86"/>
                <a:gd name="T37" fmla="*/ 31 h 39"/>
                <a:gd name="T38" fmla="*/ 66 w 86"/>
                <a:gd name="T39" fmla="*/ 34 h 39"/>
                <a:gd name="T40" fmla="*/ 67 w 86"/>
                <a:gd name="T41" fmla="*/ 36 h 39"/>
                <a:gd name="T42" fmla="*/ 76 w 86"/>
                <a:gd name="T43" fmla="*/ 39 h 39"/>
                <a:gd name="T44" fmla="*/ 80 w 86"/>
                <a:gd name="T45" fmla="*/ 38 h 39"/>
                <a:gd name="T46" fmla="*/ 78 w 86"/>
                <a:gd name="T47" fmla="*/ 32 h 39"/>
                <a:gd name="T48" fmla="*/ 81 w 86"/>
                <a:gd name="T49" fmla="*/ 25 h 39"/>
                <a:gd name="T50" fmla="*/ 81 w 86"/>
                <a:gd name="T51" fmla="*/ 24 h 39"/>
                <a:gd name="T52" fmla="*/ 77 w 86"/>
                <a:gd name="T53" fmla="*/ 15 h 39"/>
                <a:gd name="T54" fmla="*/ 84 w 86"/>
                <a:gd name="T55" fmla="*/ 4 h 39"/>
                <a:gd name="T56" fmla="*/ 45 w 86"/>
                <a:gd name="T57" fmla="*/ 20 h 39"/>
                <a:gd name="T58" fmla="*/ 40 w 86"/>
                <a:gd name="T59" fmla="*/ 19 h 39"/>
                <a:gd name="T60" fmla="*/ 24 w 86"/>
                <a:gd name="T61" fmla="*/ 24 h 39"/>
                <a:gd name="T62" fmla="*/ 12 w 86"/>
                <a:gd name="T63" fmla="*/ 27 h 39"/>
                <a:gd name="T64" fmla="*/ 22 w 86"/>
                <a:gd name="T65" fmla="*/ 17 h 39"/>
                <a:gd name="T66" fmla="*/ 26 w 86"/>
                <a:gd name="T67" fmla="*/ 12 h 39"/>
                <a:gd name="T68" fmla="*/ 50 w 86"/>
                <a:gd name="T69" fmla="*/ 15 h 39"/>
                <a:gd name="T70" fmla="*/ 47 w 86"/>
                <a:gd name="T71" fmla="*/ 18 h 39"/>
                <a:gd name="T72" fmla="*/ 75 w 86"/>
                <a:gd name="T73" fmla="*/ 15 h 39"/>
                <a:gd name="T74" fmla="*/ 79 w 86"/>
                <a:gd name="T75" fmla="*/ 24 h 39"/>
                <a:gd name="T76" fmla="*/ 77 w 86"/>
                <a:gd name="T77" fmla="*/ 32 h 39"/>
                <a:gd name="T78" fmla="*/ 76 w 86"/>
                <a:gd name="T79" fmla="*/ 37 h 39"/>
                <a:gd name="T80" fmla="*/ 68 w 86"/>
                <a:gd name="T81" fmla="*/ 35 h 39"/>
                <a:gd name="T82" fmla="*/ 67 w 86"/>
                <a:gd name="T83" fmla="*/ 33 h 39"/>
                <a:gd name="T84" fmla="*/ 68 w 86"/>
                <a:gd name="T85" fmla="*/ 25 h 39"/>
                <a:gd name="T86" fmla="*/ 63 w 86"/>
                <a:gd name="T87" fmla="*/ 16 h 39"/>
                <a:gd name="T88" fmla="*/ 59 w 86"/>
                <a:gd name="T89" fmla="*/ 14 h 39"/>
                <a:gd name="T90" fmla="*/ 60 w 86"/>
                <a:gd name="T91" fmla="*/ 11 h 39"/>
                <a:gd name="T92" fmla="*/ 66 w 86"/>
                <a:gd name="T93" fmla="*/ 4 h 39"/>
                <a:gd name="T94" fmla="*/ 82 w 86"/>
                <a:gd name="T95"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39">
                  <a:moveTo>
                    <a:pt x="84" y="4"/>
                  </a:moveTo>
                  <a:cubicBezTo>
                    <a:pt x="86" y="3"/>
                    <a:pt x="86" y="3"/>
                    <a:pt x="86" y="3"/>
                  </a:cubicBezTo>
                  <a:cubicBezTo>
                    <a:pt x="84" y="2"/>
                    <a:pt x="84" y="2"/>
                    <a:pt x="84" y="2"/>
                  </a:cubicBezTo>
                  <a:cubicBezTo>
                    <a:pt x="79" y="0"/>
                    <a:pt x="73" y="0"/>
                    <a:pt x="69" y="1"/>
                  </a:cubicBezTo>
                  <a:cubicBezTo>
                    <a:pt x="67" y="2"/>
                    <a:pt x="65" y="3"/>
                    <a:pt x="63" y="5"/>
                  </a:cubicBezTo>
                  <a:cubicBezTo>
                    <a:pt x="62" y="6"/>
                    <a:pt x="61" y="7"/>
                    <a:pt x="60" y="8"/>
                  </a:cubicBezTo>
                  <a:cubicBezTo>
                    <a:pt x="59" y="10"/>
                    <a:pt x="59" y="11"/>
                    <a:pt x="58" y="13"/>
                  </a:cubicBezTo>
                  <a:cubicBezTo>
                    <a:pt x="57" y="14"/>
                    <a:pt x="56" y="15"/>
                    <a:pt x="55" y="16"/>
                  </a:cubicBezTo>
                  <a:cubicBezTo>
                    <a:pt x="54" y="16"/>
                    <a:pt x="53" y="15"/>
                    <a:pt x="53" y="15"/>
                  </a:cubicBezTo>
                  <a:cubicBezTo>
                    <a:pt x="52" y="15"/>
                    <a:pt x="51" y="14"/>
                    <a:pt x="50" y="13"/>
                  </a:cubicBezTo>
                  <a:cubicBezTo>
                    <a:pt x="47" y="11"/>
                    <a:pt x="34" y="2"/>
                    <a:pt x="24" y="11"/>
                  </a:cubicBezTo>
                  <a:cubicBezTo>
                    <a:pt x="23" y="13"/>
                    <a:pt x="22" y="14"/>
                    <a:pt x="20" y="16"/>
                  </a:cubicBezTo>
                  <a:cubicBezTo>
                    <a:pt x="20" y="16"/>
                    <a:pt x="20" y="16"/>
                    <a:pt x="20" y="16"/>
                  </a:cubicBezTo>
                  <a:cubicBezTo>
                    <a:pt x="18" y="18"/>
                    <a:pt x="18" y="18"/>
                    <a:pt x="18" y="18"/>
                  </a:cubicBezTo>
                  <a:cubicBezTo>
                    <a:pt x="16" y="22"/>
                    <a:pt x="13" y="24"/>
                    <a:pt x="11" y="25"/>
                  </a:cubicBezTo>
                  <a:cubicBezTo>
                    <a:pt x="8" y="26"/>
                    <a:pt x="6" y="27"/>
                    <a:pt x="3" y="27"/>
                  </a:cubicBezTo>
                  <a:cubicBezTo>
                    <a:pt x="0" y="27"/>
                    <a:pt x="0" y="27"/>
                    <a:pt x="0" y="27"/>
                  </a:cubicBezTo>
                  <a:cubicBezTo>
                    <a:pt x="0" y="28"/>
                    <a:pt x="1" y="28"/>
                    <a:pt x="1" y="28"/>
                  </a:cubicBezTo>
                  <a:cubicBezTo>
                    <a:pt x="2" y="29"/>
                    <a:pt x="3" y="29"/>
                    <a:pt x="3" y="30"/>
                  </a:cubicBezTo>
                  <a:cubicBezTo>
                    <a:pt x="4" y="30"/>
                    <a:pt x="5" y="30"/>
                    <a:pt x="6" y="31"/>
                  </a:cubicBezTo>
                  <a:cubicBezTo>
                    <a:pt x="8" y="31"/>
                    <a:pt x="9" y="31"/>
                    <a:pt x="11" y="31"/>
                  </a:cubicBezTo>
                  <a:cubicBezTo>
                    <a:pt x="14" y="32"/>
                    <a:pt x="17" y="31"/>
                    <a:pt x="20" y="29"/>
                  </a:cubicBezTo>
                  <a:cubicBezTo>
                    <a:pt x="22" y="28"/>
                    <a:pt x="23" y="27"/>
                    <a:pt x="25" y="26"/>
                  </a:cubicBezTo>
                  <a:cubicBezTo>
                    <a:pt x="27" y="24"/>
                    <a:pt x="29" y="23"/>
                    <a:pt x="32" y="22"/>
                  </a:cubicBezTo>
                  <a:cubicBezTo>
                    <a:pt x="34" y="21"/>
                    <a:pt x="37" y="21"/>
                    <a:pt x="40" y="21"/>
                  </a:cubicBezTo>
                  <a:cubicBezTo>
                    <a:pt x="42" y="21"/>
                    <a:pt x="43" y="21"/>
                    <a:pt x="44" y="22"/>
                  </a:cubicBezTo>
                  <a:cubicBezTo>
                    <a:pt x="46" y="22"/>
                    <a:pt x="46" y="22"/>
                    <a:pt x="46" y="22"/>
                  </a:cubicBezTo>
                  <a:cubicBezTo>
                    <a:pt x="46" y="22"/>
                    <a:pt x="46" y="22"/>
                    <a:pt x="46" y="22"/>
                  </a:cubicBezTo>
                  <a:cubicBezTo>
                    <a:pt x="47" y="21"/>
                    <a:pt x="48" y="20"/>
                    <a:pt x="48" y="19"/>
                  </a:cubicBezTo>
                  <a:cubicBezTo>
                    <a:pt x="50" y="18"/>
                    <a:pt x="51" y="17"/>
                    <a:pt x="53" y="17"/>
                  </a:cubicBezTo>
                  <a:cubicBezTo>
                    <a:pt x="55" y="16"/>
                    <a:pt x="55" y="16"/>
                    <a:pt x="55" y="16"/>
                  </a:cubicBezTo>
                  <a:cubicBezTo>
                    <a:pt x="57" y="16"/>
                    <a:pt x="57" y="16"/>
                    <a:pt x="57" y="16"/>
                  </a:cubicBezTo>
                  <a:cubicBezTo>
                    <a:pt x="59" y="16"/>
                    <a:pt x="61" y="17"/>
                    <a:pt x="62" y="18"/>
                  </a:cubicBezTo>
                  <a:cubicBezTo>
                    <a:pt x="64" y="19"/>
                    <a:pt x="66" y="21"/>
                    <a:pt x="66" y="24"/>
                  </a:cubicBezTo>
                  <a:cubicBezTo>
                    <a:pt x="66" y="25"/>
                    <a:pt x="66" y="25"/>
                    <a:pt x="66" y="25"/>
                  </a:cubicBezTo>
                  <a:cubicBezTo>
                    <a:pt x="66" y="27"/>
                    <a:pt x="65" y="29"/>
                    <a:pt x="64" y="30"/>
                  </a:cubicBezTo>
                  <a:cubicBezTo>
                    <a:pt x="64" y="30"/>
                    <a:pt x="64" y="30"/>
                    <a:pt x="64" y="30"/>
                  </a:cubicBezTo>
                  <a:cubicBezTo>
                    <a:pt x="63" y="31"/>
                    <a:pt x="63" y="31"/>
                    <a:pt x="63" y="31"/>
                  </a:cubicBezTo>
                  <a:cubicBezTo>
                    <a:pt x="64" y="32"/>
                    <a:pt x="64" y="32"/>
                    <a:pt x="64" y="32"/>
                  </a:cubicBezTo>
                  <a:cubicBezTo>
                    <a:pt x="65" y="32"/>
                    <a:pt x="66" y="34"/>
                    <a:pt x="66" y="34"/>
                  </a:cubicBezTo>
                  <a:cubicBezTo>
                    <a:pt x="66" y="34"/>
                    <a:pt x="66" y="35"/>
                    <a:pt x="66" y="35"/>
                  </a:cubicBezTo>
                  <a:cubicBezTo>
                    <a:pt x="67" y="35"/>
                    <a:pt x="67" y="36"/>
                    <a:pt x="67" y="36"/>
                  </a:cubicBezTo>
                  <a:cubicBezTo>
                    <a:pt x="67" y="36"/>
                    <a:pt x="68" y="37"/>
                    <a:pt x="71" y="38"/>
                  </a:cubicBezTo>
                  <a:cubicBezTo>
                    <a:pt x="72" y="39"/>
                    <a:pt x="74" y="39"/>
                    <a:pt x="76" y="39"/>
                  </a:cubicBezTo>
                  <a:cubicBezTo>
                    <a:pt x="77" y="39"/>
                    <a:pt x="78" y="38"/>
                    <a:pt x="79" y="38"/>
                  </a:cubicBezTo>
                  <a:cubicBezTo>
                    <a:pt x="80" y="38"/>
                    <a:pt x="80" y="38"/>
                    <a:pt x="80" y="38"/>
                  </a:cubicBezTo>
                  <a:cubicBezTo>
                    <a:pt x="79" y="37"/>
                    <a:pt x="79" y="37"/>
                    <a:pt x="79" y="37"/>
                  </a:cubicBezTo>
                  <a:cubicBezTo>
                    <a:pt x="79" y="35"/>
                    <a:pt x="78" y="34"/>
                    <a:pt x="78" y="32"/>
                  </a:cubicBezTo>
                  <a:cubicBezTo>
                    <a:pt x="78" y="31"/>
                    <a:pt x="78" y="31"/>
                    <a:pt x="78" y="31"/>
                  </a:cubicBezTo>
                  <a:cubicBezTo>
                    <a:pt x="79" y="29"/>
                    <a:pt x="79" y="27"/>
                    <a:pt x="81" y="25"/>
                  </a:cubicBezTo>
                  <a:cubicBezTo>
                    <a:pt x="81" y="24"/>
                    <a:pt x="81" y="24"/>
                    <a:pt x="81" y="24"/>
                  </a:cubicBezTo>
                  <a:cubicBezTo>
                    <a:pt x="81" y="24"/>
                    <a:pt x="81" y="24"/>
                    <a:pt x="81" y="24"/>
                  </a:cubicBezTo>
                  <a:cubicBezTo>
                    <a:pt x="80" y="23"/>
                    <a:pt x="79" y="22"/>
                    <a:pt x="79" y="21"/>
                  </a:cubicBezTo>
                  <a:cubicBezTo>
                    <a:pt x="78" y="19"/>
                    <a:pt x="77" y="17"/>
                    <a:pt x="77" y="15"/>
                  </a:cubicBezTo>
                  <a:cubicBezTo>
                    <a:pt x="77" y="12"/>
                    <a:pt x="78" y="10"/>
                    <a:pt x="80" y="7"/>
                  </a:cubicBezTo>
                  <a:cubicBezTo>
                    <a:pt x="81" y="6"/>
                    <a:pt x="83" y="5"/>
                    <a:pt x="84" y="4"/>
                  </a:cubicBezTo>
                  <a:close/>
                  <a:moveTo>
                    <a:pt x="47" y="18"/>
                  </a:moveTo>
                  <a:cubicBezTo>
                    <a:pt x="46" y="18"/>
                    <a:pt x="46" y="19"/>
                    <a:pt x="45" y="20"/>
                  </a:cubicBezTo>
                  <a:cubicBezTo>
                    <a:pt x="45" y="20"/>
                    <a:pt x="45" y="20"/>
                    <a:pt x="45" y="20"/>
                  </a:cubicBezTo>
                  <a:cubicBezTo>
                    <a:pt x="44" y="20"/>
                    <a:pt x="42" y="19"/>
                    <a:pt x="40" y="19"/>
                  </a:cubicBezTo>
                  <a:cubicBezTo>
                    <a:pt x="37" y="19"/>
                    <a:pt x="34" y="19"/>
                    <a:pt x="31" y="20"/>
                  </a:cubicBezTo>
                  <a:cubicBezTo>
                    <a:pt x="28" y="21"/>
                    <a:pt x="26" y="23"/>
                    <a:pt x="24" y="24"/>
                  </a:cubicBezTo>
                  <a:cubicBezTo>
                    <a:pt x="17" y="30"/>
                    <a:pt x="12" y="31"/>
                    <a:pt x="6" y="28"/>
                  </a:cubicBezTo>
                  <a:cubicBezTo>
                    <a:pt x="8" y="28"/>
                    <a:pt x="10" y="28"/>
                    <a:pt x="12" y="27"/>
                  </a:cubicBezTo>
                  <a:cubicBezTo>
                    <a:pt x="15" y="25"/>
                    <a:pt x="17" y="23"/>
                    <a:pt x="20" y="20"/>
                  </a:cubicBezTo>
                  <a:cubicBezTo>
                    <a:pt x="22" y="17"/>
                    <a:pt x="22" y="17"/>
                    <a:pt x="22" y="17"/>
                  </a:cubicBezTo>
                  <a:cubicBezTo>
                    <a:pt x="22" y="17"/>
                    <a:pt x="22" y="17"/>
                    <a:pt x="22" y="17"/>
                  </a:cubicBezTo>
                  <a:cubicBezTo>
                    <a:pt x="23" y="15"/>
                    <a:pt x="24" y="14"/>
                    <a:pt x="26" y="12"/>
                  </a:cubicBezTo>
                  <a:cubicBezTo>
                    <a:pt x="34" y="5"/>
                    <a:pt x="46" y="12"/>
                    <a:pt x="49" y="15"/>
                  </a:cubicBezTo>
                  <a:cubicBezTo>
                    <a:pt x="50" y="15"/>
                    <a:pt x="50" y="15"/>
                    <a:pt x="50" y="15"/>
                  </a:cubicBezTo>
                  <a:cubicBezTo>
                    <a:pt x="50" y="15"/>
                    <a:pt x="50" y="15"/>
                    <a:pt x="50" y="16"/>
                  </a:cubicBezTo>
                  <a:cubicBezTo>
                    <a:pt x="49" y="16"/>
                    <a:pt x="48" y="17"/>
                    <a:pt x="47" y="18"/>
                  </a:cubicBezTo>
                  <a:close/>
                  <a:moveTo>
                    <a:pt x="79" y="6"/>
                  </a:moveTo>
                  <a:cubicBezTo>
                    <a:pt x="76" y="9"/>
                    <a:pt x="75" y="12"/>
                    <a:pt x="75" y="15"/>
                  </a:cubicBezTo>
                  <a:cubicBezTo>
                    <a:pt x="75" y="18"/>
                    <a:pt x="76" y="20"/>
                    <a:pt x="77" y="22"/>
                  </a:cubicBezTo>
                  <a:cubicBezTo>
                    <a:pt x="78" y="23"/>
                    <a:pt x="78" y="24"/>
                    <a:pt x="79" y="24"/>
                  </a:cubicBezTo>
                  <a:cubicBezTo>
                    <a:pt x="78" y="26"/>
                    <a:pt x="77" y="29"/>
                    <a:pt x="77" y="31"/>
                  </a:cubicBezTo>
                  <a:cubicBezTo>
                    <a:pt x="77" y="32"/>
                    <a:pt x="77" y="32"/>
                    <a:pt x="77" y="32"/>
                  </a:cubicBezTo>
                  <a:cubicBezTo>
                    <a:pt x="77" y="34"/>
                    <a:pt x="77" y="35"/>
                    <a:pt x="78" y="37"/>
                  </a:cubicBezTo>
                  <a:cubicBezTo>
                    <a:pt x="77" y="37"/>
                    <a:pt x="77" y="37"/>
                    <a:pt x="76" y="37"/>
                  </a:cubicBezTo>
                  <a:cubicBezTo>
                    <a:pt x="74" y="37"/>
                    <a:pt x="73" y="37"/>
                    <a:pt x="71" y="37"/>
                  </a:cubicBezTo>
                  <a:cubicBezTo>
                    <a:pt x="70" y="36"/>
                    <a:pt x="69" y="36"/>
                    <a:pt x="68" y="35"/>
                  </a:cubicBezTo>
                  <a:cubicBezTo>
                    <a:pt x="68" y="35"/>
                    <a:pt x="68" y="34"/>
                    <a:pt x="68" y="34"/>
                  </a:cubicBezTo>
                  <a:cubicBezTo>
                    <a:pt x="68" y="34"/>
                    <a:pt x="67" y="33"/>
                    <a:pt x="67" y="33"/>
                  </a:cubicBezTo>
                  <a:cubicBezTo>
                    <a:pt x="67" y="33"/>
                    <a:pt x="67" y="32"/>
                    <a:pt x="66" y="31"/>
                  </a:cubicBezTo>
                  <a:cubicBezTo>
                    <a:pt x="67" y="29"/>
                    <a:pt x="68" y="27"/>
                    <a:pt x="68" y="25"/>
                  </a:cubicBezTo>
                  <a:cubicBezTo>
                    <a:pt x="68" y="24"/>
                    <a:pt x="68" y="24"/>
                    <a:pt x="68" y="24"/>
                  </a:cubicBezTo>
                  <a:cubicBezTo>
                    <a:pt x="67" y="21"/>
                    <a:pt x="66" y="18"/>
                    <a:pt x="63" y="16"/>
                  </a:cubicBezTo>
                  <a:cubicBezTo>
                    <a:pt x="62" y="16"/>
                    <a:pt x="60" y="15"/>
                    <a:pt x="59" y="15"/>
                  </a:cubicBezTo>
                  <a:cubicBezTo>
                    <a:pt x="59" y="14"/>
                    <a:pt x="59" y="14"/>
                    <a:pt x="59" y="14"/>
                  </a:cubicBezTo>
                  <a:cubicBezTo>
                    <a:pt x="59" y="14"/>
                    <a:pt x="59" y="13"/>
                    <a:pt x="59" y="13"/>
                  </a:cubicBezTo>
                  <a:cubicBezTo>
                    <a:pt x="60" y="12"/>
                    <a:pt x="60" y="12"/>
                    <a:pt x="60" y="11"/>
                  </a:cubicBezTo>
                  <a:cubicBezTo>
                    <a:pt x="61" y="11"/>
                    <a:pt x="61" y="10"/>
                    <a:pt x="62" y="9"/>
                  </a:cubicBezTo>
                  <a:cubicBezTo>
                    <a:pt x="63" y="7"/>
                    <a:pt x="64" y="6"/>
                    <a:pt x="66" y="4"/>
                  </a:cubicBezTo>
                  <a:cubicBezTo>
                    <a:pt x="67" y="4"/>
                    <a:pt x="68" y="3"/>
                    <a:pt x="69" y="3"/>
                  </a:cubicBezTo>
                  <a:cubicBezTo>
                    <a:pt x="73" y="2"/>
                    <a:pt x="78" y="2"/>
                    <a:pt x="82" y="3"/>
                  </a:cubicBezTo>
                  <a:cubicBezTo>
                    <a:pt x="81" y="4"/>
                    <a:pt x="80" y="5"/>
                    <a:pt x="7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zh-CN" altLang="en-US">
                <a:cs typeface="+mn-ea"/>
                <a:sym typeface="+mn-lt"/>
              </a:endParaRPr>
            </a:p>
          </p:txBody>
        </p:sp>
        <p:sp>
          <p:nvSpPr>
            <p:cNvPr id="33" name="Freeform 12"/>
            <p:cNvSpPr>
              <a:spLocks noEditPoints="1"/>
            </p:cNvSpPr>
            <p:nvPr/>
          </p:nvSpPr>
          <p:spPr bwMode="auto">
            <a:xfrm>
              <a:off x="5618223" y="1680951"/>
              <a:ext cx="963612" cy="436562"/>
            </a:xfrm>
            <a:custGeom>
              <a:avLst/>
              <a:gdLst>
                <a:gd name="T0" fmla="*/ 79 w 88"/>
                <a:gd name="T1" fmla="*/ 12 h 39"/>
                <a:gd name="T2" fmla="*/ 63 w 88"/>
                <a:gd name="T3" fmla="*/ 7 h 39"/>
                <a:gd name="T4" fmla="*/ 55 w 88"/>
                <a:gd name="T5" fmla="*/ 10 h 39"/>
                <a:gd name="T6" fmla="*/ 46 w 88"/>
                <a:gd name="T7" fmla="*/ 15 h 39"/>
                <a:gd name="T8" fmla="*/ 40 w 88"/>
                <a:gd name="T9" fmla="*/ 15 h 39"/>
                <a:gd name="T10" fmla="*/ 36 w 88"/>
                <a:gd name="T11" fmla="*/ 23 h 39"/>
                <a:gd name="T12" fmla="*/ 32 w 88"/>
                <a:gd name="T13" fmla="*/ 25 h 39"/>
                <a:gd name="T14" fmla="*/ 26 w 88"/>
                <a:gd name="T15" fmla="*/ 26 h 39"/>
                <a:gd name="T16" fmla="*/ 17 w 88"/>
                <a:gd name="T17" fmla="*/ 16 h 39"/>
                <a:gd name="T18" fmla="*/ 19 w 88"/>
                <a:gd name="T19" fmla="*/ 10 h 39"/>
                <a:gd name="T20" fmla="*/ 18 w 88"/>
                <a:gd name="T21" fmla="*/ 9 h 39"/>
                <a:gd name="T22" fmla="*/ 4 w 88"/>
                <a:gd name="T23" fmla="*/ 0 h 39"/>
                <a:gd name="T24" fmla="*/ 6 w 88"/>
                <a:gd name="T25" fmla="*/ 5 h 39"/>
                <a:gd name="T26" fmla="*/ 9 w 88"/>
                <a:gd name="T27" fmla="*/ 13 h 39"/>
                <a:gd name="T28" fmla="*/ 4 w 88"/>
                <a:gd name="T29" fmla="*/ 23 h 39"/>
                <a:gd name="T30" fmla="*/ 3 w 88"/>
                <a:gd name="T31" fmla="*/ 24 h 39"/>
                <a:gd name="T32" fmla="*/ 1 w 88"/>
                <a:gd name="T33" fmla="*/ 33 h 39"/>
                <a:gd name="T34" fmla="*/ 1 w 88"/>
                <a:gd name="T35" fmla="*/ 35 h 39"/>
                <a:gd name="T36" fmla="*/ 20 w 88"/>
                <a:gd name="T37" fmla="*/ 37 h 39"/>
                <a:gd name="T38" fmla="*/ 27 w 88"/>
                <a:gd name="T39" fmla="*/ 30 h 39"/>
                <a:gd name="T40" fmla="*/ 30 w 88"/>
                <a:gd name="T41" fmla="*/ 27 h 39"/>
                <a:gd name="T42" fmla="*/ 34 w 88"/>
                <a:gd name="T43" fmla="*/ 27 h 39"/>
                <a:gd name="T44" fmla="*/ 66 w 88"/>
                <a:gd name="T45" fmla="*/ 26 h 39"/>
                <a:gd name="T46" fmla="*/ 71 w 88"/>
                <a:gd name="T47" fmla="*/ 23 h 39"/>
                <a:gd name="T48" fmla="*/ 84 w 88"/>
                <a:gd name="T49" fmla="*/ 17 h 39"/>
                <a:gd name="T50" fmla="*/ 88 w 88"/>
                <a:gd name="T51" fmla="*/ 16 h 39"/>
                <a:gd name="T52" fmla="*/ 26 w 88"/>
                <a:gd name="T53" fmla="*/ 29 h 39"/>
                <a:gd name="T54" fmla="*/ 23 w 88"/>
                <a:gd name="T55" fmla="*/ 33 h 39"/>
                <a:gd name="T56" fmla="*/ 17 w 88"/>
                <a:gd name="T57" fmla="*/ 36 h 39"/>
                <a:gd name="T58" fmla="*/ 5 w 88"/>
                <a:gd name="T59" fmla="*/ 26 h 39"/>
                <a:gd name="T60" fmla="*/ 5 w 88"/>
                <a:gd name="T61" fmla="*/ 24 h 39"/>
                <a:gd name="T62" fmla="*/ 11 w 88"/>
                <a:gd name="T63" fmla="*/ 13 h 39"/>
                <a:gd name="T64" fmla="*/ 14 w 88"/>
                <a:gd name="T65" fmla="*/ 7 h 39"/>
                <a:gd name="T66" fmla="*/ 16 w 88"/>
                <a:gd name="T67" fmla="*/ 12 h 39"/>
                <a:gd name="T68" fmla="*/ 17 w 88"/>
                <a:gd name="T69" fmla="*/ 22 h 39"/>
                <a:gd name="T70" fmla="*/ 27 w 88"/>
                <a:gd name="T71" fmla="*/ 27 h 39"/>
                <a:gd name="T72" fmla="*/ 74 w 88"/>
                <a:gd name="T73" fmla="*/ 20 h 39"/>
                <a:gd name="T74" fmla="*/ 68 w 88"/>
                <a:gd name="T75" fmla="*/ 23 h 39"/>
                <a:gd name="T76" fmla="*/ 65 w 88"/>
                <a:gd name="T77" fmla="*/ 25 h 39"/>
                <a:gd name="T78" fmla="*/ 35 w 88"/>
                <a:gd name="T79" fmla="*/ 26 h 39"/>
                <a:gd name="T80" fmla="*/ 37 w 88"/>
                <a:gd name="T81" fmla="*/ 25 h 39"/>
                <a:gd name="T82" fmla="*/ 47 w 88"/>
                <a:gd name="T83" fmla="*/ 16 h 39"/>
                <a:gd name="T84" fmla="*/ 56 w 88"/>
                <a:gd name="T85" fmla="*/ 12 h 39"/>
                <a:gd name="T86" fmla="*/ 63 w 88"/>
                <a:gd name="T87" fmla="*/ 9 h 39"/>
                <a:gd name="T88" fmla="*/ 78 w 88"/>
                <a:gd name="T89" fmla="*/ 14 h 39"/>
                <a:gd name="T90" fmla="*/ 74 w 88"/>
                <a:gd name="T9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39">
                  <a:moveTo>
                    <a:pt x="86" y="15"/>
                  </a:moveTo>
                  <a:cubicBezTo>
                    <a:pt x="79" y="12"/>
                    <a:pt x="79" y="12"/>
                    <a:pt x="79" y="12"/>
                  </a:cubicBezTo>
                  <a:cubicBezTo>
                    <a:pt x="78" y="11"/>
                    <a:pt x="78" y="11"/>
                    <a:pt x="78" y="11"/>
                  </a:cubicBezTo>
                  <a:cubicBezTo>
                    <a:pt x="73" y="9"/>
                    <a:pt x="68" y="6"/>
                    <a:pt x="63" y="7"/>
                  </a:cubicBezTo>
                  <a:cubicBezTo>
                    <a:pt x="61" y="7"/>
                    <a:pt x="61" y="7"/>
                    <a:pt x="61" y="7"/>
                  </a:cubicBezTo>
                  <a:cubicBezTo>
                    <a:pt x="59" y="8"/>
                    <a:pt x="57" y="9"/>
                    <a:pt x="55" y="10"/>
                  </a:cubicBezTo>
                  <a:cubicBezTo>
                    <a:pt x="53" y="11"/>
                    <a:pt x="53" y="11"/>
                    <a:pt x="53" y="11"/>
                  </a:cubicBezTo>
                  <a:cubicBezTo>
                    <a:pt x="51" y="13"/>
                    <a:pt x="49" y="14"/>
                    <a:pt x="46" y="15"/>
                  </a:cubicBezTo>
                  <a:cubicBezTo>
                    <a:pt x="45" y="15"/>
                    <a:pt x="43" y="15"/>
                    <a:pt x="42" y="15"/>
                  </a:cubicBezTo>
                  <a:cubicBezTo>
                    <a:pt x="40" y="15"/>
                    <a:pt x="40" y="15"/>
                    <a:pt x="40" y="15"/>
                  </a:cubicBezTo>
                  <a:cubicBezTo>
                    <a:pt x="40" y="16"/>
                    <a:pt x="40" y="16"/>
                    <a:pt x="40" y="16"/>
                  </a:cubicBezTo>
                  <a:cubicBezTo>
                    <a:pt x="40" y="19"/>
                    <a:pt x="38" y="21"/>
                    <a:pt x="36" y="23"/>
                  </a:cubicBezTo>
                  <a:cubicBezTo>
                    <a:pt x="35" y="24"/>
                    <a:pt x="34" y="24"/>
                    <a:pt x="33" y="25"/>
                  </a:cubicBezTo>
                  <a:cubicBezTo>
                    <a:pt x="32" y="25"/>
                    <a:pt x="32" y="25"/>
                    <a:pt x="32" y="25"/>
                  </a:cubicBezTo>
                  <a:cubicBezTo>
                    <a:pt x="31" y="26"/>
                    <a:pt x="31" y="26"/>
                    <a:pt x="30" y="26"/>
                  </a:cubicBezTo>
                  <a:cubicBezTo>
                    <a:pt x="29" y="26"/>
                    <a:pt x="26" y="26"/>
                    <a:pt x="26" y="26"/>
                  </a:cubicBezTo>
                  <a:cubicBezTo>
                    <a:pt x="23" y="25"/>
                    <a:pt x="20" y="24"/>
                    <a:pt x="19" y="21"/>
                  </a:cubicBezTo>
                  <a:cubicBezTo>
                    <a:pt x="18" y="20"/>
                    <a:pt x="17" y="18"/>
                    <a:pt x="17" y="16"/>
                  </a:cubicBezTo>
                  <a:cubicBezTo>
                    <a:pt x="17" y="15"/>
                    <a:pt x="17" y="14"/>
                    <a:pt x="18" y="13"/>
                  </a:cubicBezTo>
                  <a:cubicBezTo>
                    <a:pt x="18" y="12"/>
                    <a:pt x="18" y="11"/>
                    <a:pt x="19" y="10"/>
                  </a:cubicBezTo>
                  <a:cubicBezTo>
                    <a:pt x="20" y="9"/>
                    <a:pt x="20" y="9"/>
                    <a:pt x="20" y="9"/>
                  </a:cubicBezTo>
                  <a:cubicBezTo>
                    <a:pt x="18" y="9"/>
                    <a:pt x="18" y="9"/>
                    <a:pt x="18" y="9"/>
                  </a:cubicBezTo>
                  <a:cubicBezTo>
                    <a:pt x="17" y="9"/>
                    <a:pt x="16" y="8"/>
                    <a:pt x="16" y="7"/>
                  </a:cubicBezTo>
                  <a:cubicBezTo>
                    <a:pt x="14" y="2"/>
                    <a:pt x="9" y="0"/>
                    <a:pt x="4" y="0"/>
                  </a:cubicBezTo>
                  <a:cubicBezTo>
                    <a:pt x="2" y="1"/>
                    <a:pt x="2" y="1"/>
                    <a:pt x="2" y="1"/>
                  </a:cubicBezTo>
                  <a:cubicBezTo>
                    <a:pt x="4" y="2"/>
                    <a:pt x="5" y="3"/>
                    <a:pt x="6" y="5"/>
                  </a:cubicBezTo>
                  <a:cubicBezTo>
                    <a:pt x="7" y="6"/>
                    <a:pt x="8" y="8"/>
                    <a:pt x="8" y="10"/>
                  </a:cubicBezTo>
                  <a:cubicBezTo>
                    <a:pt x="9" y="11"/>
                    <a:pt x="9" y="12"/>
                    <a:pt x="9" y="13"/>
                  </a:cubicBezTo>
                  <a:cubicBezTo>
                    <a:pt x="9" y="14"/>
                    <a:pt x="8" y="16"/>
                    <a:pt x="8" y="18"/>
                  </a:cubicBezTo>
                  <a:cubicBezTo>
                    <a:pt x="7" y="20"/>
                    <a:pt x="5" y="22"/>
                    <a:pt x="4" y="23"/>
                  </a:cubicBezTo>
                  <a:cubicBezTo>
                    <a:pt x="3" y="23"/>
                    <a:pt x="3" y="23"/>
                    <a:pt x="3" y="23"/>
                  </a:cubicBezTo>
                  <a:cubicBezTo>
                    <a:pt x="3" y="24"/>
                    <a:pt x="3" y="24"/>
                    <a:pt x="3" y="24"/>
                  </a:cubicBezTo>
                  <a:cubicBezTo>
                    <a:pt x="3" y="26"/>
                    <a:pt x="3" y="26"/>
                    <a:pt x="3" y="26"/>
                  </a:cubicBezTo>
                  <a:cubicBezTo>
                    <a:pt x="3" y="28"/>
                    <a:pt x="2" y="31"/>
                    <a:pt x="1" y="33"/>
                  </a:cubicBezTo>
                  <a:cubicBezTo>
                    <a:pt x="0" y="34"/>
                    <a:pt x="0" y="34"/>
                    <a:pt x="0" y="34"/>
                  </a:cubicBezTo>
                  <a:cubicBezTo>
                    <a:pt x="1" y="35"/>
                    <a:pt x="1" y="35"/>
                    <a:pt x="1" y="35"/>
                  </a:cubicBezTo>
                  <a:cubicBezTo>
                    <a:pt x="6" y="38"/>
                    <a:pt x="12" y="39"/>
                    <a:pt x="17" y="38"/>
                  </a:cubicBezTo>
                  <a:cubicBezTo>
                    <a:pt x="18" y="37"/>
                    <a:pt x="19" y="37"/>
                    <a:pt x="20" y="37"/>
                  </a:cubicBezTo>
                  <a:cubicBezTo>
                    <a:pt x="22" y="36"/>
                    <a:pt x="25" y="34"/>
                    <a:pt x="26" y="32"/>
                  </a:cubicBezTo>
                  <a:cubicBezTo>
                    <a:pt x="27" y="32"/>
                    <a:pt x="27" y="31"/>
                    <a:pt x="27" y="30"/>
                  </a:cubicBezTo>
                  <a:cubicBezTo>
                    <a:pt x="28" y="29"/>
                    <a:pt x="28" y="29"/>
                    <a:pt x="29" y="28"/>
                  </a:cubicBezTo>
                  <a:cubicBezTo>
                    <a:pt x="29" y="28"/>
                    <a:pt x="29" y="27"/>
                    <a:pt x="30" y="27"/>
                  </a:cubicBezTo>
                  <a:cubicBezTo>
                    <a:pt x="30" y="27"/>
                    <a:pt x="30" y="27"/>
                    <a:pt x="31" y="27"/>
                  </a:cubicBezTo>
                  <a:cubicBezTo>
                    <a:pt x="32" y="27"/>
                    <a:pt x="33" y="27"/>
                    <a:pt x="34" y="27"/>
                  </a:cubicBezTo>
                  <a:cubicBezTo>
                    <a:pt x="41" y="32"/>
                    <a:pt x="50" y="32"/>
                    <a:pt x="59" y="29"/>
                  </a:cubicBezTo>
                  <a:cubicBezTo>
                    <a:pt x="62" y="29"/>
                    <a:pt x="64" y="28"/>
                    <a:pt x="66" y="26"/>
                  </a:cubicBezTo>
                  <a:cubicBezTo>
                    <a:pt x="66" y="26"/>
                    <a:pt x="69" y="25"/>
                    <a:pt x="69" y="25"/>
                  </a:cubicBezTo>
                  <a:cubicBezTo>
                    <a:pt x="69" y="25"/>
                    <a:pt x="71" y="23"/>
                    <a:pt x="71" y="23"/>
                  </a:cubicBezTo>
                  <a:cubicBezTo>
                    <a:pt x="71" y="23"/>
                    <a:pt x="74" y="21"/>
                    <a:pt x="74" y="21"/>
                  </a:cubicBezTo>
                  <a:cubicBezTo>
                    <a:pt x="78" y="19"/>
                    <a:pt x="81" y="18"/>
                    <a:pt x="84" y="17"/>
                  </a:cubicBezTo>
                  <a:cubicBezTo>
                    <a:pt x="85" y="17"/>
                    <a:pt x="85" y="17"/>
                    <a:pt x="85" y="17"/>
                  </a:cubicBezTo>
                  <a:cubicBezTo>
                    <a:pt x="88" y="16"/>
                    <a:pt x="88" y="16"/>
                    <a:pt x="88" y="16"/>
                  </a:cubicBezTo>
                  <a:lnTo>
                    <a:pt x="86" y="15"/>
                  </a:lnTo>
                  <a:close/>
                  <a:moveTo>
                    <a:pt x="26" y="29"/>
                  </a:moveTo>
                  <a:cubicBezTo>
                    <a:pt x="26" y="30"/>
                    <a:pt x="25" y="31"/>
                    <a:pt x="25" y="31"/>
                  </a:cubicBezTo>
                  <a:cubicBezTo>
                    <a:pt x="23" y="33"/>
                    <a:pt x="23" y="33"/>
                    <a:pt x="23" y="33"/>
                  </a:cubicBezTo>
                  <a:cubicBezTo>
                    <a:pt x="22" y="34"/>
                    <a:pt x="21" y="34"/>
                    <a:pt x="19" y="35"/>
                  </a:cubicBezTo>
                  <a:cubicBezTo>
                    <a:pt x="18" y="35"/>
                    <a:pt x="18" y="36"/>
                    <a:pt x="17" y="36"/>
                  </a:cubicBezTo>
                  <a:cubicBezTo>
                    <a:pt x="12" y="37"/>
                    <a:pt x="7" y="36"/>
                    <a:pt x="3" y="34"/>
                  </a:cubicBezTo>
                  <a:cubicBezTo>
                    <a:pt x="4" y="31"/>
                    <a:pt x="5" y="28"/>
                    <a:pt x="5" y="26"/>
                  </a:cubicBezTo>
                  <a:cubicBezTo>
                    <a:pt x="5" y="26"/>
                    <a:pt x="5" y="25"/>
                    <a:pt x="5" y="24"/>
                  </a:cubicBezTo>
                  <a:cubicBezTo>
                    <a:pt x="5" y="24"/>
                    <a:pt x="5" y="24"/>
                    <a:pt x="5" y="24"/>
                  </a:cubicBezTo>
                  <a:cubicBezTo>
                    <a:pt x="7" y="23"/>
                    <a:pt x="8" y="21"/>
                    <a:pt x="9" y="18"/>
                  </a:cubicBezTo>
                  <a:cubicBezTo>
                    <a:pt x="10" y="17"/>
                    <a:pt x="11" y="15"/>
                    <a:pt x="11" y="13"/>
                  </a:cubicBezTo>
                  <a:cubicBezTo>
                    <a:pt x="11" y="9"/>
                    <a:pt x="9" y="5"/>
                    <a:pt x="6" y="2"/>
                  </a:cubicBezTo>
                  <a:cubicBezTo>
                    <a:pt x="10" y="2"/>
                    <a:pt x="13" y="4"/>
                    <a:pt x="14" y="7"/>
                  </a:cubicBezTo>
                  <a:cubicBezTo>
                    <a:pt x="15" y="9"/>
                    <a:pt x="16" y="10"/>
                    <a:pt x="17" y="10"/>
                  </a:cubicBezTo>
                  <a:cubicBezTo>
                    <a:pt x="17" y="11"/>
                    <a:pt x="16" y="11"/>
                    <a:pt x="16" y="12"/>
                  </a:cubicBezTo>
                  <a:cubicBezTo>
                    <a:pt x="15" y="13"/>
                    <a:pt x="15" y="15"/>
                    <a:pt x="15" y="16"/>
                  </a:cubicBezTo>
                  <a:cubicBezTo>
                    <a:pt x="15" y="18"/>
                    <a:pt x="16" y="20"/>
                    <a:pt x="17" y="22"/>
                  </a:cubicBezTo>
                  <a:cubicBezTo>
                    <a:pt x="19" y="25"/>
                    <a:pt x="22" y="27"/>
                    <a:pt x="25" y="27"/>
                  </a:cubicBezTo>
                  <a:cubicBezTo>
                    <a:pt x="26" y="27"/>
                    <a:pt x="26" y="27"/>
                    <a:pt x="27" y="27"/>
                  </a:cubicBezTo>
                  <a:cubicBezTo>
                    <a:pt x="26" y="28"/>
                    <a:pt x="26" y="29"/>
                    <a:pt x="26" y="29"/>
                  </a:cubicBezTo>
                  <a:close/>
                  <a:moveTo>
                    <a:pt x="74" y="20"/>
                  </a:moveTo>
                  <a:cubicBezTo>
                    <a:pt x="70" y="22"/>
                    <a:pt x="70" y="22"/>
                    <a:pt x="70" y="22"/>
                  </a:cubicBezTo>
                  <a:cubicBezTo>
                    <a:pt x="68" y="23"/>
                    <a:pt x="68" y="23"/>
                    <a:pt x="68" y="23"/>
                  </a:cubicBezTo>
                  <a:cubicBezTo>
                    <a:pt x="68" y="23"/>
                    <a:pt x="68" y="23"/>
                    <a:pt x="68" y="23"/>
                  </a:cubicBezTo>
                  <a:cubicBezTo>
                    <a:pt x="68" y="23"/>
                    <a:pt x="67" y="24"/>
                    <a:pt x="65" y="25"/>
                  </a:cubicBezTo>
                  <a:cubicBezTo>
                    <a:pt x="63" y="26"/>
                    <a:pt x="61" y="27"/>
                    <a:pt x="59" y="28"/>
                  </a:cubicBezTo>
                  <a:cubicBezTo>
                    <a:pt x="50" y="31"/>
                    <a:pt x="41" y="30"/>
                    <a:pt x="35" y="26"/>
                  </a:cubicBezTo>
                  <a:cubicBezTo>
                    <a:pt x="35" y="26"/>
                    <a:pt x="35" y="26"/>
                    <a:pt x="34" y="26"/>
                  </a:cubicBezTo>
                  <a:cubicBezTo>
                    <a:pt x="35" y="26"/>
                    <a:pt x="36" y="25"/>
                    <a:pt x="37" y="25"/>
                  </a:cubicBezTo>
                  <a:cubicBezTo>
                    <a:pt x="39" y="23"/>
                    <a:pt x="41" y="20"/>
                    <a:pt x="42" y="17"/>
                  </a:cubicBezTo>
                  <a:cubicBezTo>
                    <a:pt x="43" y="17"/>
                    <a:pt x="45" y="17"/>
                    <a:pt x="47" y="16"/>
                  </a:cubicBezTo>
                  <a:cubicBezTo>
                    <a:pt x="49" y="15"/>
                    <a:pt x="52" y="14"/>
                    <a:pt x="54" y="13"/>
                  </a:cubicBezTo>
                  <a:cubicBezTo>
                    <a:pt x="56" y="12"/>
                    <a:pt x="56" y="12"/>
                    <a:pt x="56" y="12"/>
                  </a:cubicBezTo>
                  <a:cubicBezTo>
                    <a:pt x="58" y="11"/>
                    <a:pt x="60" y="9"/>
                    <a:pt x="62" y="9"/>
                  </a:cubicBezTo>
                  <a:cubicBezTo>
                    <a:pt x="63" y="9"/>
                    <a:pt x="63" y="9"/>
                    <a:pt x="63" y="9"/>
                  </a:cubicBezTo>
                  <a:cubicBezTo>
                    <a:pt x="68" y="8"/>
                    <a:pt x="72" y="10"/>
                    <a:pt x="77" y="13"/>
                  </a:cubicBezTo>
                  <a:cubicBezTo>
                    <a:pt x="78" y="14"/>
                    <a:pt x="78" y="14"/>
                    <a:pt x="78" y="14"/>
                  </a:cubicBezTo>
                  <a:cubicBezTo>
                    <a:pt x="78" y="14"/>
                    <a:pt x="81" y="15"/>
                    <a:pt x="83" y="16"/>
                  </a:cubicBezTo>
                  <a:cubicBezTo>
                    <a:pt x="80" y="17"/>
                    <a:pt x="77" y="18"/>
                    <a:pt x="7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zh-CN" altLang="en-US">
                <a:cs typeface="+mn-ea"/>
                <a:sym typeface="+mn-lt"/>
              </a:endParaRPr>
            </a:p>
          </p:txBody>
        </p:sp>
        <p:sp>
          <p:nvSpPr>
            <p:cNvPr id="34" name="Oval 13"/>
            <p:cNvSpPr>
              <a:spLocks noChangeArrowheads="1"/>
            </p:cNvSpPr>
            <p:nvPr/>
          </p:nvSpPr>
          <p:spPr bwMode="auto">
            <a:xfrm>
              <a:off x="5989698" y="2185776"/>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7" tIns="45708" rIns="91417" bIns="45708" numCol="1" anchor="t" anchorCtr="0" compatLnSpc="1"/>
            <a:lstStyle/>
            <a:p>
              <a:endParaRPr lang="zh-CN" altLang="en-US">
                <a:cs typeface="+mn-ea"/>
                <a:sym typeface="+mn-lt"/>
              </a:endParaRPr>
            </a:p>
          </p:txBody>
        </p:sp>
      </p:grpSp>
      <p:sp>
        <p:nvSpPr>
          <p:cNvPr id="35" name="PA_文本框 12"/>
          <p:cNvSpPr txBox="1"/>
          <p:nvPr>
            <p:custDataLst>
              <p:tags r:id="rId3"/>
            </p:custDataLst>
          </p:nvPr>
        </p:nvSpPr>
        <p:spPr>
          <a:xfrm>
            <a:off x="5464077" y="2367655"/>
            <a:ext cx="1004890" cy="1826782"/>
          </a:xfrm>
          <a:prstGeom prst="rect">
            <a:avLst/>
          </a:prstGeom>
          <a:noFill/>
        </p:spPr>
        <p:txBody>
          <a:bodyPr vert="eaVert" wrap="none" rtlCol="0" anchor="b">
            <a:spAutoFit/>
          </a:bodyPr>
          <a:lstStyle/>
          <a:p>
            <a:r>
              <a:rPr lang="zh-CN" altLang="en-US" sz="5330" dirty="0">
                <a:solidFill>
                  <a:schemeClr val="bg1"/>
                </a:solidFill>
                <a:cs typeface="+mn-ea"/>
                <a:sym typeface="+mn-lt"/>
              </a:rPr>
              <a:t>目  录</a:t>
            </a:r>
          </a:p>
        </p:txBody>
      </p:sp>
      <p:grpSp>
        <p:nvGrpSpPr>
          <p:cNvPr id="37" name="组合 36"/>
          <p:cNvGrpSpPr/>
          <p:nvPr/>
        </p:nvGrpSpPr>
        <p:grpSpPr>
          <a:xfrm>
            <a:off x="7636544" y="1597072"/>
            <a:ext cx="619607" cy="619607"/>
            <a:chOff x="1473200" y="1259840"/>
            <a:chExt cx="619760" cy="619760"/>
          </a:xfrm>
        </p:grpSpPr>
        <p:sp>
          <p:nvSpPr>
            <p:cNvPr id="38" name="矩形 37"/>
            <p:cNvSpPr/>
            <p:nvPr/>
          </p:nvSpPr>
          <p:spPr>
            <a:xfrm>
              <a:off x="1508760" y="1295400"/>
              <a:ext cx="548640" cy="548640"/>
            </a:xfrm>
            <a:prstGeom prst="rect">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1473200" y="1259840"/>
              <a:ext cx="619760" cy="619760"/>
            </a:xfrm>
            <a:prstGeom prst="rect">
              <a:avLst/>
            </a:prstGeom>
            <a:noFill/>
            <a:ln>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p:cNvGrpSpPr/>
          <p:nvPr/>
        </p:nvGrpSpPr>
        <p:grpSpPr>
          <a:xfrm>
            <a:off x="7636544" y="4205827"/>
            <a:ext cx="619607" cy="619607"/>
            <a:chOff x="1473200" y="1259840"/>
            <a:chExt cx="619760" cy="619760"/>
          </a:xfrm>
        </p:grpSpPr>
        <p:sp>
          <p:nvSpPr>
            <p:cNvPr id="41" name="矩形 40"/>
            <p:cNvSpPr/>
            <p:nvPr/>
          </p:nvSpPr>
          <p:spPr>
            <a:xfrm>
              <a:off x="1508760" y="1295400"/>
              <a:ext cx="548640" cy="548640"/>
            </a:xfrm>
            <a:prstGeom prst="rect">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a:off x="1473200" y="1259840"/>
              <a:ext cx="619760" cy="619760"/>
            </a:xfrm>
            <a:prstGeom prst="rect">
              <a:avLst/>
            </a:prstGeom>
            <a:noFill/>
            <a:ln>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文本框 42"/>
          <p:cNvSpPr txBox="1"/>
          <p:nvPr/>
        </p:nvSpPr>
        <p:spPr>
          <a:xfrm>
            <a:off x="8327390" y="2063115"/>
            <a:ext cx="3012440" cy="623248"/>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cs typeface="+mn-ea"/>
                <a:sym typeface="+mn-lt"/>
              </a:rPr>
              <a:t>请在此处添加您的文本请在此处添加您的文本请在</a:t>
            </a:r>
            <a:r>
              <a:rPr lang="zh-CN" altLang="en-US" sz="1200">
                <a:solidFill>
                  <a:schemeClr val="tx1">
                    <a:lumMod val="95000"/>
                    <a:lumOff val="5000"/>
                  </a:schemeClr>
                </a:solidFill>
                <a:cs typeface="+mn-ea"/>
                <a:sym typeface="+mn-lt"/>
              </a:rPr>
              <a:t>此处添加</a:t>
            </a:r>
            <a:endParaRPr lang="zh-CN" altLang="en-US" sz="1200" dirty="0">
              <a:solidFill>
                <a:schemeClr val="tx1">
                  <a:lumMod val="95000"/>
                  <a:lumOff val="5000"/>
                </a:schemeClr>
              </a:solidFill>
              <a:cs typeface="+mn-ea"/>
              <a:sym typeface="+mn-lt"/>
            </a:endParaRPr>
          </a:p>
        </p:txBody>
      </p:sp>
      <p:sp>
        <p:nvSpPr>
          <p:cNvPr id="44" name="文本框 43"/>
          <p:cNvSpPr txBox="1"/>
          <p:nvPr/>
        </p:nvSpPr>
        <p:spPr>
          <a:xfrm>
            <a:off x="8327253" y="1561521"/>
            <a:ext cx="1666379" cy="460375"/>
          </a:xfrm>
          <a:prstGeom prst="rect">
            <a:avLst/>
          </a:prstGeom>
          <a:noFill/>
        </p:spPr>
        <p:txBody>
          <a:bodyPr wrap="square" rtlCol="0">
            <a:spAutoFit/>
          </a:bodyPr>
          <a:lstStyle/>
          <a:p>
            <a:r>
              <a:rPr lang="zh-CN" altLang="en-US" sz="2400" dirty="0">
                <a:cs typeface="+mn-ea"/>
                <a:sym typeface="+mn-lt"/>
              </a:rPr>
              <a:t>添加文本</a:t>
            </a:r>
          </a:p>
        </p:txBody>
      </p:sp>
      <p:sp>
        <p:nvSpPr>
          <p:cNvPr id="45" name="文本框 44"/>
          <p:cNvSpPr txBox="1"/>
          <p:nvPr/>
        </p:nvSpPr>
        <p:spPr>
          <a:xfrm>
            <a:off x="7672095" y="1652966"/>
            <a:ext cx="529880" cy="521970"/>
          </a:xfrm>
          <a:prstGeom prst="rect">
            <a:avLst/>
          </a:prstGeom>
          <a:noFill/>
        </p:spPr>
        <p:txBody>
          <a:bodyPr wrap="square" rtlCol="0">
            <a:spAutoFit/>
          </a:bodyPr>
          <a:lstStyle/>
          <a:p>
            <a:r>
              <a:rPr lang="zh-CN" altLang="en-US" sz="2800">
                <a:solidFill>
                  <a:schemeClr val="bg1"/>
                </a:solidFill>
                <a:cs typeface="+mn-ea"/>
                <a:sym typeface="+mn-lt"/>
              </a:rPr>
              <a:t>叁</a:t>
            </a:r>
            <a:endParaRPr lang="zh-CN" altLang="en-US" sz="2800" dirty="0">
              <a:solidFill>
                <a:schemeClr val="bg1"/>
              </a:solidFill>
              <a:cs typeface="+mn-ea"/>
              <a:sym typeface="+mn-lt"/>
            </a:endParaRPr>
          </a:p>
        </p:txBody>
      </p:sp>
      <p:sp>
        <p:nvSpPr>
          <p:cNvPr id="46" name="文本框 45"/>
          <p:cNvSpPr txBox="1"/>
          <p:nvPr/>
        </p:nvSpPr>
        <p:spPr>
          <a:xfrm>
            <a:off x="7681421" y="4254727"/>
            <a:ext cx="529880" cy="521970"/>
          </a:xfrm>
          <a:prstGeom prst="rect">
            <a:avLst/>
          </a:prstGeom>
          <a:noFill/>
        </p:spPr>
        <p:txBody>
          <a:bodyPr wrap="square" rtlCol="0">
            <a:spAutoFit/>
          </a:bodyPr>
          <a:lstStyle/>
          <a:p>
            <a:r>
              <a:rPr lang="zh-CN" altLang="en-US" sz="2800">
                <a:solidFill>
                  <a:schemeClr val="bg1"/>
                </a:solidFill>
                <a:cs typeface="+mn-ea"/>
                <a:sym typeface="+mn-lt"/>
              </a:rPr>
              <a:t>肆</a:t>
            </a:r>
            <a:endParaRPr lang="zh-CN" altLang="en-US" sz="2800" dirty="0">
              <a:solidFill>
                <a:schemeClr val="bg1"/>
              </a:solidFill>
              <a:cs typeface="+mn-ea"/>
              <a:sym typeface="+mn-lt"/>
            </a:endParaRPr>
          </a:p>
        </p:txBody>
      </p:sp>
      <p:sp>
        <p:nvSpPr>
          <p:cNvPr id="47" name="文本框 46"/>
          <p:cNvSpPr txBox="1"/>
          <p:nvPr/>
        </p:nvSpPr>
        <p:spPr>
          <a:xfrm>
            <a:off x="8291830" y="4629150"/>
            <a:ext cx="2934970" cy="623248"/>
          </a:xfrm>
          <a:prstGeom prst="rect">
            <a:avLst/>
          </a:prstGeom>
          <a:noFill/>
        </p:spPr>
        <p:txBody>
          <a:bodyPr wrap="square" rtlCol="0">
            <a:spAutoFit/>
          </a:bodyPr>
          <a:lstStyle/>
          <a:p>
            <a:pPr>
              <a:lnSpc>
                <a:spcPct val="150000"/>
              </a:lnSpc>
            </a:pPr>
            <a:r>
              <a:rPr lang="zh-CN" altLang="en-US" sz="1200" dirty="0">
                <a:solidFill>
                  <a:schemeClr val="tx1">
                    <a:lumMod val="95000"/>
                    <a:lumOff val="5000"/>
                  </a:schemeClr>
                </a:solidFill>
                <a:cs typeface="+mn-ea"/>
                <a:sym typeface="+mn-lt"/>
              </a:rPr>
              <a:t>请在此处添加您的文本请在此处添加您的文本</a:t>
            </a:r>
            <a:r>
              <a:rPr lang="zh-CN" altLang="en-US" sz="1200">
                <a:solidFill>
                  <a:schemeClr val="tx1">
                    <a:lumMod val="95000"/>
                    <a:lumOff val="5000"/>
                  </a:schemeClr>
                </a:solidFill>
                <a:cs typeface="+mn-ea"/>
                <a:sym typeface="+mn-lt"/>
              </a:rPr>
              <a:t>请在此处添加</a:t>
            </a:r>
            <a:endParaRPr lang="zh-CN" altLang="en-US" sz="1200" dirty="0">
              <a:solidFill>
                <a:schemeClr val="tx1">
                  <a:lumMod val="95000"/>
                  <a:lumOff val="5000"/>
                </a:schemeClr>
              </a:solidFill>
              <a:cs typeface="+mn-ea"/>
              <a:sym typeface="+mn-lt"/>
            </a:endParaRPr>
          </a:p>
        </p:txBody>
      </p:sp>
      <p:sp>
        <p:nvSpPr>
          <p:cNvPr id="48" name="文本框 47"/>
          <p:cNvSpPr txBox="1"/>
          <p:nvPr/>
        </p:nvSpPr>
        <p:spPr>
          <a:xfrm>
            <a:off x="8291702" y="4127138"/>
            <a:ext cx="1666379" cy="460375"/>
          </a:xfrm>
          <a:prstGeom prst="rect">
            <a:avLst/>
          </a:prstGeom>
          <a:noFill/>
        </p:spPr>
        <p:txBody>
          <a:bodyPr wrap="square" rtlCol="0">
            <a:spAutoFit/>
          </a:bodyPr>
          <a:lstStyle/>
          <a:p>
            <a:r>
              <a:rPr lang="zh-CN" altLang="en-US" sz="2400" dirty="0">
                <a:cs typeface="+mn-ea"/>
                <a:sym typeface="+mn-lt"/>
              </a:rPr>
              <a:t>添加文本</a:t>
            </a:r>
          </a:p>
        </p:txBody>
      </p:sp>
      <p:grpSp>
        <p:nvGrpSpPr>
          <p:cNvPr id="49" name="组合 48"/>
          <p:cNvGrpSpPr/>
          <p:nvPr/>
        </p:nvGrpSpPr>
        <p:grpSpPr>
          <a:xfrm>
            <a:off x="3688199" y="1615372"/>
            <a:ext cx="619607" cy="619607"/>
            <a:chOff x="1473200" y="1259840"/>
            <a:chExt cx="619760" cy="619760"/>
          </a:xfrm>
        </p:grpSpPr>
        <p:sp>
          <p:nvSpPr>
            <p:cNvPr id="50" name="矩形 49"/>
            <p:cNvSpPr/>
            <p:nvPr/>
          </p:nvSpPr>
          <p:spPr>
            <a:xfrm>
              <a:off x="1508760" y="1295400"/>
              <a:ext cx="548640" cy="548640"/>
            </a:xfrm>
            <a:prstGeom prst="rect">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矩形 50"/>
            <p:cNvSpPr/>
            <p:nvPr/>
          </p:nvSpPr>
          <p:spPr>
            <a:xfrm>
              <a:off x="1473200" y="1259840"/>
              <a:ext cx="619760" cy="619760"/>
            </a:xfrm>
            <a:prstGeom prst="rect">
              <a:avLst/>
            </a:prstGeom>
            <a:noFill/>
            <a:ln>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2" name="组合 51"/>
          <p:cNvGrpSpPr/>
          <p:nvPr/>
        </p:nvGrpSpPr>
        <p:grpSpPr>
          <a:xfrm>
            <a:off x="3688199" y="4224126"/>
            <a:ext cx="619607" cy="619607"/>
            <a:chOff x="1473200" y="1259840"/>
            <a:chExt cx="619760" cy="619760"/>
          </a:xfrm>
        </p:grpSpPr>
        <p:sp>
          <p:nvSpPr>
            <p:cNvPr id="53" name="矩形 52"/>
            <p:cNvSpPr/>
            <p:nvPr/>
          </p:nvSpPr>
          <p:spPr>
            <a:xfrm>
              <a:off x="1508760" y="1295400"/>
              <a:ext cx="548640" cy="548640"/>
            </a:xfrm>
            <a:prstGeom prst="rect">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1473200" y="1259840"/>
              <a:ext cx="619760" cy="619760"/>
            </a:xfrm>
            <a:prstGeom prst="rect">
              <a:avLst/>
            </a:prstGeom>
            <a:noFill/>
            <a:ln>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5" name="文本框 54"/>
          <p:cNvSpPr txBox="1"/>
          <p:nvPr/>
        </p:nvSpPr>
        <p:spPr>
          <a:xfrm>
            <a:off x="3723750" y="1652851"/>
            <a:ext cx="529880" cy="521970"/>
          </a:xfrm>
          <a:prstGeom prst="rect">
            <a:avLst/>
          </a:prstGeom>
          <a:noFill/>
        </p:spPr>
        <p:txBody>
          <a:bodyPr wrap="square" rtlCol="0">
            <a:spAutoFit/>
          </a:bodyPr>
          <a:lstStyle/>
          <a:p>
            <a:r>
              <a:rPr lang="zh-CN" altLang="en-US" sz="2800">
                <a:solidFill>
                  <a:schemeClr val="bg1"/>
                </a:solidFill>
                <a:cs typeface="+mn-ea"/>
                <a:sym typeface="+mn-lt"/>
              </a:rPr>
              <a:t>壹</a:t>
            </a:r>
            <a:endParaRPr lang="zh-CN" altLang="en-US" sz="2800" dirty="0">
              <a:solidFill>
                <a:schemeClr val="bg1"/>
              </a:solidFill>
              <a:cs typeface="+mn-ea"/>
              <a:sym typeface="+mn-lt"/>
            </a:endParaRPr>
          </a:p>
        </p:txBody>
      </p:sp>
      <p:sp>
        <p:nvSpPr>
          <p:cNvPr id="56" name="文本框 55"/>
          <p:cNvSpPr txBox="1"/>
          <p:nvPr/>
        </p:nvSpPr>
        <p:spPr>
          <a:xfrm>
            <a:off x="3723551" y="4267946"/>
            <a:ext cx="529880" cy="521970"/>
          </a:xfrm>
          <a:prstGeom prst="rect">
            <a:avLst/>
          </a:prstGeom>
          <a:noFill/>
        </p:spPr>
        <p:txBody>
          <a:bodyPr wrap="square" rtlCol="0">
            <a:spAutoFit/>
          </a:bodyPr>
          <a:lstStyle/>
          <a:p>
            <a:r>
              <a:rPr lang="zh-CN" altLang="en-US" sz="2800">
                <a:solidFill>
                  <a:schemeClr val="bg1"/>
                </a:solidFill>
                <a:cs typeface="+mn-ea"/>
                <a:sym typeface="+mn-lt"/>
              </a:rPr>
              <a:t>贰</a:t>
            </a:r>
            <a:endParaRPr lang="zh-CN" altLang="en-US" sz="2800" dirty="0">
              <a:solidFill>
                <a:schemeClr val="bg1"/>
              </a:solidFill>
              <a:cs typeface="+mn-ea"/>
              <a:sym typeface="+mn-lt"/>
            </a:endParaRPr>
          </a:p>
        </p:txBody>
      </p:sp>
      <p:sp>
        <p:nvSpPr>
          <p:cNvPr id="57" name="文本框 56"/>
          <p:cNvSpPr txBox="1"/>
          <p:nvPr/>
        </p:nvSpPr>
        <p:spPr>
          <a:xfrm>
            <a:off x="641350" y="2026285"/>
            <a:ext cx="2918460" cy="623248"/>
          </a:xfrm>
          <a:prstGeom prst="rect">
            <a:avLst/>
          </a:prstGeom>
          <a:noFill/>
        </p:spPr>
        <p:txBody>
          <a:bodyPr wrap="square" rtlCol="0">
            <a:spAutoFit/>
          </a:bodyPr>
          <a:lstStyle/>
          <a:p>
            <a:pPr algn="r">
              <a:lnSpc>
                <a:spcPct val="150000"/>
              </a:lnSpc>
            </a:pPr>
            <a:r>
              <a:rPr lang="zh-CN" altLang="en-US" sz="1200" dirty="0">
                <a:solidFill>
                  <a:schemeClr val="tx1">
                    <a:lumMod val="95000"/>
                    <a:lumOff val="5000"/>
                  </a:schemeClr>
                </a:solidFill>
                <a:cs typeface="+mn-ea"/>
                <a:sym typeface="+mn-lt"/>
              </a:rPr>
              <a:t>请在此处添加您的文本请在此处添加您的文本请在</a:t>
            </a:r>
            <a:r>
              <a:rPr lang="zh-CN" altLang="en-US" sz="1200">
                <a:solidFill>
                  <a:schemeClr val="tx1">
                    <a:lumMod val="95000"/>
                    <a:lumOff val="5000"/>
                  </a:schemeClr>
                </a:solidFill>
                <a:cs typeface="+mn-ea"/>
                <a:sym typeface="+mn-lt"/>
              </a:rPr>
              <a:t>此处添加</a:t>
            </a:r>
            <a:endParaRPr lang="zh-CN" altLang="en-US" sz="1200" dirty="0">
              <a:solidFill>
                <a:schemeClr val="tx1">
                  <a:lumMod val="95000"/>
                  <a:lumOff val="5000"/>
                </a:schemeClr>
              </a:solidFill>
              <a:cs typeface="+mn-ea"/>
              <a:sym typeface="+mn-lt"/>
            </a:endParaRPr>
          </a:p>
        </p:txBody>
      </p:sp>
      <p:sp>
        <p:nvSpPr>
          <p:cNvPr id="58" name="文本框 57"/>
          <p:cNvSpPr txBox="1"/>
          <p:nvPr/>
        </p:nvSpPr>
        <p:spPr>
          <a:xfrm>
            <a:off x="2183019" y="1561521"/>
            <a:ext cx="1666379" cy="460375"/>
          </a:xfrm>
          <a:prstGeom prst="rect">
            <a:avLst/>
          </a:prstGeom>
          <a:noFill/>
        </p:spPr>
        <p:txBody>
          <a:bodyPr wrap="square" rtlCol="0">
            <a:spAutoFit/>
          </a:bodyPr>
          <a:lstStyle/>
          <a:p>
            <a:r>
              <a:rPr lang="zh-CN" altLang="en-US" sz="2400" dirty="0">
                <a:cs typeface="+mn-ea"/>
                <a:sym typeface="+mn-lt"/>
              </a:rPr>
              <a:t>添加文本</a:t>
            </a:r>
          </a:p>
        </p:txBody>
      </p:sp>
      <p:sp>
        <p:nvSpPr>
          <p:cNvPr id="59" name="文本框 58"/>
          <p:cNvSpPr txBox="1"/>
          <p:nvPr/>
        </p:nvSpPr>
        <p:spPr>
          <a:xfrm>
            <a:off x="681355" y="4591685"/>
            <a:ext cx="2843530" cy="623248"/>
          </a:xfrm>
          <a:prstGeom prst="rect">
            <a:avLst/>
          </a:prstGeom>
          <a:noFill/>
        </p:spPr>
        <p:txBody>
          <a:bodyPr wrap="square" rtlCol="0">
            <a:spAutoFit/>
          </a:bodyPr>
          <a:lstStyle/>
          <a:p>
            <a:pPr algn="r">
              <a:lnSpc>
                <a:spcPct val="150000"/>
              </a:lnSpc>
            </a:pPr>
            <a:r>
              <a:rPr lang="zh-CN" altLang="en-US" sz="1200" dirty="0">
                <a:solidFill>
                  <a:schemeClr val="tx1">
                    <a:lumMod val="95000"/>
                    <a:lumOff val="5000"/>
                  </a:schemeClr>
                </a:solidFill>
                <a:cs typeface="+mn-ea"/>
                <a:sym typeface="+mn-lt"/>
              </a:rPr>
              <a:t>请在此处添加您的文本请在此处添加您的文本</a:t>
            </a:r>
            <a:r>
              <a:rPr lang="zh-CN" altLang="en-US" sz="1200">
                <a:solidFill>
                  <a:schemeClr val="tx1">
                    <a:lumMod val="95000"/>
                    <a:lumOff val="5000"/>
                  </a:schemeClr>
                </a:solidFill>
                <a:cs typeface="+mn-ea"/>
                <a:sym typeface="+mn-lt"/>
              </a:rPr>
              <a:t>请在此处添加</a:t>
            </a:r>
            <a:endParaRPr lang="zh-CN" altLang="en-US" sz="1200" dirty="0">
              <a:solidFill>
                <a:schemeClr val="tx1">
                  <a:lumMod val="95000"/>
                  <a:lumOff val="5000"/>
                </a:schemeClr>
              </a:solidFill>
              <a:cs typeface="+mn-ea"/>
              <a:sym typeface="+mn-lt"/>
            </a:endParaRPr>
          </a:p>
        </p:txBody>
      </p:sp>
      <p:sp>
        <p:nvSpPr>
          <p:cNvPr id="60" name="文本框 59"/>
          <p:cNvSpPr txBox="1"/>
          <p:nvPr/>
        </p:nvSpPr>
        <p:spPr>
          <a:xfrm>
            <a:off x="2147468" y="4127138"/>
            <a:ext cx="1666379" cy="460375"/>
          </a:xfrm>
          <a:prstGeom prst="rect">
            <a:avLst/>
          </a:prstGeom>
          <a:noFill/>
        </p:spPr>
        <p:txBody>
          <a:bodyPr wrap="square" rtlCol="0">
            <a:spAutoFit/>
          </a:bodyPr>
          <a:lstStyle/>
          <a:p>
            <a:r>
              <a:rPr lang="zh-CN" altLang="en-US" sz="2400" dirty="0">
                <a:cs typeface="+mn-ea"/>
                <a:sym typeface="+mn-lt"/>
              </a:rPr>
              <a:t>添加文本</a:t>
            </a: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7590" y="1583690"/>
            <a:ext cx="9269095" cy="40519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1235710" y="2018030"/>
            <a:ext cx="1444625" cy="3184525"/>
            <a:chOff x="14774" y="2439"/>
            <a:chExt cx="2275" cy="5015"/>
          </a:xfrm>
        </p:grpSpPr>
        <p:sp>
          <p:nvSpPr>
            <p:cNvPr id="7" name="矩形 6"/>
            <p:cNvSpPr/>
            <p:nvPr/>
          </p:nvSpPr>
          <p:spPr>
            <a:xfrm>
              <a:off x="14774" y="2439"/>
              <a:ext cx="1309" cy="5015"/>
            </a:xfrm>
            <a:prstGeom prst="rect">
              <a:avLst/>
            </a:prstGeom>
          </p:spPr>
          <p:txBody>
            <a:bodyPr vert="eaVert" wrap="square">
              <a:spAutoFit/>
            </a:bodyPr>
            <a:lstStyle/>
            <a:p>
              <a:pPr algn="just">
                <a:lnSpc>
                  <a:spcPct val="150000"/>
                </a:lnSpc>
                <a:spcAft>
                  <a:spcPts val="600"/>
                </a:spcAft>
              </a:pPr>
              <a:r>
                <a:rPr lang="zh-CN" altLang="en-US" sz="1400" dirty="0">
                  <a:solidFill>
                    <a:schemeClr val="tx1">
                      <a:lumMod val="50000"/>
                      <a:lumOff val="50000"/>
                    </a:schemeClr>
                  </a:solidFill>
                  <a:cs typeface="+mn-ea"/>
                  <a:sym typeface="+mn-lt"/>
                </a:rPr>
                <a:t>单击此处输入文本内容，单击此处输入文本内容，单击此处输入文本内容</a:t>
              </a:r>
            </a:p>
          </p:txBody>
        </p:sp>
        <p:sp>
          <p:nvSpPr>
            <p:cNvPr id="8" name="矩形 7"/>
            <p:cNvSpPr/>
            <p:nvPr/>
          </p:nvSpPr>
          <p:spPr>
            <a:xfrm>
              <a:off x="16080" y="2450"/>
              <a:ext cx="969" cy="2841"/>
            </a:xfrm>
            <a:prstGeom prst="rect">
              <a:avLst/>
            </a:prstGeom>
          </p:spPr>
          <p:txBody>
            <a:bodyPr vert="eaVert" wrap="none">
              <a:spAutoFit/>
            </a:bodyPr>
            <a:lstStyle/>
            <a:p>
              <a:pPr algn="dist"/>
              <a:r>
                <a:rPr lang="zh-CN" altLang="en-US" sz="2800" spc="600" dirty="0">
                  <a:cs typeface="+mn-ea"/>
                  <a:sym typeface="+mn-lt"/>
                </a:rPr>
                <a:t>输入标题</a:t>
              </a:r>
            </a:p>
          </p:txBody>
        </p:sp>
      </p:grpSp>
      <p:grpSp>
        <p:nvGrpSpPr>
          <p:cNvPr id="12" name="组合 11"/>
          <p:cNvGrpSpPr/>
          <p:nvPr/>
        </p:nvGrpSpPr>
        <p:grpSpPr>
          <a:xfrm>
            <a:off x="3502025" y="2018665"/>
            <a:ext cx="1444625" cy="3184525"/>
            <a:chOff x="14774" y="2439"/>
            <a:chExt cx="2275" cy="5015"/>
          </a:xfrm>
        </p:grpSpPr>
        <p:sp>
          <p:nvSpPr>
            <p:cNvPr id="13" name="矩形 12"/>
            <p:cNvSpPr/>
            <p:nvPr/>
          </p:nvSpPr>
          <p:spPr>
            <a:xfrm>
              <a:off x="14774" y="2439"/>
              <a:ext cx="1309" cy="5015"/>
            </a:xfrm>
            <a:prstGeom prst="rect">
              <a:avLst/>
            </a:prstGeom>
          </p:spPr>
          <p:txBody>
            <a:bodyPr vert="eaVert" wrap="square">
              <a:spAutoFit/>
            </a:bodyPr>
            <a:lstStyle/>
            <a:p>
              <a:pPr algn="just">
                <a:lnSpc>
                  <a:spcPct val="150000"/>
                </a:lnSpc>
                <a:spcAft>
                  <a:spcPts val="600"/>
                </a:spcAft>
              </a:pPr>
              <a:r>
                <a:rPr lang="zh-CN" altLang="en-US" sz="1400" dirty="0">
                  <a:solidFill>
                    <a:schemeClr val="tx1">
                      <a:lumMod val="50000"/>
                      <a:lumOff val="50000"/>
                    </a:schemeClr>
                  </a:solidFill>
                  <a:cs typeface="+mn-ea"/>
                  <a:sym typeface="+mn-lt"/>
                </a:rPr>
                <a:t>单击此处输入文本内容，单击此处输入文本内容，单击此处输入文本内容</a:t>
              </a:r>
            </a:p>
          </p:txBody>
        </p:sp>
        <p:sp>
          <p:nvSpPr>
            <p:cNvPr id="14" name="矩形 13"/>
            <p:cNvSpPr/>
            <p:nvPr/>
          </p:nvSpPr>
          <p:spPr>
            <a:xfrm>
              <a:off x="16080" y="2450"/>
              <a:ext cx="969" cy="2841"/>
            </a:xfrm>
            <a:prstGeom prst="rect">
              <a:avLst/>
            </a:prstGeom>
          </p:spPr>
          <p:txBody>
            <a:bodyPr vert="eaVert" wrap="none">
              <a:spAutoFit/>
            </a:bodyPr>
            <a:lstStyle/>
            <a:p>
              <a:pPr algn="dist"/>
              <a:r>
                <a:rPr lang="zh-CN" altLang="en-US" sz="2800" spc="600" dirty="0">
                  <a:cs typeface="+mn-ea"/>
                  <a:sym typeface="+mn-lt"/>
                </a:rPr>
                <a:t>输入标题</a:t>
              </a:r>
            </a:p>
          </p:txBody>
        </p:sp>
      </p:grpSp>
      <p:grpSp>
        <p:nvGrpSpPr>
          <p:cNvPr id="3" name="组合 2"/>
          <p:cNvGrpSpPr/>
          <p:nvPr/>
        </p:nvGrpSpPr>
        <p:grpSpPr>
          <a:xfrm>
            <a:off x="5774690" y="2019300"/>
            <a:ext cx="1444625" cy="3184525"/>
            <a:chOff x="14774" y="2439"/>
            <a:chExt cx="2275" cy="5015"/>
          </a:xfrm>
        </p:grpSpPr>
        <p:sp>
          <p:nvSpPr>
            <p:cNvPr id="16" name="矩形 15"/>
            <p:cNvSpPr/>
            <p:nvPr/>
          </p:nvSpPr>
          <p:spPr>
            <a:xfrm>
              <a:off x="14774" y="2439"/>
              <a:ext cx="1309" cy="5015"/>
            </a:xfrm>
            <a:prstGeom prst="rect">
              <a:avLst/>
            </a:prstGeom>
          </p:spPr>
          <p:txBody>
            <a:bodyPr vert="eaVert" wrap="square">
              <a:spAutoFit/>
            </a:bodyPr>
            <a:lstStyle/>
            <a:p>
              <a:pPr algn="just">
                <a:lnSpc>
                  <a:spcPct val="150000"/>
                </a:lnSpc>
                <a:spcAft>
                  <a:spcPts val="600"/>
                </a:spcAft>
              </a:pPr>
              <a:r>
                <a:rPr lang="zh-CN" altLang="en-US" sz="1400" dirty="0">
                  <a:solidFill>
                    <a:schemeClr val="tx1">
                      <a:lumMod val="50000"/>
                      <a:lumOff val="50000"/>
                    </a:schemeClr>
                  </a:solidFill>
                  <a:cs typeface="+mn-ea"/>
                  <a:sym typeface="+mn-lt"/>
                </a:rPr>
                <a:t>单击此处输入文本内容，单击此处输入文本内容，单击此处输入文本内容</a:t>
              </a:r>
            </a:p>
          </p:txBody>
        </p:sp>
        <p:sp>
          <p:nvSpPr>
            <p:cNvPr id="17" name="矩形 16"/>
            <p:cNvSpPr/>
            <p:nvPr/>
          </p:nvSpPr>
          <p:spPr>
            <a:xfrm>
              <a:off x="16080" y="2450"/>
              <a:ext cx="969" cy="2841"/>
            </a:xfrm>
            <a:prstGeom prst="rect">
              <a:avLst/>
            </a:prstGeom>
          </p:spPr>
          <p:txBody>
            <a:bodyPr vert="eaVert" wrap="none">
              <a:spAutoFit/>
            </a:bodyPr>
            <a:lstStyle/>
            <a:p>
              <a:pPr algn="dist"/>
              <a:r>
                <a:rPr lang="zh-CN" altLang="en-US" sz="2800" spc="600" dirty="0">
                  <a:cs typeface="+mn-ea"/>
                  <a:sym typeface="+mn-lt"/>
                </a:rPr>
                <a:t>输入标题</a:t>
              </a:r>
            </a:p>
          </p:txBody>
        </p:sp>
      </p:grpSp>
      <p:pic>
        <p:nvPicPr>
          <p:cNvPr id="9" name="图片 8" descr="C:\Users\HUDEYU\Desktop\网站图片\摄图网_501066899.jpg摄图网_501066899"/>
          <p:cNvPicPr>
            <a:picLocks noChangeAspect="1"/>
          </p:cNvPicPr>
          <p:nvPr/>
        </p:nvPicPr>
        <p:blipFill>
          <a:blip r:embed="rId3" cstate="email"/>
          <a:srcRect/>
          <a:stretch>
            <a:fillRect/>
          </a:stretch>
        </p:blipFill>
        <p:spPr>
          <a:xfrm>
            <a:off x="7967345" y="1153795"/>
            <a:ext cx="3165475" cy="4911725"/>
          </a:xfrm>
          <a:prstGeom prst="rect">
            <a:avLst/>
          </a:prstGeom>
        </p:spPr>
      </p:pic>
    </p:spTree>
  </p:cSld>
  <p:clrMapOvr>
    <a:masterClrMapping/>
  </p:clrMapOvr>
  <p:transition spd="slow" advClick="0" advTm="3000">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descr="C:\Users\HUDEYU\Desktop\网站图片\摄图网_500439519.jpg摄图网_500439519"/>
          <p:cNvPicPr>
            <a:picLocks noChangeAspect="1"/>
          </p:cNvPicPr>
          <p:nvPr/>
        </p:nvPicPr>
        <p:blipFill>
          <a:blip r:embed="rId3" cstate="email"/>
          <a:srcRect/>
          <a:stretch>
            <a:fillRect/>
          </a:stretch>
        </p:blipFill>
        <p:spPr>
          <a:xfrm>
            <a:off x="4955540" y="1739265"/>
            <a:ext cx="2009140" cy="2009140"/>
          </a:xfrm>
          <a:custGeom>
            <a:avLst/>
            <a:gdLst>
              <a:gd name="connsiteX0" fmla="*/ 1005316 w 2008958"/>
              <a:gd name="connsiteY0" fmla="*/ 0 h 2008958"/>
              <a:gd name="connsiteX1" fmla="*/ 2008958 w 2008958"/>
              <a:gd name="connsiteY1" fmla="*/ 1003642 h 2008958"/>
              <a:gd name="connsiteX2" fmla="*/ 1003642 w 2008958"/>
              <a:gd name="connsiteY2" fmla="*/ 2008958 h 2008958"/>
              <a:gd name="connsiteX3" fmla="*/ 0 w 2008958"/>
              <a:gd name="connsiteY3" fmla="*/ 1005316 h 2008958"/>
            </a:gdLst>
            <a:ahLst/>
            <a:cxnLst>
              <a:cxn ang="0">
                <a:pos x="connsiteX0" y="connsiteY0"/>
              </a:cxn>
              <a:cxn ang="0">
                <a:pos x="connsiteX1" y="connsiteY1"/>
              </a:cxn>
              <a:cxn ang="0">
                <a:pos x="connsiteX2" y="connsiteY2"/>
              </a:cxn>
              <a:cxn ang="0">
                <a:pos x="connsiteX3" y="connsiteY3"/>
              </a:cxn>
            </a:cxnLst>
            <a:rect l="l" t="t" r="r" b="b"/>
            <a:pathLst>
              <a:path w="2008958" h="2008958">
                <a:moveTo>
                  <a:pt x="1005316" y="0"/>
                </a:moveTo>
                <a:lnTo>
                  <a:pt x="2008958" y="1003642"/>
                </a:lnTo>
                <a:lnTo>
                  <a:pt x="1003642" y="2008958"/>
                </a:lnTo>
                <a:lnTo>
                  <a:pt x="0" y="1005316"/>
                </a:lnTo>
                <a:close/>
              </a:path>
            </a:pathLst>
          </a:custGeom>
        </p:spPr>
      </p:pic>
      <p:sp>
        <p:nvSpPr>
          <p:cNvPr id="52" name="Oval 6"/>
          <p:cNvSpPr>
            <a:spLocks noChangeArrowheads="1"/>
          </p:cNvSpPr>
          <p:nvPr/>
        </p:nvSpPr>
        <p:spPr bwMode="auto">
          <a:xfrm rot="2700000">
            <a:off x="8438515" y="2033270"/>
            <a:ext cx="1419225" cy="1421765"/>
          </a:xfrm>
          <a:prstGeom prst="rect">
            <a:avLst/>
          </a:prstGeom>
          <a:solidFill>
            <a:srgbClr val="3B555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Oval 7"/>
          <p:cNvSpPr>
            <a:spLocks noChangeArrowheads="1"/>
          </p:cNvSpPr>
          <p:nvPr/>
        </p:nvSpPr>
        <p:spPr bwMode="auto">
          <a:xfrm rot="2700000">
            <a:off x="2098675" y="2033270"/>
            <a:ext cx="1419225" cy="1421765"/>
          </a:xfrm>
          <a:prstGeom prst="rect">
            <a:avLst/>
          </a:prstGeom>
          <a:solidFill>
            <a:srgbClr val="3B5552"/>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4" name="Freeform 9"/>
          <p:cNvSpPr>
            <a:spLocks noEditPoints="1"/>
          </p:cNvSpPr>
          <p:nvPr/>
        </p:nvSpPr>
        <p:spPr bwMode="auto">
          <a:xfrm rot="2700000">
            <a:off x="1786255" y="1720215"/>
            <a:ext cx="2044700" cy="2047240"/>
          </a:xfrm>
          <a:prstGeom prst="rect">
            <a:avLst/>
          </a:prstGeom>
          <a:noFill/>
          <a:ln w="28575">
            <a:solidFill>
              <a:srgbClr val="3B5552"/>
            </a:solidFill>
          </a:ln>
        </p:spPr>
        <p:txBody>
          <a:bodyPr vert="horz" wrap="square" lIns="91440" tIns="45720" rIns="91440" bIns="45720" numCol="1" anchor="t" anchorCtr="0" compatLnSpc="1"/>
          <a:lstStyle/>
          <a:p>
            <a:endParaRPr lang="zh-CN" altLang="en-US">
              <a:cs typeface="+mn-ea"/>
              <a:sym typeface="+mn-lt"/>
            </a:endParaRPr>
          </a:p>
        </p:txBody>
      </p:sp>
      <p:sp>
        <p:nvSpPr>
          <p:cNvPr id="55" name="Freeform 13"/>
          <p:cNvSpPr>
            <a:spLocks noEditPoints="1"/>
          </p:cNvSpPr>
          <p:nvPr/>
        </p:nvSpPr>
        <p:spPr bwMode="auto">
          <a:xfrm>
            <a:off x="2608580" y="2585085"/>
            <a:ext cx="400685" cy="395605"/>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bg1"/>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25000"/>
                </a:schemeClr>
              </a:solidFill>
              <a:effectLst/>
              <a:uLnTx/>
              <a:uFillTx/>
              <a:cs typeface="+mn-ea"/>
              <a:sym typeface="+mn-lt"/>
            </a:endParaRPr>
          </a:p>
        </p:txBody>
      </p:sp>
      <p:grpSp>
        <p:nvGrpSpPr>
          <p:cNvPr id="56" name="组合 55"/>
          <p:cNvGrpSpPr/>
          <p:nvPr/>
        </p:nvGrpSpPr>
        <p:grpSpPr>
          <a:xfrm>
            <a:off x="8927465" y="2559050"/>
            <a:ext cx="441325" cy="409575"/>
            <a:chOff x="5928340" y="670992"/>
            <a:chExt cx="506444" cy="469820"/>
          </a:xfrm>
          <a:solidFill>
            <a:schemeClr val="bg1"/>
          </a:solidFill>
        </p:grpSpPr>
        <p:sp>
          <p:nvSpPr>
            <p:cNvPr id="57"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bg2">
                    <a:lumMod val="25000"/>
                  </a:schemeClr>
                </a:solidFill>
                <a:cs typeface="+mn-ea"/>
                <a:sym typeface="+mn-lt"/>
              </a:endParaRPr>
            </a:p>
          </p:txBody>
        </p:sp>
        <p:sp>
          <p:nvSpPr>
            <p:cNvPr id="58"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bg2">
                    <a:lumMod val="25000"/>
                  </a:schemeClr>
                </a:solidFill>
                <a:cs typeface="+mn-ea"/>
                <a:sym typeface="+mn-lt"/>
              </a:endParaRPr>
            </a:p>
          </p:txBody>
        </p:sp>
        <p:sp>
          <p:nvSpPr>
            <p:cNvPr id="59" name="Freeform 38"/>
            <p:cNvSpPr>
              <a:spLocks noEditPoints="1"/>
            </p:cNvSpPr>
            <p:nvPr/>
          </p:nvSpPr>
          <p:spPr bwMode="auto">
            <a:xfrm>
              <a:off x="5928340" y="831969"/>
              <a:ext cx="306657" cy="308843"/>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bg2">
                    <a:lumMod val="25000"/>
                  </a:schemeClr>
                </a:solidFill>
                <a:cs typeface="+mn-ea"/>
                <a:sym typeface="+mn-lt"/>
              </a:endParaRPr>
            </a:p>
          </p:txBody>
        </p:sp>
      </p:grpSp>
      <p:sp>
        <p:nvSpPr>
          <p:cNvPr id="60" name="Freeform 9"/>
          <p:cNvSpPr>
            <a:spLocks noEditPoints="1"/>
          </p:cNvSpPr>
          <p:nvPr/>
        </p:nvSpPr>
        <p:spPr bwMode="auto">
          <a:xfrm rot="2700000">
            <a:off x="4937760" y="1720215"/>
            <a:ext cx="2044700" cy="2047240"/>
          </a:xfrm>
          <a:prstGeom prst="rect">
            <a:avLst/>
          </a:prstGeom>
          <a:noFill/>
          <a:ln w="28575">
            <a:solidFill>
              <a:srgbClr val="3B5552"/>
            </a:solidFill>
          </a:ln>
        </p:spPr>
        <p:txBody>
          <a:bodyPr vert="horz" wrap="square" lIns="91440" tIns="45720" rIns="91440" bIns="45720" numCol="1" anchor="t" anchorCtr="0" compatLnSpc="1"/>
          <a:lstStyle/>
          <a:p>
            <a:endParaRPr lang="zh-CN" altLang="en-US">
              <a:solidFill>
                <a:srgbClr val="25525B"/>
              </a:solidFill>
              <a:cs typeface="+mn-ea"/>
              <a:sym typeface="+mn-lt"/>
            </a:endParaRPr>
          </a:p>
        </p:txBody>
      </p:sp>
      <p:sp>
        <p:nvSpPr>
          <p:cNvPr id="61" name="Freeform 9"/>
          <p:cNvSpPr>
            <a:spLocks noEditPoints="1"/>
          </p:cNvSpPr>
          <p:nvPr/>
        </p:nvSpPr>
        <p:spPr bwMode="auto">
          <a:xfrm rot="2700000">
            <a:off x="8126095" y="1720215"/>
            <a:ext cx="2044700" cy="2047240"/>
          </a:xfrm>
          <a:prstGeom prst="rect">
            <a:avLst/>
          </a:prstGeom>
          <a:noFill/>
          <a:ln w="28575">
            <a:solidFill>
              <a:srgbClr val="3B5552"/>
            </a:solidFill>
          </a:ln>
        </p:spPr>
        <p:txBody>
          <a:bodyPr vert="horz" wrap="square" lIns="91440" tIns="45720" rIns="91440" bIns="45720" numCol="1" anchor="t" anchorCtr="0" compatLnSpc="1"/>
          <a:lstStyle/>
          <a:p>
            <a:endParaRPr lang="zh-CN" altLang="en-US">
              <a:cs typeface="+mn-ea"/>
              <a:sym typeface="+mn-lt"/>
            </a:endParaRPr>
          </a:p>
        </p:txBody>
      </p:sp>
      <p:grpSp>
        <p:nvGrpSpPr>
          <p:cNvPr id="62" name="组合 61"/>
          <p:cNvGrpSpPr/>
          <p:nvPr/>
        </p:nvGrpSpPr>
        <p:grpSpPr>
          <a:xfrm>
            <a:off x="1294765" y="4384040"/>
            <a:ext cx="2997200" cy="1049655"/>
            <a:chOff x="6728599" y="1538259"/>
            <a:chExt cx="4146254" cy="1049602"/>
          </a:xfrm>
        </p:grpSpPr>
        <p:sp>
          <p:nvSpPr>
            <p:cNvPr id="63" name="矩形 62"/>
            <p:cNvSpPr/>
            <p:nvPr/>
          </p:nvSpPr>
          <p:spPr>
            <a:xfrm>
              <a:off x="6728599" y="1906540"/>
              <a:ext cx="4146254" cy="681321"/>
            </a:xfrm>
            <a:prstGeom prst="rect">
              <a:avLst/>
            </a:prstGeom>
          </p:spPr>
          <p:txBody>
            <a:bodyPr wrap="square">
              <a:spAutoFit/>
            </a:bodyPr>
            <a:lstStyle/>
            <a:p>
              <a:pPr algn="ctr" fontAlgn="base">
                <a:lnSpc>
                  <a:spcPct val="120000"/>
                </a:lnSpc>
                <a:spcBef>
                  <a:spcPct val="0"/>
                </a:spcBef>
                <a:spcAft>
                  <a:spcPct val="0"/>
                </a:spcAft>
                <a:defRPr/>
              </a:pPr>
              <a:r>
                <a:rPr lang="zh-CN" altLang="en-US" sz="1600" dirty="0">
                  <a:solidFill>
                    <a:schemeClr val="bg2">
                      <a:lumMod val="50000"/>
                    </a:schemeClr>
                  </a:solidFill>
                  <a:cs typeface="+mn-ea"/>
                  <a:sym typeface="+mn-lt"/>
                </a:rPr>
                <a:t>您的内容输入在这里或</a:t>
              </a:r>
              <a:endParaRPr lang="en-US" altLang="zh-CN" sz="1600" dirty="0">
                <a:solidFill>
                  <a:schemeClr val="bg2">
                    <a:lumMod val="50000"/>
                  </a:schemeClr>
                </a:solidFill>
                <a:cs typeface="+mn-ea"/>
                <a:sym typeface="+mn-lt"/>
              </a:endParaRPr>
            </a:p>
            <a:p>
              <a:pPr algn="ctr" fontAlgn="base">
                <a:lnSpc>
                  <a:spcPct val="120000"/>
                </a:lnSpc>
                <a:spcBef>
                  <a:spcPct val="0"/>
                </a:spcBef>
                <a:spcAft>
                  <a:spcPct val="0"/>
                </a:spcAft>
                <a:defRPr/>
              </a:pPr>
              <a:r>
                <a:rPr lang="zh-CN" altLang="en-US" sz="1600" dirty="0">
                  <a:solidFill>
                    <a:schemeClr val="bg2">
                      <a:lumMod val="50000"/>
                    </a:schemeClr>
                  </a:solidFill>
                  <a:cs typeface="+mn-ea"/>
                  <a:sym typeface="+mn-lt"/>
                </a:rPr>
                <a:t>通过复制您的文本</a:t>
              </a:r>
              <a:endParaRPr lang="en-US" altLang="zh-CN" sz="1600" dirty="0">
                <a:solidFill>
                  <a:schemeClr val="bg2">
                    <a:lumMod val="50000"/>
                  </a:schemeClr>
                </a:solidFill>
                <a:cs typeface="+mn-ea"/>
                <a:sym typeface="+mn-lt"/>
              </a:endParaRPr>
            </a:p>
          </p:txBody>
        </p:sp>
        <p:sp>
          <p:nvSpPr>
            <p:cNvPr id="64" name="文本框 63"/>
            <p:cNvSpPr txBox="1"/>
            <p:nvPr/>
          </p:nvSpPr>
          <p:spPr>
            <a:xfrm>
              <a:off x="8052830" y="1538259"/>
              <a:ext cx="2822023" cy="368281"/>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添加标题</a:t>
              </a:r>
            </a:p>
          </p:txBody>
        </p:sp>
      </p:grpSp>
      <p:grpSp>
        <p:nvGrpSpPr>
          <p:cNvPr id="65" name="组合 64"/>
          <p:cNvGrpSpPr/>
          <p:nvPr/>
        </p:nvGrpSpPr>
        <p:grpSpPr>
          <a:xfrm>
            <a:off x="4446905" y="4384040"/>
            <a:ext cx="2997200" cy="1049655"/>
            <a:chOff x="6728599" y="1538259"/>
            <a:chExt cx="4146254" cy="1049602"/>
          </a:xfrm>
        </p:grpSpPr>
        <p:sp>
          <p:nvSpPr>
            <p:cNvPr id="66" name="矩形 65"/>
            <p:cNvSpPr/>
            <p:nvPr/>
          </p:nvSpPr>
          <p:spPr>
            <a:xfrm>
              <a:off x="6728599" y="1906540"/>
              <a:ext cx="4146254" cy="681321"/>
            </a:xfrm>
            <a:prstGeom prst="rect">
              <a:avLst/>
            </a:prstGeom>
          </p:spPr>
          <p:txBody>
            <a:bodyPr wrap="square">
              <a:spAutoFit/>
            </a:bodyPr>
            <a:lstStyle/>
            <a:p>
              <a:pPr algn="ctr" fontAlgn="base">
                <a:lnSpc>
                  <a:spcPct val="120000"/>
                </a:lnSpc>
                <a:spcBef>
                  <a:spcPct val="0"/>
                </a:spcBef>
                <a:spcAft>
                  <a:spcPct val="0"/>
                </a:spcAft>
                <a:defRPr/>
              </a:pPr>
              <a:r>
                <a:rPr lang="zh-CN" altLang="en-US" sz="1600" dirty="0">
                  <a:solidFill>
                    <a:schemeClr val="bg2">
                      <a:lumMod val="50000"/>
                    </a:schemeClr>
                  </a:solidFill>
                  <a:cs typeface="+mn-ea"/>
                  <a:sym typeface="+mn-lt"/>
                </a:rPr>
                <a:t>您的内容输入在这里或</a:t>
              </a:r>
              <a:endParaRPr lang="en-US" altLang="zh-CN" sz="1600" dirty="0">
                <a:solidFill>
                  <a:schemeClr val="bg2">
                    <a:lumMod val="50000"/>
                  </a:schemeClr>
                </a:solidFill>
                <a:cs typeface="+mn-ea"/>
                <a:sym typeface="+mn-lt"/>
              </a:endParaRPr>
            </a:p>
            <a:p>
              <a:pPr algn="ctr" fontAlgn="base">
                <a:lnSpc>
                  <a:spcPct val="120000"/>
                </a:lnSpc>
                <a:spcBef>
                  <a:spcPct val="0"/>
                </a:spcBef>
                <a:spcAft>
                  <a:spcPct val="0"/>
                </a:spcAft>
                <a:defRPr/>
              </a:pPr>
              <a:r>
                <a:rPr lang="zh-CN" altLang="en-US" sz="1600" dirty="0">
                  <a:solidFill>
                    <a:schemeClr val="bg2">
                      <a:lumMod val="50000"/>
                    </a:schemeClr>
                  </a:solidFill>
                  <a:cs typeface="+mn-ea"/>
                  <a:sym typeface="+mn-lt"/>
                </a:rPr>
                <a:t>通过复制您的文本</a:t>
              </a:r>
              <a:endParaRPr lang="en-US" altLang="zh-CN" sz="1600" dirty="0">
                <a:solidFill>
                  <a:schemeClr val="bg2">
                    <a:lumMod val="50000"/>
                  </a:schemeClr>
                </a:solidFill>
                <a:cs typeface="+mn-ea"/>
                <a:sym typeface="+mn-lt"/>
              </a:endParaRPr>
            </a:p>
          </p:txBody>
        </p:sp>
        <p:sp>
          <p:nvSpPr>
            <p:cNvPr id="67" name="文本框 66"/>
            <p:cNvSpPr txBox="1"/>
            <p:nvPr/>
          </p:nvSpPr>
          <p:spPr>
            <a:xfrm>
              <a:off x="8052830" y="1538259"/>
              <a:ext cx="2822023" cy="368281"/>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添加标题</a:t>
              </a:r>
            </a:p>
          </p:txBody>
        </p:sp>
      </p:grpSp>
      <p:grpSp>
        <p:nvGrpSpPr>
          <p:cNvPr id="68" name="组合 67"/>
          <p:cNvGrpSpPr/>
          <p:nvPr/>
        </p:nvGrpSpPr>
        <p:grpSpPr>
          <a:xfrm>
            <a:off x="7598410" y="4384040"/>
            <a:ext cx="2997200" cy="1049655"/>
            <a:chOff x="6728599" y="1538259"/>
            <a:chExt cx="4146254" cy="1049602"/>
          </a:xfrm>
        </p:grpSpPr>
        <p:sp>
          <p:nvSpPr>
            <p:cNvPr id="69" name="矩形 68"/>
            <p:cNvSpPr/>
            <p:nvPr/>
          </p:nvSpPr>
          <p:spPr>
            <a:xfrm>
              <a:off x="6728599" y="1906540"/>
              <a:ext cx="4146254" cy="681321"/>
            </a:xfrm>
            <a:prstGeom prst="rect">
              <a:avLst/>
            </a:prstGeom>
          </p:spPr>
          <p:txBody>
            <a:bodyPr wrap="square">
              <a:spAutoFit/>
            </a:bodyPr>
            <a:lstStyle/>
            <a:p>
              <a:pPr algn="ctr" fontAlgn="base">
                <a:lnSpc>
                  <a:spcPct val="120000"/>
                </a:lnSpc>
                <a:spcBef>
                  <a:spcPct val="0"/>
                </a:spcBef>
                <a:spcAft>
                  <a:spcPct val="0"/>
                </a:spcAft>
                <a:defRPr/>
              </a:pPr>
              <a:r>
                <a:rPr lang="zh-CN" altLang="en-US" sz="1600" dirty="0">
                  <a:solidFill>
                    <a:schemeClr val="bg2">
                      <a:lumMod val="50000"/>
                    </a:schemeClr>
                  </a:solidFill>
                  <a:cs typeface="+mn-ea"/>
                  <a:sym typeface="+mn-lt"/>
                </a:rPr>
                <a:t>您的内容输入在这里或</a:t>
              </a:r>
              <a:endParaRPr lang="en-US" altLang="zh-CN" sz="1600" dirty="0">
                <a:solidFill>
                  <a:schemeClr val="bg2">
                    <a:lumMod val="50000"/>
                  </a:schemeClr>
                </a:solidFill>
                <a:cs typeface="+mn-ea"/>
                <a:sym typeface="+mn-lt"/>
              </a:endParaRPr>
            </a:p>
            <a:p>
              <a:pPr algn="ctr" fontAlgn="base">
                <a:lnSpc>
                  <a:spcPct val="120000"/>
                </a:lnSpc>
                <a:spcBef>
                  <a:spcPct val="0"/>
                </a:spcBef>
                <a:spcAft>
                  <a:spcPct val="0"/>
                </a:spcAft>
                <a:defRPr/>
              </a:pPr>
              <a:r>
                <a:rPr lang="zh-CN" altLang="en-US" sz="1600" dirty="0">
                  <a:solidFill>
                    <a:schemeClr val="bg2">
                      <a:lumMod val="50000"/>
                    </a:schemeClr>
                  </a:solidFill>
                  <a:cs typeface="+mn-ea"/>
                  <a:sym typeface="+mn-lt"/>
                </a:rPr>
                <a:t>通过复制您的文本</a:t>
              </a:r>
              <a:endParaRPr lang="en-US" altLang="zh-CN" sz="1600" dirty="0">
                <a:solidFill>
                  <a:schemeClr val="bg2">
                    <a:lumMod val="50000"/>
                  </a:schemeClr>
                </a:solidFill>
                <a:cs typeface="+mn-ea"/>
                <a:sym typeface="+mn-lt"/>
              </a:endParaRPr>
            </a:p>
          </p:txBody>
        </p:sp>
        <p:sp>
          <p:nvSpPr>
            <p:cNvPr id="70" name="文本框 69"/>
            <p:cNvSpPr txBox="1"/>
            <p:nvPr/>
          </p:nvSpPr>
          <p:spPr>
            <a:xfrm>
              <a:off x="8052830" y="1538259"/>
              <a:ext cx="2822023" cy="368281"/>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添加标题</a:t>
              </a:r>
            </a:p>
          </p:txBody>
        </p:sp>
      </p:grpSp>
    </p:spTree>
  </p:cSld>
  <p:clrMapOvr>
    <a:masterClrMapping/>
  </p:clrMapOvr>
  <p:transition spd="slow" advClick="0" advTm="3000">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2519" y="2439305"/>
            <a:ext cx="2941983" cy="401561"/>
          </a:xfrm>
          <a:prstGeom prst="rect">
            <a:avLst/>
          </a:prstGeom>
          <a:solidFill>
            <a:srgbClr val="3A5451"/>
          </a:solidFill>
          <a:ln>
            <a:solidFill>
              <a:sysClr val="window" lastClr="FFFFFF"/>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400">
              <a:solidFill>
                <a:sysClr val="windowText" lastClr="000000">
                  <a:lumMod val="75000"/>
                  <a:lumOff val="25000"/>
                </a:sysClr>
              </a:solidFill>
              <a:cs typeface="+mn-ea"/>
              <a:sym typeface="+mn-lt"/>
            </a:endParaRPr>
          </a:p>
        </p:txBody>
      </p:sp>
      <p:sp>
        <p:nvSpPr>
          <p:cNvPr id="5" name="矩形 4"/>
          <p:cNvSpPr/>
          <p:nvPr/>
        </p:nvSpPr>
        <p:spPr>
          <a:xfrm>
            <a:off x="892518" y="3290539"/>
            <a:ext cx="3829879" cy="401561"/>
          </a:xfrm>
          <a:prstGeom prst="rect">
            <a:avLst/>
          </a:prstGeom>
          <a:solidFill>
            <a:srgbClr val="3A5451"/>
          </a:solidFill>
          <a:ln>
            <a:solidFill>
              <a:sysClr val="window" lastClr="FFFFFF"/>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400">
              <a:solidFill>
                <a:sysClr val="windowText" lastClr="000000">
                  <a:lumMod val="75000"/>
                  <a:lumOff val="25000"/>
                </a:sysClr>
              </a:solidFill>
              <a:cs typeface="+mn-ea"/>
              <a:sym typeface="+mn-lt"/>
            </a:endParaRPr>
          </a:p>
        </p:txBody>
      </p:sp>
      <p:sp>
        <p:nvSpPr>
          <p:cNvPr id="6" name="矩形 5"/>
          <p:cNvSpPr/>
          <p:nvPr/>
        </p:nvSpPr>
        <p:spPr>
          <a:xfrm>
            <a:off x="892518" y="4238676"/>
            <a:ext cx="2120349" cy="401561"/>
          </a:xfrm>
          <a:prstGeom prst="rect">
            <a:avLst/>
          </a:prstGeom>
          <a:solidFill>
            <a:srgbClr val="3A5451"/>
          </a:solidFill>
          <a:ln>
            <a:solidFill>
              <a:sysClr val="window" lastClr="FFFFFF"/>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1400">
              <a:solidFill>
                <a:sysClr val="windowText" lastClr="000000">
                  <a:lumMod val="75000"/>
                  <a:lumOff val="25000"/>
                </a:sysClr>
              </a:solidFill>
              <a:cs typeface="+mn-ea"/>
              <a:sym typeface="+mn-lt"/>
            </a:endParaRPr>
          </a:p>
        </p:txBody>
      </p:sp>
      <p:sp>
        <p:nvSpPr>
          <p:cNvPr id="8" name="文本框 7"/>
          <p:cNvSpPr txBox="1"/>
          <p:nvPr/>
        </p:nvSpPr>
        <p:spPr>
          <a:xfrm>
            <a:off x="4020032" y="2443298"/>
            <a:ext cx="1656521" cy="368300"/>
          </a:xfrm>
          <a:prstGeom prst="rect">
            <a:avLst/>
          </a:prstGeom>
          <a:noFill/>
        </p:spPr>
        <p:txBody>
          <a:bodyPr wrap="square" rtlCol="0">
            <a:spAutoFit/>
          </a:bodyPr>
          <a:lstStyle/>
          <a:p>
            <a:r>
              <a:rPr lang="en-US" altLang="zh-CN" b="1" dirty="0">
                <a:solidFill>
                  <a:sysClr val="windowText" lastClr="000000">
                    <a:lumMod val="65000"/>
                    <a:lumOff val="35000"/>
                  </a:sysClr>
                </a:solidFill>
                <a:cs typeface="+mn-ea"/>
                <a:sym typeface="+mn-lt"/>
              </a:rPr>
              <a:t>1000</a:t>
            </a:r>
          </a:p>
        </p:txBody>
      </p:sp>
      <p:sp>
        <p:nvSpPr>
          <p:cNvPr id="9" name="文本框 8"/>
          <p:cNvSpPr txBox="1"/>
          <p:nvPr/>
        </p:nvSpPr>
        <p:spPr>
          <a:xfrm>
            <a:off x="4967562" y="3288987"/>
            <a:ext cx="1656521" cy="368300"/>
          </a:xfrm>
          <a:prstGeom prst="rect">
            <a:avLst/>
          </a:prstGeom>
          <a:noFill/>
        </p:spPr>
        <p:txBody>
          <a:bodyPr wrap="square" rtlCol="0">
            <a:spAutoFit/>
          </a:bodyPr>
          <a:lstStyle/>
          <a:p>
            <a:r>
              <a:rPr lang="en-US" altLang="zh-CN" b="1" dirty="0">
                <a:solidFill>
                  <a:sysClr val="windowText" lastClr="000000">
                    <a:lumMod val="65000"/>
                    <a:lumOff val="35000"/>
                  </a:sysClr>
                </a:solidFill>
                <a:cs typeface="+mn-ea"/>
                <a:sym typeface="+mn-lt"/>
              </a:rPr>
              <a:t>1500</a:t>
            </a:r>
          </a:p>
        </p:txBody>
      </p:sp>
      <p:sp>
        <p:nvSpPr>
          <p:cNvPr id="10" name="文本框 9"/>
          <p:cNvSpPr txBox="1"/>
          <p:nvPr/>
        </p:nvSpPr>
        <p:spPr>
          <a:xfrm>
            <a:off x="3311041" y="4237124"/>
            <a:ext cx="1656521" cy="368300"/>
          </a:xfrm>
          <a:prstGeom prst="rect">
            <a:avLst/>
          </a:prstGeom>
          <a:noFill/>
        </p:spPr>
        <p:txBody>
          <a:bodyPr wrap="square" rtlCol="0">
            <a:spAutoFit/>
          </a:bodyPr>
          <a:lstStyle/>
          <a:p>
            <a:r>
              <a:rPr lang="en-US" altLang="zh-CN" b="1" dirty="0">
                <a:solidFill>
                  <a:sysClr val="windowText" lastClr="000000">
                    <a:lumMod val="65000"/>
                    <a:lumOff val="35000"/>
                  </a:sysClr>
                </a:solidFill>
                <a:cs typeface="+mn-ea"/>
                <a:sym typeface="+mn-lt"/>
              </a:rPr>
              <a:t>800</a:t>
            </a:r>
          </a:p>
        </p:txBody>
      </p:sp>
      <p:sp>
        <p:nvSpPr>
          <p:cNvPr id="11" name="文本框 22"/>
          <p:cNvSpPr txBox="1">
            <a:spLocks noChangeArrowheads="1"/>
          </p:cNvSpPr>
          <p:nvPr/>
        </p:nvSpPr>
        <p:spPr bwMode="auto">
          <a:xfrm>
            <a:off x="6223000" y="1396365"/>
            <a:ext cx="3432810" cy="368300"/>
          </a:xfrm>
          <a:prstGeom prst="rect">
            <a:avLst/>
          </a:prstGeom>
          <a:noFill/>
          <a:ln>
            <a:noFill/>
          </a:ln>
        </p:spPr>
        <p:txBody>
          <a:bodyPr wrap="square">
            <a:spAutoFit/>
          </a:bodyPr>
          <a:lstStyle>
            <a:lvl1pPr/>
            <a:lvl2pPr marL="742950" indent="-285750"/>
            <a:lvl3pPr/>
            <a:lvl4pPr/>
            <a:lvl5pPr/>
            <a:lvl6pPr/>
            <a:lvl7pPr/>
            <a:lvl8pPr/>
            <a:lvl9pPr/>
          </a:lstStyle>
          <a:p>
            <a:r>
              <a:rPr lang="zh-CN" altLang="en-US" b="1" dirty="0">
                <a:solidFill>
                  <a:sysClr val="windowText" lastClr="000000">
                    <a:lumMod val="65000"/>
                    <a:lumOff val="35000"/>
                  </a:sysClr>
                </a:solidFill>
                <a:cs typeface="+mn-ea"/>
                <a:sym typeface="+mn-lt"/>
              </a:rPr>
              <a:t>点击添加此处标题</a:t>
            </a:r>
          </a:p>
        </p:txBody>
      </p:sp>
      <p:sp>
        <p:nvSpPr>
          <p:cNvPr id="12" name="矩形 11"/>
          <p:cNvSpPr/>
          <p:nvPr/>
        </p:nvSpPr>
        <p:spPr>
          <a:xfrm>
            <a:off x="6223000" y="1858010"/>
            <a:ext cx="4669155" cy="732893"/>
          </a:xfrm>
          <a:prstGeom prst="rect">
            <a:avLst/>
          </a:prstGeom>
        </p:spPr>
        <p:txBody>
          <a:bodyPr wrap="square">
            <a:spAutoFit/>
          </a:bodyPr>
          <a:lstStyle/>
          <a:p>
            <a:pPr defTabSz="1811655">
              <a:lnSpc>
                <a:spcPct val="250000"/>
              </a:lnSpc>
            </a:pPr>
            <a:r>
              <a:rPr lang="zh-CN" altLang="en-US" sz="900" dirty="0">
                <a:solidFill>
                  <a:sysClr val="windowText" lastClr="000000">
                    <a:lumMod val="65000"/>
                    <a:lumOff val="35000"/>
                  </a:sysClr>
                </a:solidFill>
                <a:cs typeface="+mn-ea"/>
                <a:sym typeface="+mn-lt"/>
              </a:rPr>
              <a:t>您的内容打在这里，或者通过复制您的文本后，在此框中选择粘贴，并选择只保留文字。您的内容打在这里</a:t>
            </a:r>
          </a:p>
        </p:txBody>
      </p:sp>
      <p:sp>
        <p:nvSpPr>
          <p:cNvPr id="17" name="文本框 22"/>
          <p:cNvSpPr txBox="1">
            <a:spLocks noChangeArrowheads="1"/>
          </p:cNvSpPr>
          <p:nvPr/>
        </p:nvSpPr>
        <p:spPr bwMode="auto">
          <a:xfrm>
            <a:off x="6223000" y="2901315"/>
            <a:ext cx="3432810" cy="368300"/>
          </a:xfrm>
          <a:prstGeom prst="rect">
            <a:avLst/>
          </a:prstGeom>
          <a:noFill/>
          <a:ln>
            <a:noFill/>
          </a:ln>
        </p:spPr>
        <p:txBody>
          <a:bodyPr wrap="square">
            <a:spAutoFit/>
          </a:bodyPr>
          <a:lstStyle>
            <a:lvl1pPr/>
            <a:lvl2pPr marL="742950" indent="-285750"/>
            <a:lvl3pPr/>
            <a:lvl4pPr/>
            <a:lvl5pPr/>
            <a:lvl6pPr/>
            <a:lvl7pPr/>
            <a:lvl8pPr/>
            <a:lvl9pPr/>
          </a:lstStyle>
          <a:p>
            <a:r>
              <a:rPr lang="zh-CN" altLang="en-US" b="1" dirty="0">
                <a:solidFill>
                  <a:sysClr val="windowText" lastClr="000000">
                    <a:lumMod val="65000"/>
                    <a:lumOff val="35000"/>
                  </a:sysClr>
                </a:solidFill>
                <a:cs typeface="+mn-ea"/>
                <a:sym typeface="+mn-lt"/>
              </a:rPr>
              <a:t>点击添加此处标题</a:t>
            </a:r>
          </a:p>
        </p:txBody>
      </p:sp>
      <p:sp>
        <p:nvSpPr>
          <p:cNvPr id="13" name="矩形 12"/>
          <p:cNvSpPr/>
          <p:nvPr/>
        </p:nvSpPr>
        <p:spPr>
          <a:xfrm>
            <a:off x="6223000" y="3362960"/>
            <a:ext cx="4669155" cy="732893"/>
          </a:xfrm>
          <a:prstGeom prst="rect">
            <a:avLst/>
          </a:prstGeom>
        </p:spPr>
        <p:txBody>
          <a:bodyPr wrap="square">
            <a:spAutoFit/>
          </a:bodyPr>
          <a:lstStyle/>
          <a:p>
            <a:pPr defTabSz="1811655">
              <a:lnSpc>
                <a:spcPct val="250000"/>
              </a:lnSpc>
            </a:pPr>
            <a:r>
              <a:rPr lang="zh-CN" altLang="en-US" sz="900" dirty="0">
                <a:solidFill>
                  <a:sysClr val="windowText" lastClr="000000">
                    <a:lumMod val="65000"/>
                    <a:lumOff val="35000"/>
                  </a:sysClr>
                </a:solidFill>
                <a:cs typeface="+mn-ea"/>
                <a:sym typeface="+mn-lt"/>
              </a:rPr>
              <a:t>您的内容打在这里，或者通过复制您的文本后，在此框中选择粘贴，并选择只保留文字。您的内容打在这里</a:t>
            </a:r>
          </a:p>
        </p:txBody>
      </p:sp>
      <p:sp>
        <p:nvSpPr>
          <p:cNvPr id="20" name="文本框 22"/>
          <p:cNvSpPr txBox="1">
            <a:spLocks noChangeArrowheads="1"/>
          </p:cNvSpPr>
          <p:nvPr/>
        </p:nvSpPr>
        <p:spPr bwMode="auto">
          <a:xfrm>
            <a:off x="6232525" y="4406265"/>
            <a:ext cx="3432810" cy="368300"/>
          </a:xfrm>
          <a:prstGeom prst="rect">
            <a:avLst/>
          </a:prstGeom>
          <a:noFill/>
          <a:ln>
            <a:noFill/>
          </a:ln>
        </p:spPr>
        <p:txBody>
          <a:bodyPr wrap="square">
            <a:spAutoFit/>
          </a:bodyPr>
          <a:lstStyle>
            <a:lvl1pPr/>
            <a:lvl2pPr marL="742950" indent="-285750"/>
            <a:lvl3pPr/>
            <a:lvl4pPr/>
            <a:lvl5pPr/>
            <a:lvl6pPr/>
            <a:lvl7pPr/>
            <a:lvl8pPr/>
            <a:lvl9pPr/>
          </a:lstStyle>
          <a:p>
            <a:r>
              <a:rPr lang="zh-CN" altLang="en-US" b="1" dirty="0">
                <a:solidFill>
                  <a:sysClr val="windowText" lastClr="000000">
                    <a:lumMod val="65000"/>
                    <a:lumOff val="35000"/>
                  </a:sysClr>
                </a:solidFill>
                <a:cs typeface="+mn-ea"/>
                <a:sym typeface="+mn-lt"/>
              </a:rPr>
              <a:t>点击添加此处标题</a:t>
            </a:r>
          </a:p>
        </p:txBody>
      </p:sp>
      <p:sp>
        <p:nvSpPr>
          <p:cNvPr id="21" name="矩形 20"/>
          <p:cNvSpPr/>
          <p:nvPr/>
        </p:nvSpPr>
        <p:spPr>
          <a:xfrm>
            <a:off x="6232525" y="4867910"/>
            <a:ext cx="4669155" cy="732893"/>
          </a:xfrm>
          <a:prstGeom prst="rect">
            <a:avLst/>
          </a:prstGeom>
        </p:spPr>
        <p:txBody>
          <a:bodyPr wrap="square">
            <a:spAutoFit/>
          </a:bodyPr>
          <a:lstStyle/>
          <a:p>
            <a:pPr defTabSz="1811655">
              <a:lnSpc>
                <a:spcPct val="250000"/>
              </a:lnSpc>
            </a:pPr>
            <a:r>
              <a:rPr lang="zh-CN" altLang="en-US" sz="900" dirty="0">
                <a:solidFill>
                  <a:sysClr val="windowText" lastClr="000000">
                    <a:lumMod val="65000"/>
                    <a:lumOff val="35000"/>
                  </a:sysClr>
                </a:solidFill>
                <a:cs typeface="+mn-ea"/>
                <a:sym typeface="+mn-lt"/>
              </a:rPr>
              <a:t>您的内容打在这里，或者通过复制您的文本后，在此框中选择粘贴，并选择只保留文字。您的内容打在这里</a:t>
            </a: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1500"/>
                                        <p:tgtEl>
                                          <p:spTgt spid="11"/>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1500"/>
                                        <p:tgtEl>
                                          <p:spTgt spid="17"/>
                                        </p:tgtEl>
                                      </p:cBhvr>
                                    </p:animEffec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1500"/>
                                        <p:tgtEl>
                                          <p:spTgt spid="20"/>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bldLvl="0" animBg="1"/>
      <p:bldP spid="8" grpId="0"/>
      <p:bldP spid="10" grpId="0"/>
      <p:bldP spid="11" grpId="0"/>
      <p:bldP spid="12" grpId="0"/>
      <p:bldP spid="17" grpId="0"/>
      <p:bldP spid="13"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11885" y="1311910"/>
            <a:ext cx="9834245" cy="2209165"/>
          </a:xfrm>
          <a:prstGeom prst="rect">
            <a:avLst/>
          </a:prstGeom>
          <a:solidFill>
            <a:srgbClr val="3A5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grpSp>
        <p:nvGrpSpPr>
          <p:cNvPr id="7" name="组合 26"/>
          <p:cNvGrpSpPr/>
          <p:nvPr/>
        </p:nvGrpSpPr>
        <p:grpSpPr>
          <a:xfrm>
            <a:off x="1315046" y="1822750"/>
            <a:ext cx="4109398" cy="1188787"/>
            <a:chOff x="3624780" y="2412339"/>
            <a:chExt cx="3641601" cy="1188787"/>
          </a:xfrm>
        </p:grpSpPr>
        <p:sp>
          <p:nvSpPr>
            <p:cNvPr id="10" name="文本框 9"/>
            <p:cNvSpPr txBox="1"/>
            <p:nvPr/>
          </p:nvSpPr>
          <p:spPr>
            <a:xfrm>
              <a:off x="3624780" y="2412339"/>
              <a:ext cx="2133781" cy="461665"/>
            </a:xfrm>
            <a:prstGeom prst="rect">
              <a:avLst/>
            </a:prstGeom>
            <a:noFill/>
          </p:spPr>
          <p:txBody>
            <a:bodyPr wrap="square" rtlCol="0">
              <a:spAutoFit/>
              <a:scene3d>
                <a:camera prst="orthographicFront"/>
                <a:lightRig rig="threePt" dir="t"/>
              </a:scene3d>
              <a:sp3d contourW="12700"/>
            </a:bodyPr>
            <a:lstStyle/>
            <a:p>
              <a:r>
                <a:rPr lang="zh-CN" altLang="en-US" sz="2400" dirty="0">
                  <a:solidFill>
                    <a:schemeClr val="bg1"/>
                  </a:solidFill>
                  <a:cs typeface="+mn-ea"/>
                  <a:sym typeface="+mn-lt"/>
                </a:rPr>
                <a:t>标题文字添加</a:t>
              </a:r>
            </a:p>
          </p:txBody>
        </p:sp>
        <p:sp>
          <p:nvSpPr>
            <p:cNvPr id="11" name="文本框 10"/>
            <p:cNvSpPr txBox="1"/>
            <p:nvPr/>
          </p:nvSpPr>
          <p:spPr>
            <a:xfrm>
              <a:off x="3624780" y="2874004"/>
              <a:ext cx="3641601" cy="727122"/>
            </a:xfrm>
            <a:prstGeom prst="rect">
              <a:avLst/>
            </a:prstGeom>
            <a:noFill/>
          </p:spPr>
          <p:txBody>
            <a:bodyPr wrap="square" rtlCol="0">
              <a:spAutoFit/>
              <a:scene3d>
                <a:camera prst="orthographicFront"/>
                <a:lightRig rig="threePt" dir="t"/>
              </a:scene3d>
              <a:sp3d contourW="12700"/>
            </a:bodyPr>
            <a:lstStyle/>
            <a:p>
              <a:pPr lvl="0" algn="l" defTabSz="913765">
                <a:lnSpc>
                  <a:spcPct val="200000"/>
                </a:lnSpc>
                <a:spcBef>
                  <a:spcPct val="0"/>
                </a:spcBef>
                <a:spcAft>
                  <a:spcPct val="0"/>
                </a:spcAft>
                <a:buClrTx/>
                <a:buSzTx/>
                <a:defRPr/>
              </a:pPr>
              <a:r>
                <a:rPr lang="zh-CN" altLang="en-US" sz="1100" dirty="0">
                  <a:solidFill>
                    <a:schemeClr val="bg1"/>
                  </a:solidFill>
                  <a:cs typeface="+mn-ea"/>
                  <a:sym typeface="+mn-lt"/>
                </a:rPr>
                <a:t>点击添加相关标题文字，点击添加相关标题文字，点击添加相关标题文字</a:t>
              </a:r>
            </a:p>
          </p:txBody>
        </p:sp>
      </p:grpSp>
      <p:pic>
        <p:nvPicPr>
          <p:cNvPr id="26" name="图片 25" descr="C:\Users\HUDEYU\Desktop\网站图片\摄图网_501083135.jpg摄图网_501083135"/>
          <p:cNvPicPr>
            <a:picLocks noChangeAspect="1"/>
          </p:cNvPicPr>
          <p:nvPr/>
        </p:nvPicPr>
        <p:blipFill rotWithShape="1">
          <a:blip r:embed="rId3" cstate="email"/>
          <a:srcRect/>
          <a:stretch>
            <a:fillRect/>
          </a:stretch>
        </p:blipFill>
        <p:spPr>
          <a:xfrm>
            <a:off x="5457190" y="1311910"/>
            <a:ext cx="5488305" cy="2209165"/>
          </a:xfrm>
          <a:prstGeom prst="rect">
            <a:avLst/>
          </a:prstGeom>
        </p:spPr>
      </p:pic>
      <p:grpSp>
        <p:nvGrpSpPr>
          <p:cNvPr id="27" name="组合 56"/>
          <p:cNvGrpSpPr/>
          <p:nvPr/>
        </p:nvGrpSpPr>
        <p:grpSpPr>
          <a:xfrm>
            <a:off x="996195" y="4169291"/>
            <a:ext cx="2772160" cy="1312218"/>
            <a:chOff x="3624780" y="2412339"/>
            <a:chExt cx="2772160" cy="1312218"/>
          </a:xfrm>
        </p:grpSpPr>
        <p:sp>
          <p:nvSpPr>
            <p:cNvPr id="30" name="文本框 29"/>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dirty="0">
                  <a:solidFill>
                    <a:schemeClr val="tx1">
                      <a:lumMod val="75000"/>
                      <a:lumOff val="25000"/>
                    </a:schemeClr>
                  </a:solidFill>
                  <a:cs typeface="+mn-ea"/>
                  <a:sym typeface="+mn-lt"/>
                </a:rPr>
                <a:t>标题文字添加</a:t>
              </a:r>
            </a:p>
          </p:txBody>
        </p:sp>
        <p:sp>
          <p:nvSpPr>
            <p:cNvPr id="32" name="文本框 31"/>
            <p:cNvSpPr txBox="1"/>
            <p:nvPr/>
          </p:nvSpPr>
          <p:spPr>
            <a:xfrm>
              <a:off x="3624780" y="2750893"/>
              <a:ext cx="2772160" cy="973664"/>
            </a:xfrm>
            <a:prstGeom prst="rect">
              <a:avLst/>
            </a:prstGeom>
            <a:noFill/>
          </p:spPr>
          <p:txBody>
            <a:bodyPr wrap="square" rtlCol="0">
              <a:spAutoFit/>
              <a:scene3d>
                <a:camera prst="orthographicFront"/>
                <a:lightRig rig="threePt" dir="t"/>
              </a:scene3d>
              <a:sp3d contourW="12700"/>
            </a:bodyPr>
            <a:lstStyle/>
            <a:p>
              <a:pPr lvl="0" algn="ctr" defTabSz="913765">
                <a:lnSpc>
                  <a:spcPct val="200000"/>
                </a:lnSpc>
                <a:spcBef>
                  <a:spcPct val="0"/>
                </a:spcBef>
                <a:spcAft>
                  <a:spcPct val="0"/>
                </a:spcAft>
                <a:buClrTx/>
                <a:buSzTx/>
                <a:defRPr/>
              </a:pPr>
              <a:r>
                <a:rPr lang="zh-CN" altLang="en-US" sz="1000" dirty="0">
                  <a:solidFill>
                    <a:schemeClr val="tx1">
                      <a:lumMod val="65000"/>
                      <a:lumOff val="35000"/>
                    </a:schemeClr>
                  </a:solidFill>
                  <a:cs typeface="+mn-ea"/>
                  <a:sym typeface="+mn-lt"/>
                </a:rPr>
                <a:t>点击添加相关标题文字，点击添加相关标题文字，点击添加相关标题文字点击添加相关标题文字，点击添加相关标题文字</a:t>
              </a:r>
              <a:endParaRPr lang="en-US" altLang="zh-CN" sz="1000" dirty="0">
                <a:solidFill>
                  <a:schemeClr val="tx1">
                    <a:lumMod val="75000"/>
                    <a:lumOff val="25000"/>
                  </a:schemeClr>
                </a:solidFill>
                <a:cs typeface="+mn-ea"/>
                <a:sym typeface="+mn-lt"/>
              </a:endParaRPr>
            </a:p>
          </p:txBody>
        </p:sp>
      </p:grpSp>
      <p:grpSp>
        <p:nvGrpSpPr>
          <p:cNvPr id="34" name="组合 56"/>
          <p:cNvGrpSpPr/>
          <p:nvPr/>
        </p:nvGrpSpPr>
        <p:grpSpPr>
          <a:xfrm>
            <a:off x="4426645" y="4169291"/>
            <a:ext cx="2772160" cy="1312218"/>
            <a:chOff x="3624780" y="2412339"/>
            <a:chExt cx="2772160" cy="1312218"/>
          </a:xfrm>
        </p:grpSpPr>
        <p:sp>
          <p:nvSpPr>
            <p:cNvPr id="36" name="文本框 35"/>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dirty="0">
                  <a:solidFill>
                    <a:schemeClr val="tx1">
                      <a:lumMod val="75000"/>
                      <a:lumOff val="25000"/>
                    </a:schemeClr>
                  </a:solidFill>
                  <a:cs typeface="+mn-ea"/>
                  <a:sym typeface="+mn-lt"/>
                </a:rPr>
                <a:t>标题文字添加</a:t>
              </a:r>
            </a:p>
          </p:txBody>
        </p:sp>
        <p:sp>
          <p:nvSpPr>
            <p:cNvPr id="37" name="文本框 36"/>
            <p:cNvSpPr txBox="1"/>
            <p:nvPr/>
          </p:nvSpPr>
          <p:spPr>
            <a:xfrm>
              <a:off x="3624780" y="2750893"/>
              <a:ext cx="2772160" cy="973664"/>
            </a:xfrm>
            <a:prstGeom prst="rect">
              <a:avLst/>
            </a:prstGeom>
            <a:noFill/>
          </p:spPr>
          <p:txBody>
            <a:bodyPr wrap="square" rtlCol="0">
              <a:spAutoFit/>
              <a:scene3d>
                <a:camera prst="orthographicFront"/>
                <a:lightRig rig="threePt" dir="t"/>
              </a:scene3d>
              <a:sp3d contourW="12700"/>
            </a:bodyPr>
            <a:lstStyle/>
            <a:p>
              <a:pPr lvl="0" algn="ctr" defTabSz="913765">
                <a:lnSpc>
                  <a:spcPct val="200000"/>
                </a:lnSpc>
                <a:spcBef>
                  <a:spcPct val="0"/>
                </a:spcBef>
                <a:spcAft>
                  <a:spcPct val="0"/>
                </a:spcAft>
                <a:buClrTx/>
                <a:buSzTx/>
                <a:defRPr/>
              </a:pPr>
              <a:r>
                <a:rPr lang="zh-CN" altLang="en-US" sz="1000" dirty="0">
                  <a:solidFill>
                    <a:schemeClr val="tx1">
                      <a:lumMod val="65000"/>
                      <a:lumOff val="35000"/>
                    </a:schemeClr>
                  </a:solidFill>
                  <a:cs typeface="+mn-ea"/>
                  <a:sym typeface="+mn-lt"/>
                </a:rPr>
                <a:t>点击添加相关标题文字，点击添加相关标题文字，点击添加相关标题文字点击添加相关标题文字，点击添加相关标题文字</a:t>
              </a:r>
              <a:endParaRPr lang="en-US" altLang="zh-CN" sz="1000" dirty="0">
                <a:solidFill>
                  <a:schemeClr val="tx1">
                    <a:lumMod val="75000"/>
                    <a:lumOff val="25000"/>
                  </a:schemeClr>
                </a:solidFill>
                <a:cs typeface="+mn-ea"/>
                <a:sym typeface="+mn-lt"/>
              </a:endParaRPr>
            </a:p>
          </p:txBody>
        </p:sp>
      </p:grpSp>
      <p:grpSp>
        <p:nvGrpSpPr>
          <p:cNvPr id="38" name="组合 56"/>
          <p:cNvGrpSpPr/>
          <p:nvPr/>
        </p:nvGrpSpPr>
        <p:grpSpPr>
          <a:xfrm>
            <a:off x="7857094" y="4169291"/>
            <a:ext cx="2772160" cy="1312218"/>
            <a:chOff x="3624780" y="2412339"/>
            <a:chExt cx="2772160" cy="1312218"/>
          </a:xfrm>
        </p:grpSpPr>
        <p:sp>
          <p:nvSpPr>
            <p:cNvPr id="39" name="文本框 38"/>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defTabSz="457200"/>
              <a:r>
                <a:rPr lang="zh-CN" altLang="en-US" dirty="0">
                  <a:solidFill>
                    <a:schemeClr val="tx1">
                      <a:lumMod val="75000"/>
                      <a:lumOff val="25000"/>
                    </a:schemeClr>
                  </a:solidFill>
                  <a:cs typeface="+mn-ea"/>
                  <a:sym typeface="+mn-lt"/>
                </a:rPr>
                <a:t>标题文字添加</a:t>
              </a:r>
            </a:p>
          </p:txBody>
        </p:sp>
        <p:sp>
          <p:nvSpPr>
            <p:cNvPr id="40" name="文本框 39"/>
            <p:cNvSpPr txBox="1"/>
            <p:nvPr/>
          </p:nvSpPr>
          <p:spPr>
            <a:xfrm>
              <a:off x="3624780" y="2750893"/>
              <a:ext cx="2772160" cy="973664"/>
            </a:xfrm>
            <a:prstGeom prst="rect">
              <a:avLst/>
            </a:prstGeom>
            <a:noFill/>
          </p:spPr>
          <p:txBody>
            <a:bodyPr wrap="square" rtlCol="0">
              <a:spAutoFit/>
              <a:scene3d>
                <a:camera prst="orthographicFront"/>
                <a:lightRig rig="threePt" dir="t"/>
              </a:scene3d>
              <a:sp3d contourW="12700"/>
            </a:bodyPr>
            <a:lstStyle/>
            <a:p>
              <a:pPr lvl="0" algn="ctr" defTabSz="913765">
                <a:lnSpc>
                  <a:spcPct val="200000"/>
                </a:lnSpc>
                <a:spcBef>
                  <a:spcPct val="0"/>
                </a:spcBef>
                <a:spcAft>
                  <a:spcPct val="0"/>
                </a:spcAft>
                <a:buClrTx/>
                <a:buSzTx/>
                <a:defRPr/>
              </a:pPr>
              <a:r>
                <a:rPr lang="zh-CN" altLang="en-US" sz="1000" dirty="0">
                  <a:solidFill>
                    <a:schemeClr val="tx1">
                      <a:lumMod val="65000"/>
                      <a:lumOff val="35000"/>
                    </a:schemeClr>
                  </a:solidFill>
                  <a:cs typeface="+mn-ea"/>
                  <a:sym typeface="+mn-lt"/>
                </a:rPr>
                <a:t>点击添加相关标题文字，点击添加相关标题文字，点击添加相关标题文字点击添加相关标题文字，点击添加相关标题文字</a:t>
              </a:r>
              <a:endParaRPr lang="en-US" altLang="zh-CN" sz="1000" dirty="0">
                <a:solidFill>
                  <a:schemeClr val="tx1">
                    <a:lumMod val="75000"/>
                    <a:lumOff val="25000"/>
                  </a:schemeClr>
                </a:solidFill>
                <a:cs typeface="+mn-ea"/>
                <a:sym typeface="+mn-lt"/>
              </a:endParaRPr>
            </a:p>
          </p:txBody>
        </p:sp>
      </p:gr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35940" y="502920"/>
            <a:ext cx="11033760" cy="5852795"/>
          </a:xfrm>
          <a:prstGeom prst="rect">
            <a:avLst/>
          </a:prstGeom>
          <a:solidFill>
            <a:srgbClr val="F3F2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48" name="图片 1047" descr="图片包含 黑色, 深色, 就坐&#10;&#10;描述已自动生成"/>
          <p:cNvPicPr>
            <a:picLocks noChangeAspect="1"/>
          </p:cNvPicPr>
          <p:nvPr/>
        </p:nvPicPr>
        <p:blipFill>
          <a:blip r:embed="rId4" cstate="email">
            <a:alphaModFix amt="20000"/>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4215297" y="1470858"/>
            <a:ext cx="3595184" cy="3710743"/>
          </a:xfrm>
          <a:prstGeom prst="rect">
            <a:avLst/>
          </a:prstGeom>
        </p:spPr>
      </p:pic>
      <p:pic>
        <p:nvPicPr>
          <p:cNvPr id="9" name="图片 8" descr="图片包含 动物, 节肢动物, 无脊椎动物, 螃蟹&#10;&#10;描述已自动生成"/>
          <p:cNvPicPr>
            <a:picLocks noChangeAspect="1"/>
          </p:cNvPicPr>
          <p:nvPr/>
        </p:nvPicPr>
        <p:blipFill rotWithShape="1">
          <a:blip r:embed="rId6" cstate="email"/>
          <a:srcRect/>
          <a:stretch>
            <a:fillRect/>
          </a:stretch>
        </p:blipFill>
        <p:spPr>
          <a:xfrm>
            <a:off x="8002905" y="3673475"/>
            <a:ext cx="3566795" cy="3020060"/>
          </a:xfrm>
          <a:prstGeom prst="rect">
            <a:avLst/>
          </a:prstGeom>
        </p:spPr>
      </p:pic>
      <p:sp>
        <p:nvSpPr>
          <p:cNvPr id="44" name="任意多边形: 形状 43"/>
          <p:cNvSpPr/>
          <p:nvPr/>
        </p:nvSpPr>
        <p:spPr>
          <a:xfrm>
            <a:off x="5366385" y="903605"/>
            <a:ext cx="1343025" cy="4855210"/>
          </a:xfrm>
          <a:custGeom>
            <a:avLst/>
            <a:gdLst>
              <a:gd name="connsiteX0" fmla="*/ 194233 w 907165"/>
              <a:gd name="connsiteY0" fmla="*/ 0 h 3280223"/>
              <a:gd name="connsiteX1" fmla="*/ 723853 w 907165"/>
              <a:gd name="connsiteY1" fmla="*/ 0 h 3280223"/>
              <a:gd name="connsiteX2" fmla="*/ 859388 w 907165"/>
              <a:gd name="connsiteY2" fmla="*/ 204475 h 3280223"/>
              <a:gd name="connsiteX3" fmla="*/ 907165 w 907165"/>
              <a:gd name="connsiteY3" fmla="*/ 214121 h 3280223"/>
              <a:gd name="connsiteX4" fmla="*/ 907165 w 907165"/>
              <a:gd name="connsiteY4" fmla="*/ 3071706 h 3280223"/>
              <a:gd name="connsiteX5" fmla="*/ 859388 w 907165"/>
              <a:gd name="connsiteY5" fmla="*/ 3081351 h 3280223"/>
              <a:gd name="connsiteX6" fmla="*/ 728362 w 907165"/>
              <a:gd name="connsiteY6" fmla="*/ 3241103 h 3280223"/>
              <a:gd name="connsiteX7" fmla="*/ 724418 w 907165"/>
              <a:gd name="connsiteY7" fmla="*/ 3280223 h 3280223"/>
              <a:gd name="connsiteX8" fmla="*/ 193668 w 907165"/>
              <a:gd name="connsiteY8" fmla="*/ 3280223 h 3280223"/>
              <a:gd name="connsiteX9" fmla="*/ 189725 w 907165"/>
              <a:gd name="connsiteY9" fmla="*/ 3241103 h 3280223"/>
              <a:gd name="connsiteX10" fmla="*/ 58698 w 907165"/>
              <a:gd name="connsiteY10" fmla="*/ 3081351 h 3280223"/>
              <a:gd name="connsiteX11" fmla="*/ 0 w 907165"/>
              <a:gd name="connsiteY11" fmla="*/ 3069501 h 3280223"/>
              <a:gd name="connsiteX12" fmla="*/ 0 w 907165"/>
              <a:gd name="connsiteY12" fmla="*/ 216326 h 3280223"/>
              <a:gd name="connsiteX13" fmla="*/ 58698 w 907165"/>
              <a:gd name="connsiteY13" fmla="*/ 204475 h 3280223"/>
              <a:gd name="connsiteX14" fmla="*/ 194233 w 907165"/>
              <a:gd name="connsiteY14" fmla="*/ 0 h 328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7165" h="3280223">
                <a:moveTo>
                  <a:pt x="194233" y="0"/>
                </a:moveTo>
                <a:lnTo>
                  <a:pt x="723853" y="0"/>
                </a:lnTo>
                <a:cubicBezTo>
                  <a:pt x="723853" y="91920"/>
                  <a:pt x="779740" y="170787"/>
                  <a:pt x="859388" y="204475"/>
                </a:cubicBezTo>
                <a:lnTo>
                  <a:pt x="907165" y="214121"/>
                </a:lnTo>
                <a:lnTo>
                  <a:pt x="907165" y="3071706"/>
                </a:lnTo>
                <a:lnTo>
                  <a:pt x="859388" y="3081351"/>
                </a:lnTo>
                <a:cubicBezTo>
                  <a:pt x="793014" y="3109425"/>
                  <a:pt x="743142" y="3168872"/>
                  <a:pt x="728362" y="3241103"/>
                </a:cubicBezTo>
                <a:lnTo>
                  <a:pt x="724418" y="3280223"/>
                </a:lnTo>
                <a:lnTo>
                  <a:pt x="193668" y="3280223"/>
                </a:lnTo>
                <a:lnTo>
                  <a:pt x="189725" y="3241103"/>
                </a:lnTo>
                <a:cubicBezTo>
                  <a:pt x="174944" y="3168872"/>
                  <a:pt x="125072" y="3109425"/>
                  <a:pt x="58698" y="3081351"/>
                </a:cubicBezTo>
                <a:lnTo>
                  <a:pt x="0" y="3069501"/>
                </a:lnTo>
                <a:lnTo>
                  <a:pt x="0" y="216326"/>
                </a:lnTo>
                <a:lnTo>
                  <a:pt x="58698" y="204475"/>
                </a:lnTo>
                <a:cubicBezTo>
                  <a:pt x="138347" y="170787"/>
                  <a:pt x="194233" y="91920"/>
                  <a:pt x="194233" y="0"/>
                </a:cubicBezTo>
                <a:close/>
              </a:path>
            </a:pathLst>
          </a:custGeom>
          <a:solidFill>
            <a:srgbClr val="3B5552"/>
          </a:solidFill>
          <a:ln w="6350">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1030" name="组合 1029"/>
          <p:cNvGrpSpPr/>
          <p:nvPr/>
        </p:nvGrpSpPr>
        <p:grpSpPr>
          <a:xfrm>
            <a:off x="5331460" y="1329690"/>
            <a:ext cx="1307618" cy="3680828"/>
            <a:chOff x="4960078" y="853495"/>
            <a:chExt cx="1323302" cy="3725429"/>
          </a:xfrm>
        </p:grpSpPr>
        <p:sp>
          <p:nvSpPr>
            <p:cNvPr id="1025" name="文本框 1024"/>
            <p:cNvSpPr txBox="1"/>
            <p:nvPr/>
          </p:nvSpPr>
          <p:spPr>
            <a:xfrm>
              <a:off x="4960078" y="853495"/>
              <a:ext cx="1323302" cy="1260324"/>
            </a:xfrm>
            <a:prstGeom prst="rect">
              <a:avLst/>
            </a:prstGeom>
            <a:noFill/>
          </p:spPr>
          <p:txBody>
            <a:bodyPr wrap="square" rtlCol="0">
              <a:spAutoFit/>
            </a:bodyPr>
            <a:lstStyle>
              <a:defPPr>
                <a:defRPr lang="zh-CN"/>
              </a:defPPr>
            </a:lstStyle>
            <a:p>
              <a:r>
                <a:rPr lang="zh-CN" altLang="en-US" sz="7500" dirty="0">
                  <a:solidFill>
                    <a:schemeClr val="bg1"/>
                  </a:solidFill>
                  <a:cs typeface="+mn-ea"/>
                  <a:sym typeface="+mn-lt"/>
                </a:rPr>
                <a:t>谢</a:t>
              </a:r>
            </a:p>
          </p:txBody>
        </p:sp>
        <p:sp>
          <p:nvSpPr>
            <p:cNvPr id="1027" name="文本框 1026"/>
            <p:cNvSpPr txBox="1"/>
            <p:nvPr/>
          </p:nvSpPr>
          <p:spPr>
            <a:xfrm>
              <a:off x="5506845" y="1734646"/>
              <a:ext cx="742277" cy="948617"/>
            </a:xfrm>
            <a:prstGeom prst="rect">
              <a:avLst/>
            </a:prstGeom>
            <a:noFill/>
          </p:spPr>
          <p:txBody>
            <a:bodyPr wrap="square" rtlCol="0">
              <a:spAutoFit/>
            </a:bodyPr>
            <a:lstStyle>
              <a:defPPr>
                <a:defRPr lang="zh-CN"/>
              </a:defPPr>
            </a:lstStyle>
            <a:p>
              <a:r>
                <a:rPr lang="zh-CN" altLang="en-US" sz="5500" dirty="0">
                  <a:solidFill>
                    <a:schemeClr val="bg1"/>
                  </a:solidFill>
                  <a:cs typeface="+mn-ea"/>
                  <a:sym typeface="+mn-lt"/>
                </a:rPr>
                <a:t>谢</a:t>
              </a:r>
            </a:p>
          </p:txBody>
        </p:sp>
        <p:sp>
          <p:nvSpPr>
            <p:cNvPr id="1028" name="文本框 1027"/>
            <p:cNvSpPr txBox="1"/>
            <p:nvPr/>
          </p:nvSpPr>
          <p:spPr>
            <a:xfrm>
              <a:off x="5141496" y="2399715"/>
              <a:ext cx="1141729" cy="948617"/>
            </a:xfrm>
            <a:prstGeom prst="rect">
              <a:avLst/>
            </a:prstGeom>
            <a:noFill/>
          </p:spPr>
          <p:txBody>
            <a:bodyPr wrap="square" rtlCol="0">
              <a:spAutoFit/>
            </a:bodyPr>
            <a:lstStyle>
              <a:defPPr>
                <a:defRPr lang="zh-CN"/>
              </a:defPPr>
            </a:lstStyle>
            <a:p>
              <a:r>
                <a:rPr lang="zh-CN" altLang="en-US" sz="5500" dirty="0">
                  <a:solidFill>
                    <a:schemeClr val="bg1"/>
                  </a:solidFill>
                  <a:cs typeface="+mn-ea"/>
                  <a:sym typeface="+mn-lt"/>
                </a:rPr>
                <a:t>观</a:t>
              </a:r>
            </a:p>
          </p:txBody>
        </p:sp>
        <p:sp>
          <p:nvSpPr>
            <p:cNvPr id="1029" name="文本框 1028"/>
            <p:cNvSpPr txBox="1"/>
            <p:nvPr/>
          </p:nvSpPr>
          <p:spPr>
            <a:xfrm>
              <a:off x="5091511" y="3116152"/>
              <a:ext cx="1050046" cy="1462772"/>
            </a:xfrm>
            <a:prstGeom prst="rect">
              <a:avLst/>
            </a:prstGeom>
            <a:noFill/>
          </p:spPr>
          <p:txBody>
            <a:bodyPr wrap="square" rtlCol="0">
              <a:spAutoFit/>
            </a:bodyPr>
            <a:lstStyle>
              <a:defPPr>
                <a:defRPr lang="zh-CN"/>
              </a:defPPr>
            </a:lstStyle>
            <a:p>
              <a:r>
                <a:rPr lang="zh-CN" altLang="en-US" sz="8800" dirty="0">
                  <a:solidFill>
                    <a:schemeClr val="bg1"/>
                  </a:solidFill>
                  <a:cs typeface="+mn-ea"/>
                  <a:sym typeface="+mn-lt"/>
                </a:rPr>
                <a:t>看</a:t>
              </a:r>
            </a:p>
          </p:txBody>
        </p:sp>
      </p:grpSp>
      <p:sp>
        <p:nvSpPr>
          <p:cNvPr id="63" name="任意多边形: 形状 62"/>
          <p:cNvSpPr/>
          <p:nvPr/>
        </p:nvSpPr>
        <p:spPr>
          <a:xfrm>
            <a:off x="5293360" y="799465"/>
            <a:ext cx="1478280" cy="5081905"/>
          </a:xfrm>
          <a:custGeom>
            <a:avLst/>
            <a:gdLst>
              <a:gd name="connsiteX0" fmla="*/ 320326 w 1496080"/>
              <a:gd name="connsiteY0" fmla="*/ 0 h 5143274"/>
              <a:gd name="connsiteX1" fmla="*/ 1193765 w 1496080"/>
              <a:gd name="connsiteY1" fmla="*/ 0 h 5143274"/>
              <a:gd name="connsiteX2" fmla="*/ 1417287 w 1496080"/>
              <a:gd name="connsiteY2" fmla="*/ 337217 h 5143274"/>
              <a:gd name="connsiteX3" fmla="*/ 1496080 w 1496080"/>
              <a:gd name="connsiteY3" fmla="*/ 353125 h 5143274"/>
              <a:gd name="connsiteX4" fmla="*/ 1496080 w 1496080"/>
              <a:gd name="connsiteY4" fmla="*/ 4799392 h 5143274"/>
              <a:gd name="connsiteX5" fmla="*/ 1417287 w 1496080"/>
              <a:gd name="connsiteY5" fmla="*/ 4815298 h 5143274"/>
              <a:gd name="connsiteX6" fmla="*/ 1201202 w 1496080"/>
              <a:gd name="connsiteY6" fmla="*/ 5078758 h 5143274"/>
              <a:gd name="connsiteX7" fmla="*/ 1194697 w 1496080"/>
              <a:gd name="connsiteY7" fmla="*/ 5143274 h 5143274"/>
              <a:gd name="connsiteX8" fmla="*/ 319394 w 1496080"/>
              <a:gd name="connsiteY8" fmla="*/ 5143274 h 5143274"/>
              <a:gd name="connsiteX9" fmla="*/ 312891 w 1496080"/>
              <a:gd name="connsiteY9" fmla="*/ 5078758 h 5143274"/>
              <a:gd name="connsiteX10" fmla="*/ 96804 w 1496080"/>
              <a:gd name="connsiteY10" fmla="*/ 4815298 h 5143274"/>
              <a:gd name="connsiteX11" fmla="*/ 0 w 1496080"/>
              <a:gd name="connsiteY11" fmla="*/ 4795755 h 5143274"/>
              <a:gd name="connsiteX12" fmla="*/ 0 w 1496080"/>
              <a:gd name="connsiteY12" fmla="*/ 356761 h 5143274"/>
              <a:gd name="connsiteX13" fmla="*/ 96804 w 1496080"/>
              <a:gd name="connsiteY13" fmla="*/ 337217 h 5143274"/>
              <a:gd name="connsiteX14" fmla="*/ 320326 w 1496080"/>
              <a:gd name="connsiteY14" fmla="*/ 0 h 51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6080" h="5143274">
                <a:moveTo>
                  <a:pt x="320326" y="0"/>
                </a:moveTo>
                <a:lnTo>
                  <a:pt x="1193765" y="0"/>
                </a:lnTo>
                <a:cubicBezTo>
                  <a:pt x="1193765" y="151593"/>
                  <a:pt x="1285933" y="281659"/>
                  <a:pt x="1417287" y="337217"/>
                </a:cubicBezTo>
                <a:lnTo>
                  <a:pt x="1496080" y="353125"/>
                </a:lnTo>
                <a:lnTo>
                  <a:pt x="1496080" y="4799392"/>
                </a:lnTo>
                <a:lnTo>
                  <a:pt x="1417287" y="4815298"/>
                </a:lnTo>
                <a:cubicBezTo>
                  <a:pt x="1307824" y="4861597"/>
                  <a:pt x="1225576" y="4959636"/>
                  <a:pt x="1201202" y="5078758"/>
                </a:cubicBezTo>
                <a:lnTo>
                  <a:pt x="1194697" y="5143274"/>
                </a:lnTo>
                <a:lnTo>
                  <a:pt x="319394" y="5143274"/>
                </a:lnTo>
                <a:lnTo>
                  <a:pt x="312891" y="5078758"/>
                </a:lnTo>
                <a:cubicBezTo>
                  <a:pt x="288515" y="4959636"/>
                  <a:pt x="206267" y="4861597"/>
                  <a:pt x="96804" y="4815298"/>
                </a:cubicBezTo>
                <a:lnTo>
                  <a:pt x="0" y="4795755"/>
                </a:lnTo>
                <a:lnTo>
                  <a:pt x="0" y="356761"/>
                </a:lnTo>
                <a:lnTo>
                  <a:pt x="96804" y="337217"/>
                </a:lnTo>
                <a:cubicBezTo>
                  <a:pt x="228160" y="281659"/>
                  <a:pt x="320326" y="151593"/>
                  <a:pt x="320326" y="0"/>
                </a:cubicBezTo>
                <a:close/>
              </a:path>
            </a:pathLst>
          </a:custGeom>
          <a:noFill/>
          <a:ln w="6350">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46" name="图片 1045"/>
          <p:cNvPicPr>
            <a:picLocks noChangeAspect="1"/>
          </p:cNvPicPr>
          <p:nvPr/>
        </p:nvPicPr>
        <p:blipFill>
          <a:blip r:embed="rId7" cstate="email">
            <a:biLevel thresh="75000"/>
            <a:extLst>
              <a:ext uri="{BEBA8EAE-BF5A-486C-A8C5-ECC9F3942E4B}">
                <a14:imgProps xmlns:a14="http://schemas.microsoft.com/office/drawing/2010/main">
                  <a14:imgLayer r:embed="rId8">
                    <a14:imgEffect>
                      <a14:colorTemperature colorTemp="9600"/>
                    </a14:imgEffect>
                    <a14:imgEffect>
                      <a14:saturation sat="255000"/>
                    </a14:imgEffect>
                  </a14:imgLayer>
                </a14:imgProps>
              </a:ext>
            </a:extLst>
          </a:blip>
          <a:stretch>
            <a:fillRect/>
          </a:stretch>
        </p:blipFill>
        <p:spPr>
          <a:xfrm flipH="1">
            <a:off x="4682490" y="3229610"/>
            <a:ext cx="1042035" cy="630555"/>
          </a:xfrm>
          <a:prstGeom prst="rect">
            <a:avLst/>
          </a:prstGeom>
        </p:spPr>
      </p:pic>
      <p:sp>
        <p:nvSpPr>
          <p:cNvPr id="68" name="椭圆 67"/>
          <p:cNvSpPr/>
          <p:nvPr/>
        </p:nvSpPr>
        <p:spPr>
          <a:xfrm>
            <a:off x="5892165" y="1090930"/>
            <a:ext cx="176530" cy="176530"/>
          </a:xfrm>
          <a:prstGeom prst="ellipse">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p:cNvSpPr/>
          <p:nvPr/>
        </p:nvSpPr>
        <p:spPr>
          <a:xfrm>
            <a:off x="5902960" y="5029200"/>
            <a:ext cx="176530" cy="176530"/>
          </a:xfrm>
          <a:prstGeom prst="ellipse">
            <a:avLst/>
          </a:prstGeom>
          <a:solidFill>
            <a:srgbClr val="F3F2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1084337" y="903916"/>
            <a:ext cx="1107996" cy="1531104"/>
          </a:xfrm>
          <a:prstGeom prst="rect">
            <a:avLst/>
          </a:prstGeom>
        </p:spPr>
        <p:txBody>
          <a:bodyPr vert="eaVert" wrap="square">
            <a:spAutoFit/>
          </a:bodyPr>
          <a:lstStyle/>
          <a:p>
            <a:pPr>
              <a:lnSpc>
                <a:spcPct val="150000"/>
              </a:lnSpc>
            </a:pPr>
            <a:r>
              <a:rPr lang="zh-CN" altLang="en-US" sz="800" dirty="0">
                <a:solidFill>
                  <a:srgbClr val="404040"/>
                </a:solidFill>
                <a:cs typeface="+mn-ea"/>
                <a:sym typeface="+mn-lt"/>
              </a:rPr>
              <a:t>标题数字等都可以通过点击和重新输入进行更改，顶部“开始”面板中可以对字体、字号、颜色、行距等进行修改。建议正文</a:t>
            </a:r>
            <a:r>
              <a:rPr lang="en-US" altLang="zh-CN" sz="800" dirty="0">
                <a:solidFill>
                  <a:srgbClr val="404040"/>
                </a:solidFill>
                <a:cs typeface="+mn-ea"/>
                <a:sym typeface="+mn-lt"/>
              </a:rPr>
              <a:t>14</a:t>
            </a:r>
            <a:r>
              <a:rPr lang="zh-CN" altLang="en-US" sz="800" dirty="0">
                <a:solidFill>
                  <a:srgbClr val="404040"/>
                </a:solidFill>
                <a:cs typeface="+mn-ea"/>
                <a:sym typeface="+mn-lt"/>
              </a:rPr>
              <a:t>号字，</a:t>
            </a:r>
            <a:r>
              <a:rPr lang="en-US" altLang="zh-CN" sz="800" dirty="0">
                <a:solidFill>
                  <a:srgbClr val="404040"/>
                </a:solidFill>
                <a:cs typeface="+mn-ea"/>
                <a:sym typeface="+mn-lt"/>
              </a:rPr>
              <a:t>1.3</a:t>
            </a:r>
            <a:r>
              <a:rPr lang="zh-CN" altLang="en-US" sz="800" dirty="0">
                <a:solidFill>
                  <a:srgbClr val="404040"/>
                </a:solidFill>
                <a:cs typeface="+mn-ea"/>
                <a:sym typeface="+mn-lt"/>
              </a:rPr>
              <a:t>倍字间距</a:t>
            </a:r>
            <a:endParaRPr kumimoji="1" lang="zh-CN" altLang="en-US" sz="800" dirty="0">
              <a:solidFill>
                <a:srgbClr val="404040"/>
              </a:solidFill>
              <a:cs typeface="+mn-ea"/>
              <a:sym typeface="+mn-lt"/>
            </a:endParaRPr>
          </a:p>
        </p:txBody>
      </p:sp>
      <p:pic>
        <p:nvPicPr>
          <p:cNvPr id="1044" name="图片 1043" descr="图片包含 餐桌, 就坐, 室内&#10;&#10;描述已自动生成"/>
          <p:cNvPicPr>
            <a:picLocks noChangeAspect="1"/>
          </p:cNvPicPr>
          <p:nvPr/>
        </p:nvPicPr>
        <p:blipFill>
          <a:blip r:embed="rId9" cstate="email"/>
          <a:stretch>
            <a:fillRect/>
          </a:stretch>
        </p:blipFill>
        <p:spPr>
          <a:xfrm>
            <a:off x="1142322" y="2670009"/>
            <a:ext cx="1050238" cy="1050238"/>
          </a:xfrm>
          <a:prstGeom prst="rect">
            <a:avLst/>
          </a:prstGeom>
        </p:spPr>
      </p:pic>
      <p:pic>
        <p:nvPicPr>
          <p:cNvPr id="13" name="图片 12"/>
          <p:cNvPicPr>
            <a:picLocks noChangeAspect="1"/>
          </p:cNvPicPr>
          <p:nvPr/>
        </p:nvPicPr>
        <p:blipFill rotWithShape="1">
          <a:blip r:embed="rId10" cstate="email"/>
          <a:srcRect/>
          <a:stretch>
            <a:fillRect/>
          </a:stretch>
        </p:blipFill>
        <p:spPr>
          <a:xfrm>
            <a:off x="3215005" y="3972560"/>
            <a:ext cx="2864485" cy="3477260"/>
          </a:xfrm>
          <a:prstGeom prst="rect">
            <a:avLst/>
          </a:prstGeom>
        </p:spPr>
      </p:pic>
    </p:spTree>
    <p:custDataLst>
      <p:tags r:id="rId1"/>
    </p:custDataLst>
  </p:cSld>
  <p:clrMapOvr>
    <a:masterClrMapping/>
  </p:clrMapOvr>
  <p:transition spd="slow" advClick="0" advTm="300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3A5451"/>
          </a:solidFill>
          <a:ln>
            <a:solidFill>
              <a:srgbClr val="485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p:cNvSpPr/>
          <p:nvPr/>
        </p:nvSpPr>
        <p:spPr>
          <a:xfrm>
            <a:off x="161364" y="147917"/>
            <a:ext cx="11846859" cy="652182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菱形 6"/>
          <p:cNvSpPr/>
          <p:nvPr/>
        </p:nvSpPr>
        <p:spPr>
          <a:xfrm>
            <a:off x="5459730" y="1060450"/>
            <a:ext cx="3314700" cy="339090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6336030" y="1824876"/>
            <a:ext cx="1562100" cy="1861185"/>
          </a:xfrm>
          <a:prstGeom prst="rect">
            <a:avLst/>
          </a:prstGeom>
          <a:noFill/>
        </p:spPr>
        <p:txBody>
          <a:bodyPr wrap="square" rtlCol="0">
            <a:spAutoFit/>
          </a:bodyPr>
          <a:lstStyle/>
          <a:p>
            <a:r>
              <a:rPr lang="zh-CN" altLang="en-US" sz="11500" dirty="0">
                <a:solidFill>
                  <a:srgbClr val="3A5451"/>
                </a:solidFill>
                <a:cs typeface="+mn-ea"/>
                <a:sym typeface="+mn-lt"/>
              </a:rPr>
              <a:t>壹</a:t>
            </a:r>
          </a:p>
        </p:txBody>
      </p:sp>
      <p:sp>
        <p:nvSpPr>
          <p:cNvPr id="11" name="菱形 10"/>
          <p:cNvSpPr/>
          <p:nvPr/>
        </p:nvSpPr>
        <p:spPr>
          <a:xfrm>
            <a:off x="5612130" y="1212850"/>
            <a:ext cx="3314700" cy="3390900"/>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2140557" y="1937753"/>
            <a:ext cx="923330" cy="3368916"/>
          </a:xfrm>
          <a:prstGeom prst="rect">
            <a:avLst/>
          </a:prstGeom>
          <a:noFill/>
        </p:spPr>
        <p:txBody>
          <a:bodyPr vert="eaVert" wrap="square" rtlCol="0">
            <a:spAutoFit/>
          </a:bodyPr>
          <a:lstStyle/>
          <a:p>
            <a:pPr>
              <a:lnSpc>
                <a:spcPct val="200000"/>
              </a:lnSpc>
            </a:pPr>
            <a:r>
              <a:rPr lang="zh-CN" altLang="en-US" sz="1200" kern="0" dirty="0">
                <a:solidFill>
                  <a:schemeClr val="bg1"/>
                </a:solidFill>
                <a:cs typeface="+mn-ea"/>
                <a:sym typeface="+mn-lt"/>
              </a:rPr>
              <a:t>点击输入本栏的具体文字，简明扼要的说明分项内容，此为概念图解</a:t>
            </a:r>
            <a:endParaRPr lang="zh-CN" altLang="en-US" sz="1200" dirty="0">
              <a:solidFill>
                <a:schemeClr val="bg1"/>
              </a:solidFill>
              <a:cs typeface="+mn-ea"/>
              <a:sym typeface="+mn-lt"/>
            </a:endParaRPr>
          </a:p>
        </p:txBody>
      </p:sp>
      <p:sp>
        <p:nvSpPr>
          <p:cNvPr id="4" name="文本框 3"/>
          <p:cNvSpPr txBox="1"/>
          <p:nvPr/>
        </p:nvSpPr>
        <p:spPr>
          <a:xfrm>
            <a:off x="3311463" y="1877060"/>
            <a:ext cx="954107" cy="4110990"/>
          </a:xfrm>
          <a:prstGeom prst="rect">
            <a:avLst/>
          </a:prstGeom>
          <a:noFill/>
        </p:spPr>
        <p:txBody>
          <a:bodyPr vert="eaVert" wrap="square" rtlCol="0">
            <a:spAutoFit/>
          </a:bodyPr>
          <a:lstStyle/>
          <a:p>
            <a:r>
              <a:rPr lang="zh-CN" altLang="en-US" sz="5000" noProof="0" dirty="0">
                <a:ln>
                  <a:noFill/>
                </a:ln>
                <a:solidFill>
                  <a:schemeClr val="bg1"/>
                </a:solidFill>
                <a:effectLst/>
                <a:uLnTx/>
                <a:uFillTx/>
                <a:cs typeface="+mn-ea"/>
                <a:sym typeface="+mn-lt"/>
              </a:rPr>
              <a:t>输入标题</a:t>
            </a:r>
          </a:p>
        </p:txBody>
      </p:sp>
      <p:pic>
        <p:nvPicPr>
          <p:cNvPr id="5" name="图片 4"/>
          <p:cNvPicPr>
            <a:picLocks noChangeAspect="1"/>
          </p:cNvPicPr>
          <p:nvPr/>
        </p:nvPicPr>
        <p:blipFill>
          <a:blip r:embed="rId3"/>
          <a:stretch>
            <a:fillRect/>
          </a:stretch>
        </p:blipFill>
        <p:spPr>
          <a:xfrm rot="2391297">
            <a:off x="5142230" y="2794000"/>
            <a:ext cx="3949700" cy="3526790"/>
          </a:xfrm>
          <a:prstGeom prst="rect">
            <a:avLst/>
          </a:prstGeom>
        </p:spPr>
      </p:pic>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1" fill="hold" grpId="1"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11" grpId="0" bldLvl="0" animBg="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838960" y="1414780"/>
            <a:ext cx="1511300" cy="1511300"/>
          </a:xfrm>
          <a:prstGeom prst="ellipse">
            <a:avLst/>
          </a:prstGeom>
          <a:solidFill>
            <a:srgbClr val="3B5552"/>
          </a:solidFill>
          <a:ln>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1162213" y="1239645"/>
            <a:ext cx="2820344" cy="1862048"/>
          </a:xfrm>
          <a:prstGeom prst="rect">
            <a:avLst/>
          </a:prstGeom>
          <a:noFill/>
        </p:spPr>
        <p:txBody>
          <a:bodyPr vert="horz" wrap="square" rtlCol="0">
            <a:spAutoFit/>
          </a:bodyPr>
          <a:lstStyle>
            <a:defPPr>
              <a:defRPr lang="zh-CN"/>
            </a:defPPr>
            <a:lvl1pPr>
              <a:defRPr sz="4400" spc="200">
                <a:solidFill>
                  <a:srgbClr val="FCF9F4"/>
                </a:solidFill>
                <a:latin typeface="汉仪细中圆简" panose="02010609000101010101" pitchFamily="49" charset="-122"/>
                <a:ea typeface="汉仪细中圆简" panose="02010609000101010101" pitchFamily="49" charset="-122"/>
              </a:defRPr>
            </a:lvl1pPr>
          </a:lstStyle>
          <a:p>
            <a:pPr algn="dist"/>
            <a:r>
              <a:rPr lang="zh-CN" altLang="en-US" sz="11500" spc="-210">
                <a:solidFill>
                  <a:schemeClr val="bg1"/>
                </a:solidFill>
                <a:latin typeface="+mn-lt"/>
                <a:ea typeface="+mn-ea"/>
                <a:cs typeface="+mn-ea"/>
                <a:sym typeface="+mn-lt"/>
              </a:rPr>
              <a:t>春</a:t>
            </a:r>
            <a:endParaRPr lang="zh-CN" altLang="en-US" sz="11500" spc="-210" dirty="0">
              <a:solidFill>
                <a:schemeClr val="bg1"/>
              </a:solidFill>
              <a:latin typeface="+mn-lt"/>
              <a:ea typeface="+mn-ea"/>
              <a:cs typeface="+mn-ea"/>
              <a:sym typeface="+mn-lt"/>
            </a:endParaRPr>
          </a:p>
        </p:txBody>
      </p:sp>
      <p:sp>
        <p:nvSpPr>
          <p:cNvPr id="7" name="椭圆 6"/>
          <p:cNvSpPr/>
          <p:nvPr/>
        </p:nvSpPr>
        <p:spPr>
          <a:xfrm>
            <a:off x="8823960" y="1414780"/>
            <a:ext cx="1511300" cy="1511300"/>
          </a:xfrm>
          <a:prstGeom prst="ellipse">
            <a:avLst/>
          </a:prstGeom>
          <a:solidFill>
            <a:srgbClr val="3B5552"/>
          </a:solidFill>
          <a:ln>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8169678" y="1165751"/>
            <a:ext cx="2820344" cy="1862048"/>
          </a:xfrm>
          <a:prstGeom prst="rect">
            <a:avLst/>
          </a:prstGeom>
          <a:noFill/>
        </p:spPr>
        <p:txBody>
          <a:bodyPr vert="horz" wrap="square" rtlCol="0">
            <a:spAutoFit/>
          </a:bodyPr>
          <a:lstStyle>
            <a:defPPr>
              <a:defRPr lang="zh-CN"/>
            </a:defPPr>
            <a:lvl1pPr>
              <a:defRPr sz="4400" spc="200">
                <a:solidFill>
                  <a:srgbClr val="FCF9F4"/>
                </a:solidFill>
                <a:latin typeface="汉仪细中圆简" panose="02010609000101010101" pitchFamily="49" charset="-122"/>
                <a:ea typeface="汉仪细中圆简" panose="02010609000101010101" pitchFamily="49" charset="-122"/>
              </a:defRPr>
            </a:lvl1pPr>
          </a:lstStyle>
          <a:p>
            <a:pPr algn="dist"/>
            <a:r>
              <a:rPr lang="zh-CN" altLang="en-US" sz="11500" spc="-210">
                <a:solidFill>
                  <a:schemeClr val="bg1"/>
                </a:solidFill>
                <a:latin typeface="+mn-lt"/>
                <a:ea typeface="+mn-ea"/>
                <a:cs typeface="+mn-ea"/>
                <a:sym typeface="+mn-lt"/>
              </a:rPr>
              <a:t>色</a:t>
            </a:r>
            <a:endParaRPr lang="zh-CN" altLang="en-US" sz="11500" spc="-210" dirty="0">
              <a:solidFill>
                <a:schemeClr val="bg1"/>
              </a:solidFill>
              <a:latin typeface="+mn-lt"/>
              <a:ea typeface="+mn-ea"/>
              <a:cs typeface="+mn-ea"/>
              <a:sym typeface="+mn-lt"/>
            </a:endParaRPr>
          </a:p>
        </p:txBody>
      </p:sp>
      <p:sp>
        <p:nvSpPr>
          <p:cNvPr id="9" name="椭圆 8"/>
          <p:cNvSpPr/>
          <p:nvPr/>
        </p:nvSpPr>
        <p:spPr>
          <a:xfrm>
            <a:off x="5261138" y="1414780"/>
            <a:ext cx="1511300" cy="1511300"/>
          </a:xfrm>
          <a:prstGeom prst="ellipse">
            <a:avLst/>
          </a:prstGeom>
          <a:solidFill>
            <a:srgbClr val="3B5552"/>
          </a:solidFill>
          <a:ln>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510649" y="3294261"/>
            <a:ext cx="2123658" cy="2362317"/>
          </a:xfrm>
          <a:prstGeom prst="rect">
            <a:avLst/>
          </a:prstGeom>
        </p:spPr>
        <p:txBody>
          <a:bodyPr vert="eaVert" wrap="square">
            <a:spAutoFit/>
          </a:bodyPr>
          <a:lstStyle/>
          <a:p>
            <a:pPr>
              <a:lnSpc>
                <a:spcPct val="150000"/>
              </a:lnSpc>
            </a:pPr>
            <a:r>
              <a:rPr lang="zh-CN" altLang="en-US" sz="1400" spc="150" dirty="0">
                <a:solidFill>
                  <a:schemeClr val="tx1">
                    <a:lumMod val="75000"/>
                    <a:lumOff val="25000"/>
                  </a:schemeClr>
                </a:solidFill>
                <a:cs typeface="+mn-ea"/>
                <a:sym typeface="+mn-lt"/>
              </a:rPr>
              <a:t>点击此处添加文本信息。标题数字等都可以通过点击和重新输入进行更改，顶部“开始”面板中可以对字体、字号、颜色、行距等进行</a:t>
            </a:r>
            <a:r>
              <a:rPr lang="zh-CN" altLang="en-US" sz="1400" spc="150">
                <a:solidFill>
                  <a:schemeClr val="tx1">
                    <a:lumMod val="75000"/>
                    <a:lumOff val="25000"/>
                  </a:schemeClr>
                </a:solidFill>
                <a:cs typeface="+mn-ea"/>
                <a:sym typeface="+mn-lt"/>
              </a:rPr>
              <a:t>修改。</a:t>
            </a:r>
            <a:endParaRPr kumimoji="1" lang="zh-CN" altLang="en-US" sz="1400" spc="150" dirty="0">
              <a:solidFill>
                <a:schemeClr val="tx1">
                  <a:lumMod val="75000"/>
                  <a:lumOff val="25000"/>
                </a:schemeClr>
              </a:solidFill>
              <a:cs typeface="+mn-ea"/>
              <a:sym typeface="+mn-lt"/>
            </a:endParaRPr>
          </a:p>
        </p:txBody>
      </p:sp>
      <p:sp>
        <p:nvSpPr>
          <p:cNvPr id="11" name="矩形 10"/>
          <p:cNvSpPr/>
          <p:nvPr/>
        </p:nvSpPr>
        <p:spPr>
          <a:xfrm>
            <a:off x="4929559" y="3294261"/>
            <a:ext cx="2123658" cy="2362317"/>
          </a:xfrm>
          <a:prstGeom prst="rect">
            <a:avLst/>
          </a:prstGeom>
        </p:spPr>
        <p:txBody>
          <a:bodyPr vert="eaVert" wrap="square">
            <a:spAutoFit/>
          </a:bodyPr>
          <a:lstStyle/>
          <a:p>
            <a:pPr>
              <a:lnSpc>
                <a:spcPct val="150000"/>
              </a:lnSpc>
            </a:pPr>
            <a:r>
              <a:rPr lang="zh-CN" altLang="en-US" sz="1400" spc="150" dirty="0">
                <a:solidFill>
                  <a:schemeClr val="tx1">
                    <a:lumMod val="75000"/>
                    <a:lumOff val="25000"/>
                  </a:schemeClr>
                </a:solidFill>
                <a:cs typeface="+mn-ea"/>
                <a:sym typeface="+mn-lt"/>
              </a:rPr>
              <a:t>点击此处添加文本信息。标题数字等都可以通过点击和重新输入进行更改，顶部“开始”面板中可以对字体、字号、颜色、行距等进行</a:t>
            </a:r>
            <a:r>
              <a:rPr lang="zh-CN" altLang="en-US" sz="1400" spc="150">
                <a:solidFill>
                  <a:schemeClr val="tx1">
                    <a:lumMod val="75000"/>
                    <a:lumOff val="25000"/>
                  </a:schemeClr>
                </a:solidFill>
                <a:cs typeface="+mn-ea"/>
                <a:sym typeface="+mn-lt"/>
              </a:rPr>
              <a:t>修改。</a:t>
            </a:r>
            <a:endParaRPr kumimoji="1" lang="zh-CN" altLang="en-US" sz="1400" spc="150" dirty="0">
              <a:solidFill>
                <a:schemeClr val="tx1">
                  <a:lumMod val="75000"/>
                  <a:lumOff val="25000"/>
                </a:schemeClr>
              </a:solidFill>
              <a:cs typeface="+mn-ea"/>
              <a:sym typeface="+mn-lt"/>
            </a:endParaRPr>
          </a:p>
        </p:txBody>
      </p:sp>
      <p:sp>
        <p:nvSpPr>
          <p:cNvPr id="12" name="矩形 11"/>
          <p:cNvSpPr/>
          <p:nvPr/>
        </p:nvSpPr>
        <p:spPr>
          <a:xfrm>
            <a:off x="8517781" y="3294261"/>
            <a:ext cx="2123658" cy="2362317"/>
          </a:xfrm>
          <a:prstGeom prst="rect">
            <a:avLst/>
          </a:prstGeom>
        </p:spPr>
        <p:txBody>
          <a:bodyPr vert="eaVert" wrap="square">
            <a:spAutoFit/>
          </a:bodyPr>
          <a:lstStyle/>
          <a:p>
            <a:pPr>
              <a:lnSpc>
                <a:spcPct val="150000"/>
              </a:lnSpc>
            </a:pPr>
            <a:r>
              <a:rPr lang="zh-CN" altLang="en-US" sz="1400" spc="150" dirty="0">
                <a:solidFill>
                  <a:schemeClr val="tx1">
                    <a:lumMod val="75000"/>
                    <a:lumOff val="25000"/>
                  </a:schemeClr>
                </a:solidFill>
                <a:cs typeface="+mn-ea"/>
                <a:sym typeface="+mn-lt"/>
              </a:rPr>
              <a:t>点击此处添加文本信息。标题数字等都可以通过点击和重新输入进行更改，顶部“开始”面板中可以对字体、字号、颜色、行距等进行</a:t>
            </a:r>
            <a:r>
              <a:rPr lang="zh-CN" altLang="en-US" sz="1400" spc="150">
                <a:solidFill>
                  <a:schemeClr val="tx1">
                    <a:lumMod val="75000"/>
                    <a:lumOff val="25000"/>
                  </a:schemeClr>
                </a:solidFill>
                <a:cs typeface="+mn-ea"/>
                <a:sym typeface="+mn-lt"/>
              </a:rPr>
              <a:t>修改。</a:t>
            </a:r>
            <a:endParaRPr kumimoji="1" lang="zh-CN" altLang="en-US" sz="1400" spc="150" dirty="0">
              <a:solidFill>
                <a:schemeClr val="tx1">
                  <a:lumMod val="75000"/>
                  <a:lumOff val="25000"/>
                </a:schemeClr>
              </a:solidFill>
              <a:cs typeface="+mn-ea"/>
              <a:sym typeface="+mn-lt"/>
            </a:endParaRPr>
          </a:p>
        </p:txBody>
      </p:sp>
      <p:pic>
        <p:nvPicPr>
          <p:cNvPr id="13" name="图片 12"/>
          <p:cNvPicPr>
            <a:picLocks noChangeAspect="1"/>
          </p:cNvPicPr>
          <p:nvPr/>
        </p:nvPicPr>
        <p:blipFill>
          <a:blip r:embed="rId3" cstate="email"/>
          <a:stretch>
            <a:fillRect/>
          </a:stretch>
        </p:blipFill>
        <p:spPr>
          <a:xfrm>
            <a:off x="5572007" y="1618041"/>
            <a:ext cx="889562" cy="1104778"/>
          </a:xfrm>
          <a:prstGeom prst="rect">
            <a:avLst/>
          </a:prstGeom>
        </p:spPr>
      </p:pic>
      <p:pic>
        <p:nvPicPr>
          <p:cNvPr id="14" name="图片 13"/>
          <p:cNvPicPr>
            <a:picLocks noChangeAspect="1"/>
          </p:cNvPicPr>
          <p:nvPr/>
        </p:nvPicPr>
        <p:blipFill>
          <a:blip r:embed="rId4" cstate="email"/>
          <a:stretch>
            <a:fillRect/>
          </a:stretch>
        </p:blipFill>
        <p:spPr>
          <a:xfrm>
            <a:off x="9057489" y="1618041"/>
            <a:ext cx="1044242" cy="1104778"/>
          </a:xfrm>
          <a:prstGeom prst="rect">
            <a:avLst/>
          </a:prstGeom>
        </p:spPr>
      </p:pic>
      <p:pic>
        <p:nvPicPr>
          <p:cNvPr id="16" name="图片 15"/>
          <p:cNvPicPr>
            <a:picLocks noChangeAspect="1"/>
          </p:cNvPicPr>
          <p:nvPr/>
        </p:nvPicPr>
        <p:blipFill>
          <a:blip r:embed="rId5" cstate="email"/>
          <a:stretch>
            <a:fillRect/>
          </a:stretch>
        </p:blipFill>
        <p:spPr>
          <a:xfrm>
            <a:off x="2010854" y="1699875"/>
            <a:ext cx="1198762" cy="1022944"/>
          </a:xfrm>
          <a:prstGeom prst="rect">
            <a:avLst/>
          </a:prstGeom>
        </p:spPr>
      </p:pic>
    </p:spTree>
  </p:cSld>
  <p:clrMapOvr>
    <a:masterClrMapping/>
  </p:clrMapOvr>
  <p:transition spd="slow" advClick="0" advTm="300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97840" y="4675505"/>
            <a:ext cx="11076305" cy="1141730"/>
          </a:xfrm>
          <a:prstGeom prst="rect">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圆角 4"/>
          <p:cNvSpPr/>
          <p:nvPr/>
        </p:nvSpPr>
        <p:spPr>
          <a:xfrm>
            <a:off x="5419725" y="1428493"/>
            <a:ext cx="1790700" cy="385763"/>
          </a:xfrm>
          <a:prstGeom prst="roundRect">
            <a:avLst>
              <a:gd name="adj" fmla="val 41358"/>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bg1"/>
                </a:solidFill>
                <a:cs typeface="+mn-ea"/>
                <a:sym typeface="+mn-lt"/>
              </a:rPr>
              <a:t>这里填写标题</a:t>
            </a:r>
            <a:endParaRPr lang="zh-CN" altLang="en-US" dirty="0">
              <a:solidFill>
                <a:schemeClr val="bg1"/>
              </a:solidFill>
              <a:cs typeface="+mn-ea"/>
              <a:sym typeface="+mn-lt"/>
            </a:endParaRPr>
          </a:p>
        </p:txBody>
      </p:sp>
      <p:sp>
        <p:nvSpPr>
          <p:cNvPr id="24" name="矩形 23"/>
          <p:cNvSpPr/>
          <p:nvPr/>
        </p:nvSpPr>
        <p:spPr>
          <a:xfrm>
            <a:off x="6219825" y="2240280"/>
            <a:ext cx="4342986" cy="575157"/>
          </a:xfrm>
          <a:prstGeom prst="rect">
            <a:avLst/>
          </a:prstGeom>
        </p:spPr>
        <p:txBody>
          <a:bodyPr vert="horz" wrap="square">
            <a:spAutoFit/>
          </a:bodyPr>
          <a:lstStyle/>
          <a:p>
            <a:pPr marL="171450" indent="-171450">
              <a:lnSpc>
                <a:spcPct val="150000"/>
              </a:lnSpc>
              <a:buFont typeface="Arial" panose="020B0604020202020204" pitchFamily="34" charset="0"/>
              <a:buChar char="•"/>
            </a:pPr>
            <a:r>
              <a:rPr lang="zh-CN" altLang="en-US" sz="1100" dirty="0">
                <a:solidFill>
                  <a:schemeClr val="tx1">
                    <a:lumMod val="65000"/>
                    <a:lumOff val="35000"/>
                  </a:schemeClr>
                </a:solidFill>
                <a:cs typeface="+mn-ea"/>
                <a:sym typeface="+mn-lt"/>
              </a:rPr>
              <a:t>点击添加相关标题文字，点击添加相关标题文字，点击添加相关标题文字点击添加相关标题文字</a:t>
            </a:r>
            <a:endParaRPr lang="en-US" altLang="zh-CN" sz="1100">
              <a:solidFill>
                <a:schemeClr val="tx1">
                  <a:lumMod val="65000"/>
                  <a:lumOff val="35000"/>
                </a:schemeClr>
              </a:solidFill>
              <a:cs typeface="+mn-ea"/>
              <a:sym typeface="+mn-lt"/>
            </a:endParaRPr>
          </a:p>
        </p:txBody>
      </p:sp>
      <p:sp>
        <p:nvSpPr>
          <p:cNvPr id="25" name="矩形 24"/>
          <p:cNvSpPr/>
          <p:nvPr/>
        </p:nvSpPr>
        <p:spPr>
          <a:xfrm>
            <a:off x="6219825" y="2942466"/>
            <a:ext cx="4342986" cy="575157"/>
          </a:xfrm>
          <a:prstGeom prst="rect">
            <a:avLst/>
          </a:prstGeom>
        </p:spPr>
        <p:txBody>
          <a:bodyPr vert="horz" wrap="square">
            <a:spAutoFit/>
          </a:bodyPr>
          <a:lstStyle/>
          <a:p>
            <a:pPr marL="171450" indent="-171450">
              <a:lnSpc>
                <a:spcPct val="150000"/>
              </a:lnSpc>
              <a:buFont typeface="Arial" panose="020B0604020202020204" pitchFamily="34" charset="0"/>
              <a:buChar char="•"/>
            </a:pPr>
            <a:r>
              <a:rPr lang="zh-CN" altLang="en-US" sz="1100" dirty="0">
                <a:solidFill>
                  <a:schemeClr val="tx1">
                    <a:lumMod val="65000"/>
                    <a:lumOff val="35000"/>
                  </a:schemeClr>
                </a:solidFill>
                <a:cs typeface="+mn-ea"/>
                <a:sym typeface="+mn-lt"/>
              </a:rPr>
              <a:t>点击添加相关标题文字，点击添加相关标题文字，点击添加相关标题文字点击添加相关标题文字</a:t>
            </a:r>
            <a:endParaRPr lang="en-US" altLang="zh-CN" sz="1100">
              <a:solidFill>
                <a:schemeClr val="tx1">
                  <a:lumMod val="65000"/>
                  <a:lumOff val="35000"/>
                </a:schemeClr>
              </a:solidFill>
              <a:cs typeface="+mn-ea"/>
              <a:sym typeface="+mn-lt"/>
            </a:endParaRPr>
          </a:p>
        </p:txBody>
      </p:sp>
      <p:sp>
        <p:nvSpPr>
          <p:cNvPr id="26" name="文本框 25"/>
          <p:cNvSpPr txBox="1"/>
          <p:nvPr/>
        </p:nvSpPr>
        <p:spPr>
          <a:xfrm>
            <a:off x="5266635" y="3801931"/>
            <a:ext cx="2310363" cy="461665"/>
          </a:xfrm>
          <a:prstGeom prst="rect">
            <a:avLst/>
          </a:prstGeom>
          <a:noFill/>
        </p:spPr>
        <p:txBody>
          <a:bodyPr vert="horz" wrap="square" rtlCol="0">
            <a:spAutoFit/>
          </a:bodyPr>
          <a:lstStyle>
            <a:defPPr>
              <a:defRPr lang="zh-CN"/>
            </a:defPPr>
            <a:lvl1pPr>
              <a:defRPr sz="2800">
                <a:solidFill>
                  <a:schemeClr val="tx1">
                    <a:lumMod val="75000"/>
                    <a:lumOff val="25000"/>
                  </a:schemeClr>
                </a:solidFill>
                <a:latin typeface="苏新诗古印宋简" panose="02010609000101010101" pitchFamily="49" charset="-122"/>
                <a:ea typeface="苏新诗古印宋简" panose="02010609000101010101" pitchFamily="49" charset="-122"/>
              </a:defRPr>
            </a:lvl1pPr>
          </a:lstStyle>
          <a:p>
            <a:r>
              <a:rPr lang="zh-CN" altLang="en-US" sz="2400" dirty="0">
                <a:latin typeface="+mn-lt"/>
                <a:ea typeface="+mn-ea"/>
                <a:cs typeface="+mn-ea"/>
                <a:sym typeface="+mn-lt"/>
              </a:rPr>
              <a:t>这里填写标题</a:t>
            </a:r>
          </a:p>
        </p:txBody>
      </p:sp>
      <p:sp>
        <p:nvSpPr>
          <p:cNvPr id="27" name="矩形 26"/>
          <p:cNvSpPr/>
          <p:nvPr/>
        </p:nvSpPr>
        <p:spPr>
          <a:xfrm>
            <a:off x="5320580" y="4145796"/>
            <a:ext cx="3645446" cy="346249"/>
          </a:xfrm>
          <a:prstGeom prst="rect">
            <a:avLst/>
          </a:prstGeom>
          <a:noFill/>
        </p:spPr>
        <p:txBody>
          <a:bodyPr wrap="square">
            <a:spAutoFit/>
          </a:bodyPr>
          <a:lstStyle/>
          <a:p>
            <a:pPr>
              <a:lnSpc>
                <a:spcPct val="150000"/>
              </a:lnSpc>
              <a:spcBef>
                <a:spcPts val="800"/>
              </a:spcBef>
            </a:pPr>
            <a:r>
              <a:rPr lang="zh-CN" altLang="en-US" sz="1200" dirty="0">
                <a:solidFill>
                  <a:schemeClr val="tx1">
                    <a:lumMod val="65000"/>
                    <a:lumOff val="35000"/>
                  </a:schemeClr>
                </a:solidFill>
                <a:cs typeface="+mn-ea"/>
                <a:sym typeface="+mn-lt"/>
              </a:rPr>
              <a:t>副标题建议正文</a:t>
            </a:r>
            <a:r>
              <a:rPr lang="en-US" altLang="zh-CN" sz="1200" dirty="0">
                <a:solidFill>
                  <a:schemeClr val="tx1">
                    <a:lumMod val="65000"/>
                    <a:lumOff val="35000"/>
                  </a:schemeClr>
                </a:solidFill>
                <a:cs typeface="+mn-ea"/>
                <a:sym typeface="+mn-lt"/>
              </a:rPr>
              <a:t>14</a:t>
            </a:r>
            <a:r>
              <a:rPr lang="zh-CN" altLang="en-US" sz="1200" dirty="0">
                <a:solidFill>
                  <a:schemeClr val="tx1">
                    <a:lumMod val="65000"/>
                    <a:lumOff val="35000"/>
                  </a:schemeClr>
                </a:solidFill>
                <a:cs typeface="+mn-ea"/>
                <a:sym typeface="+mn-lt"/>
              </a:rPr>
              <a:t>号字，</a:t>
            </a:r>
            <a:r>
              <a:rPr lang="en-US" altLang="zh-CN" sz="1200" dirty="0">
                <a:solidFill>
                  <a:schemeClr val="tx1">
                    <a:lumMod val="65000"/>
                    <a:lumOff val="35000"/>
                  </a:schemeClr>
                </a:solidFill>
                <a:cs typeface="+mn-ea"/>
                <a:sym typeface="+mn-lt"/>
              </a:rPr>
              <a:t>1.3</a:t>
            </a:r>
            <a:r>
              <a:rPr lang="zh-CN" altLang="en-US" sz="1200" dirty="0">
                <a:solidFill>
                  <a:schemeClr val="tx1">
                    <a:lumMod val="65000"/>
                    <a:lumOff val="35000"/>
                  </a:schemeClr>
                </a:solidFill>
                <a:cs typeface="+mn-ea"/>
                <a:sym typeface="+mn-lt"/>
              </a:rPr>
              <a:t>倍字间距</a:t>
            </a:r>
          </a:p>
        </p:txBody>
      </p:sp>
      <p:sp>
        <p:nvSpPr>
          <p:cNvPr id="28" name="矩形 27"/>
          <p:cNvSpPr/>
          <p:nvPr/>
        </p:nvSpPr>
        <p:spPr>
          <a:xfrm>
            <a:off x="5266635" y="4798229"/>
            <a:ext cx="5400727" cy="1506855"/>
          </a:xfrm>
          <a:prstGeom prst="rect">
            <a:avLst/>
          </a:prstGeom>
        </p:spPr>
        <p:txBody>
          <a:bodyPr wrap="square">
            <a:spAutoFit/>
          </a:bodyPr>
          <a:lstStyle/>
          <a:p>
            <a:pPr>
              <a:lnSpc>
                <a:spcPct val="170000"/>
              </a:lnSpc>
            </a:pPr>
            <a:r>
              <a:rPr lang="zh-CN" altLang="en-US" sz="1100" dirty="0">
                <a:solidFill>
                  <a:schemeClr val="bg1"/>
                </a:solidFill>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1200">
              <a:solidFill>
                <a:schemeClr val="tx1">
                  <a:lumMod val="65000"/>
                  <a:lumOff val="35000"/>
                </a:schemeClr>
              </a:solidFill>
              <a:cs typeface="+mn-ea"/>
              <a:sym typeface="+mn-lt"/>
            </a:endParaRPr>
          </a:p>
          <a:p>
            <a:pPr>
              <a:lnSpc>
                <a:spcPct val="150000"/>
              </a:lnSpc>
            </a:pPr>
            <a:endParaRPr lang="en-US" altLang="zh-CN" sz="1200">
              <a:solidFill>
                <a:schemeClr val="tx1">
                  <a:lumMod val="65000"/>
                  <a:lumOff val="35000"/>
                </a:schemeClr>
              </a:solidFill>
              <a:cs typeface="+mn-ea"/>
              <a:sym typeface="+mn-lt"/>
            </a:endParaRPr>
          </a:p>
          <a:p>
            <a:pPr>
              <a:lnSpc>
                <a:spcPct val="150000"/>
              </a:lnSpc>
            </a:pPr>
            <a:endParaRPr lang="en-US" altLang="zh-CN" sz="1200">
              <a:solidFill>
                <a:schemeClr val="tx1">
                  <a:lumMod val="65000"/>
                  <a:lumOff val="35000"/>
                </a:schemeClr>
              </a:solidFill>
              <a:cs typeface="+mn-ea"/>
              <a:sym typeface="+mn-lt"/>
            </a:endParaRPr>
          </a:p>
        </p:txBody>
      </p:sp>
      <p:pic>
        <p:nvPicPr>
          <p:cNvPr id="36" name="图片 35"/>
          <p:cNvPicPr>
            <a:picLocks noChangeAspect="1"/>
          </p:cNvPicPr>
          <p:nvPr/>
        </p:nvPicPr>
        <p:blipFill>
          <a:blip r:embed="rId3" cstate="email"/>
          <a:stretch>
            <a:fillRect/>
          </a:stretch>
        </p:blipFill>
        <p:spPr>
          <a:xfrm>
            <a:off x="669925" y="1478915"/>
            <a:ext cx="4268470" cy="3526155"/>
          </a:xfrm>
          <a:prstGeom prst="rect">
            <a:avLst/>
          </a:prstGeom>
        </p:spPr>
      </p:pic>
    </p:spTree>
  </p:cSld>
  <p:clrMapOvr>
    <a:masterClrMapping/>
  </p:clrMapOvr>
  <p:transition spd="slow" advClick="0" advTm="300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99260" y="465455"/>
            <a:ext cx="2885440" cy="5896610"/>
          </a:xfrm>
          <a:prstGeom prst="rect">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2400">
              <a:solidFill>
                <a:prstClr val="white"/>
              </a:solidFill>
              <a:cs typeface="+mn-ea"/>
              <a:sym typeface="+mn-lt"/>
            </a:endParaRPr>
          </a:p>
        </p:txBody>
      </p:sp>
      <p:grpSp>
        <p:nvGrpSpPr>
          <p:cNvPr id="3" name="组合 2"/>
          <p:cNvGrpSpPr/>
          <p:nvPr/>
        </p:nvGrpSpPr>
        <p:grpSpPr>
          <a:xfrm>
            <a:off x="17534" y="109396"/>
            <a:ext cx="4567704" cy="4016079"/>
            <a:chOff x="-2471" y="705633"/>
            <a:chExt cx="6007545" cy="5282037"/>
          </a:xfrm>
        </p:grpSpPr>
        <p:pic>
          <p:nvPicPr>
            <p:cNvPr id="4" name="图片 3"/>
            <p:cNvPicPr>
              <a:picLocks noChangeAspect="1"/>
            </p:cNvPicPr>
            <p:nvPr/>
          </p:nvPicPr>
          <p:blipFill>
            <a:blip r:embed="rId3" cstate="email"/>
            <a:stretch>
              <a:fillRect/>
            </a:stretch>
          </p:blipFill>
          <p:spPr>
            <a:xfrm>
              <a:off x="-2471" y="1685923"/>
              <a:ext cx="5448300" cy="4301747"/>
            </a:xfrm>
            <a:prstGeom prst="rect">
              <a:avLst/>
            </a:prstGeom>
          </p:spPr>
        </p:pic>
        <p:pic>
          <p:nvPicPr>
            <p:cNvPr id="5" name="图片 4"/>
            <p:cNvPicPr>
              <a:picLocks noChangeAspect="1"/>
            </p:cNvPicPr>
            <p:nvPr/>
          </p:nvPicPr>
          <p:blipFill>
            <a:blip r:embed="rId4" cstate="email"/>
            <a:stretch>
              <a:fillRect/>
            </a:stretch>
          </p:blipFill>
          <p:spPr>
            <a:xfrm>
              <a:off x="3647083" y="705633"/>
              <a:ext cx="2357991" cy="3042453"/>
            </a:xfrm>
            <a:prstGeom prst="rect">
              <a:avLst/>
            </a:prstGeom>
          </p:spPr>
        </p:pic>
      </p:grpSp>
      <p:sp>
        <p:nvSpPr>
          <p:cNvPr id="6" name="文本框 45"/>
          <p:cNvSpPr txBox="1">
            <a:spLocks noChangeArrowheads="1"/>
          </p:cNvSpPr>
          <p:nvPr/>
        </p:nvSpPr>
        <p:spPr bwMode="auto">
          <a:xfrm>
            <a:off x="5380302" y="1941719"/>
            <a:ext cx="2527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b="1" dirty="0">
                <a:latin typeface="+mn-lt"/>
                <a:ea typeface="+mn-ea"/>
                <a:cs typeface="+mn-ea"/>
                <a:sym typeface="+mn-lt"/>
              </a:rPr>
              <a:t>添加标题</a:t>
            </a:r>
          </a:p>
        </p:txBody>
      </p:sp>
      <p:sp>
        <p:nvSpPr>
          <p:cNvPr id="7" name="文本框 49"/>
          <p:cNvSpPr txBox="1">
            <a:spLocks noChangeArrowheads="1"/>
          </p:cNvSpPr>
          <p:nvPr/>
        </p:nvSpPr>
        <p:spPr bwMode="auto">
          <a:xfrm>
            <a:off x="5380302" y="2490106"/>
            <a:ext cx="5606786" cy="114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200000"/>
              </a:lnSpc>
              <a:defRPr/>
            </a:pPr>
            <a:r>
              <a:rPr lang="zh-CN" altLang="en-US" sz="1200" kern="0" dirty="0">
                <a:solidFill>
                  <a:srgbClr val="000000">
                    <a:lumMod val="65000"/>
                    <a:lumOff val="35000"/>
                  </a:srgbClr>
                </a:solidFill>
                <a:latin typeface="+mn-lt"/>
                <a:ea typeface="+mn-ea"/>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200" kern="0" dirty="0">
              <a:solidFill>
                <a:srgbClr val="000000">
                  <a:lumMod val="65000"/>
                  <a:lumOff val="35000"/>
                </a:srgbClr>
              </a:solidFill>
              <a:latin typeface="+mn-lt"/>
              <a:ea typeface="+mn-ea"/>
              <a:cs typeface="+mn-ea"/>
              <a:sym typeface="+mn-lt"/>
            </a:endParaRPr>
          </a:p>
        </p:txBody>
      </p:sp>
      <p:sp>
        <p:nvSpPr>
          <p:cNvPr id="8" name="文本框 49"/>
          <p:cNvSpPr txBox="1">
            <a:spLocks noChangeArrowheads="1"/>
          </p:cNvSpPr>
          <p:nvPr/>
        </p:nvSpPr>
        <p:spPr bwMode="auto">
          <a:xfrm>
            <a:off x="5380302" y="3807162"/>
            <a:ext cx="5606786" cy="114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200000"/>
              </a:lnSpc>
              <a:defRPr/>
            </a:pPr>
            <a:r>
              <a:rPr lang="zh-CN" altLang="en-US" sz="1200" kern="0" dirty="0">
                <a:solidFill>
                  <a:srgbClr val="000000">
                    <a:lumMod val="65000"/>
                    <a:lumOff val="35000"/>
                  </a:srgbClr>
                </a:solidFill>
                <a:latin typeface="+mn-lt"/>
                <a:ea typeface="+mn-ea"/>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200" kern="0" dirty="0">
              <a:solidFill>
                <a:srgbClr val="000000">
                  <a:lumMod val="65000"/>
                  <a:lumOff val="35000"/>
                </a:srgbClr>
              </a:solidFill>
              <a:latin typeface="+mn-lt"/>
              <a:ea typeface="+mn-ea"/>
              <a:cs typeface="+mn-ea"/>
              <a:sym typeface="+mn-lt"/>
            </a:endParaRP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C:\Users\HUDEYU\Desktop\网站图片\摄图网_501305558.jpg摄图网_501305558"/>
          <p:cNvPicPr>
            <a:picLocks noChangeAspect="1"/>
          </p:cNvPicPr>
          <p:nvPr/>
        </p:nvPicPr>
        <p:blipFill>
          <a:blip r:embed="rId3" cstate="email"/>
          <a:srcRect/>
          <a:stretch>
            <a:fillRect/>
          </a:stretch>
        </p:blipFill>
        <p:spPr>
          <a:xfrm>
            <a:off x="506095" y="480695"/>
            <a:ext cx="11079480" cy="3820160"/>
          </a:xfrm>
          <a:prstGeom prst="rect">
            <a:avLst/>
          </a:prstGeom>
        </p:spPr>
      </p:pic>
      <p:sp>
        <p:nvSpPr>
          <p:cNvPr id="9" name="矩形 8"/>
          <p:cNvSpPr/>
          <p:nvPr/>
        </p:nvSpPr>
        <p:spPr>
          <a:xfrm>
            <a:off x="4025900" y="480695"/>
            <a:ext cx="3981450" cy="3820160"/>
          </a:xfrm>
          <a:prstGeom prst="rect">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1654175" y="4736465"/>
            <a:ext cx="8782685" cy="1297940"/>
            <a:chOff x="1299624" y="4725733"/>
            <a:chExt cx="9664701" cy="1441267"/>
          </a:xfrm>
        </p:grpSpPr>
        <p:grpSp>
          <p:nvGrpSpPr>
            <p:cNvPr id="24" name="组合 23"/>
            <p:cNvGrpSpPr/>
            <p:nvPr/>
          </p:nvGrpSpPr>
          <p:grpSpPr>
            <a:xfrm>
              <a:off x="4948114" y="4725733"/>
              <a:ext cx="2367722" cy="1441267"/>
              <a:chOff x="1180960" y="4738725"/>
              <a:chExt cx="2367722" cy="1441267"/>
            </a:xfrm>
          </p:grpSpPr>
          <p:sp>
            <p:nvSpPr>
              <p:cNvPr id="31" name="标题 9"/>
              <p:cNvSpPr txBox="1"/>
              <p:nvPr/>
            </p:nvSpPr>
            <p:spPr>
              <a:xfrm>
                <a:off x="1716917" y="4738725"/>
                <a:ext cx="1150876" cy="355434"/>
              </a:xfrm>
              <a:prstGeom prst="rect">
                <a:avLst/>
              </a:prstGeom>
              <a:noFill/>
            </p:spPr>
            <p:txBody>
              <a:bodyPr wrap="squar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dirty="0">
                    <a:solidFill>
                      <a:schemeClr val="tx1">
                        <a:lumMod val="75000"/>
                        <a:lumOff val="25000"/>
                      </a:schemeClr>
                    </a:solidFill>
                    <a:cs typeface="+mn-ea"/>
                    <a:sym typeface="+mn-lt"/>
                  </a:rPr>
                  <a:t>添加标题</a:t>
                </a:r>
              </a:p>
            </p:txBody>
          </p:sp>
          <p:sp>
            <p:nvSpPr>
              <p:cNvPr id="32" name="矩形 31"/>
              <p:cNvSpPr/>
              <p:nvPr/>
            </p:nvSpPr>
            <p:spPr>
              <a:xfrm>
                <a:off x="1180960" y="5053216"/>
                <a:ext cx="2367722" cy="1126776"/>
              </a:xfrm>
              <a:prstGeom prst="rect">
                <a:avLst/>
              </a:prstGeom>
            </p:spPr>
            <p:txBody>
              <a:bodyPr wrap="square">
                <a:spAutoFit/>
              </a:bodyPr>
              <a:lstStyle/>
              <a:p>
                <a:pPr algn="ctr">
                  <a:lnSpc>
                    <a:spcPts val="1800"/>
                  </a:lnSpc>
                </a:pPr>
                <a:r>
                  <a:rPr lang="zh-CN" altLang="en-US" sz="1000" dirty="0">
                    <a:solidFill>
                      <a:schemeClr val="tx1">
                        <a:lumMod val="75000"/>
                        <a:lumOff val="25000"/>
                      </a:schemeClr>
                    </a:solidFill>
                    <a:cs typeface="+mn-ea"/>
                    <a:sym typeface="+mn-lt"/>
                  </a:rPr>
                  <a:t>单击此处输入文本内容，单击此处输入文本内容，单击此处输入文本内容，单击此处输入文本内容，</a:t>
                </a:r>
                <a:endParaRPr lang="zh-CN" altLang="en-US" sz="1000" dirty="0">
                  <a:solidFill>
                    <a:schemeClr val="tx1">
                      <a:lumMod val="50000"/>
                      <a:lumOff val="50000"/>
                    </a:schemeClr>
                  </a:solidFill>
                  <a:cs typeface="+mn-ea"/>
                  <a:sym typeface="+mn-lt"/>
                </a:endParaRPr>
              </a:p>
              <a:p>
                <a:pPr algn="ctr">
                  <a:lnSpc>
                    <a:spcPts val="1800"/>
                  </a:lnSpc>
                </a:pPr>
                <a:endParaRPr lang="zh-CN" altLang="en-US" sz="1000" dirty="0">
                  <a:solidFill>
                    <a:schemeClr val="tx1">
                      <a:lumMod val="50000"/>
                      <a:lumOff val="50000"/>
                    </a:schemeClr>
                  </a:solidFill>
                  <a:cs typeface="+mn-ea"/>
                  <a:sym typeface="+mn-lt"/>
                </a:endParaRPr>
              </a:p>
            </p:txBody>
          </p:sp>
        </p:grpSp>
        <p:grpSp>
          <p:nvGrpSpPr>
            <p:cNvPr id="25" name="组合 24"/>
            <p:cNvGrpSpPr/>
            <p:nvPr/>
          </p:nvGrpSpPr>
          <p:grpSpPr>
            <a:xfrm>
              <a:off x="1299624" y="4725733"/>
              <a:ext cx="2367722" cy="1441267"/>
              <a:chOff x="1180960" y="4738725"/>
              <a:chExt cx="2367722" cy="1441267"/>
            </a:xfrm>
          </p:grpSpPr>
          <p:sp>
            <p:nvSpPr>
              <p:cNvPr id="10" name="标题 9"/>
              <p:cNvSpPr txBox="1"/>
              <p:nvPr/>
            </p:nvSpPr>
            <p:spPr>
              <a:xfrm>
                <a:off x="1617692" y="4738725"/>
                <a:ext cx="1250101" cy="355434"/>
              </a:xfrm>
              <a:prstGeom prst="rect">
                <a:avLst/>
              </a:prstGeom>
              <a:noFill/>
            </p:spPr>
            <p:txBody>
              <a:bodyPr wrap="squar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dirty="0">
                    <a:solidFill>
                      <a:schemeClr val="tx1">
                        <a:lumMod val="75000"/>
                        <a:lumOff val="25000"/>
                      </a:schemeClr>
                    </a:solidFill>
                    <a:cs typeface="+mn-ea"/>
                    <a:sym typeface="+mn-lt"/>
                  </a:rPr>
                  <a:t>添加标题</a:t>
                </a:r>
              </a:p>
            </p:txBody>
          </p:sp>
          <p:sp>
            <p:nvSpPr>
              <p:cNvPr id="11" name="矩形 10"/>
              <p:cNvSpPr/>
              <p:nvPr/>
            </p:nvSpPr>
            <p:spPr>
              <a:xfrm>
                <a:off x="1180960" y="5053216"/>
                <a:ext cx="2367722" cy="1126776"/>
              </a:xfrm>
              <a:prstGeom prst="rect">
                <a:avLst/>
              </a:prstGeom>
            </p:spPr>
            <p:txBody>
              <a:bodyPr wrap="square">
                <a:spAutoFit/>
              </a:bodyPr>
              <a:lstStyle/>
              <a:p>
                <a:pPr algn="ctr">
                  <a:lnSpc>
                    <a:spcPts val="1800"/>
                  </a:lnSpc>
                </a:pPr>
                <a:r>
                  <a:rPr lang="zh-CN" altLang="en-US" sz="1000" dirty="0">
                    <a:solidFill>
                      <a:schemeClr val="tx1">
                        <a:lumMod val="75000"/>
                        <a:lumOff val="25000"/>
                      </a:schemeClr>
                    </a:solidFill>
                    <a:cs typeface="+mn-ea"/>
                    <a:sym typeface="+mn-lt"/>
                  </a:rPr>
                  <a:t>单击此处输入文本内容，单击此处输入文本内容，单击此处输入文本内容，单击此处输入文本内容，</a:t>
                </a:r>
                <a:endParaRPr lang="zh-CN" altLang="en-US" sz="1000" dirty="0">
                  <a:solidFill>
                    <a:schemeClr val="tx1">
                      <a:lumMod val="50000"/>
                      <a:lumOff val="50000"/>
                    </a:schemeClr>
                  </a:solidFill>
                  <a:cs typeface="+mn-ea"/>
                  <a:sym typeface="+mn-lt"/>
                </a:endParaRPr>
              </a:p>
              <a:p>
                <a:pPr algn="ctr">
                  <a:lnSpc>
                    <a:spcPts val="1800"/>
                  </a:lnSpc>
                </a:pPr>
                <a:endParaRPr lang="zh-CN" altLang="en-US" sz="1000" dirty="0">
                  <a:solidFill>
                    <a:schemeClr val="tx1">
                      <a:lumMod val="50000"/>
                      <a:lumOff val="50000"/>
                    </a:schemeClr>
                  </a:solidFill>
                  <a:cs typeface="+mn-ea"/>
                  <a:sym typeface="+mn-lt"/>
                </a:endParaRPr>
              </a:p>
            </p:txBody>
          </p:sp>
        </p:grpSp>
        <p:grpSp>
          <p:nvGrpSpPr>
            <p:cNvPr id="26" name="组合 25"/>
            <p:cNvGrpSpPr/>
            <p:nvPr/>
          </p:nvGrpSpPr>
          <p:grpSpPr>
            <a:xfrm>
              <a:off x="8596603" y="4725733"/>
              <a:ext cx="2367722" cy="1441267"/>
              <a:chOff x="1180960" y="4738725"/>
              <a:chExt cx="2367722" cy="1441267"/>
            </a:xfrm>
          </p:grpSpPr>
          <p:sp>
            <p:nvSpPr>
              <p:cNvPr id="12" name="标题 9"/>
              <p:cNvSpPr txBox="1"/>
              <p:nvPr/>
            </p:nvSpPr>
            <p:spPr>
              <a:xfrm>
                <a:off x="1662413" y="4738725"/>
                <a:ext cx="1205380" cy="355434"/>
              </a:xfrm>
              <a:prstGeom prst="rect">
                <a:avLst/>
              </a:prstGeom>
              <a:noFill/>
            </p:spPr>
            <p:txBody>
              <a:bodyPr wrap="squar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dirty="0">
                    <a:solidFill>
                      <a:schemeClr val="tx1">
                        <a:lumMod val="75000"/>
                        <a:lumOff val="25000"/>
                      </a:schemeClr>
                    </a:solidFill>
                    <a:cs typeface="+mn-ea"/>
                    <a:sym typeface="+mn-lt"/>
                  </a:rPr>
                  <a:t>添加标题</a:t>
                </a:r>
              </a:p>
            </p:txBody>
          </p:sp>
          <p:sp>
            <p:nvSpPr>
              <p:cNvPr id="13" name="矩形 12"/>
              <p:cNvSpPr/>
              <p:nvPr/>
            </p:nvSpPr>
            <p:spPr>
              <a:xfrm>
                <a:off x="1180960" y="5053216"/>
                <a:ext cx="2367722" cy="1126776"/>
              </a:xfrm>
              <a:prstGeom prst="rect">
                <a:avLst/>
              </a:prstGeom>
            </p:spPr>
            <p:txBody>
              <a:bodyPr wrap="square">
                <a:spAutoFit/>
              </a:bodyPr>
              <a:lstStyle/>
              <a:p>
                <a:pPr algn="ctr">
                  <a:lnSpc>
                    <a:spcPts val="1800"/>
                  </a:lnSpc>
                </a:pPr>
                <a:r>
                  <a:rPr lang="zh-CN" altLang="en-US" sz="1000" dirty="0">
                    <a:solidFill>
                      <a:schemeClr val="tx1">
                        <a:lumMod val="75000"/>
                        <a:lumOff val="25000"/>
                      </a:schemeClr>
                    </a:solidFill>
                    <a:cs typeface="+mn-ea"/>
                    <a:sym typeface="+mn-lt"/>
                  </a:rPr>
                  <a:t>单击此处输入文本内容，单击此处输入文本内容，单击此处输入文本内容，单击此处输入文本内容，</a:t>
                </a:r>
                <a:endParaRPr lang="zh-CN" altLang="en-US" sz="1000" dirty="0">
                  <a:solidFill>
                    <a:schemeClr val="tx1">
                      <a:lumMod val="50000"/>
                      <a:lumOff val="50000"/>
                    </a:schemeClr>
                  </a:solidFill>
                  <a:cs typeface="+mn-ea"/>
                  <a:sym typeface="+mn-lt"/>
                </a:endParaRPr>
              </a:p>
              <a:p>
                <a:pPr algn="ctr">
                  <a:lnSpc>
                    <a:spcPts val="1800"/>
                  </a:lnSpc>
                </a:pPr>
                <a:endParaRPr lang="zh-CN" altLang="en-US" sz="1000" dirty="0">
                  <a:solidFill>
                    <a:schemeClr val="tx1">
                      <a:lumMod val="50000"/>
                      <a:lumOff val="50000"/>
                    </a:schemeClr>
                  </a:solidFill>
                  <a:cs typeface="+mn-ea"/>
                  <a:sym typeface="+mn-lt"/>
                </a:endParaRPr>
              </a:p>
            </p:txBody>
          </p:sp>
        </p:grpSp>
      </p:grpSp>
      <p:grpSp>
        <p:nvGrpSpPr>
          <p:cNvPr id="33" name="组合 32"/>
          <p:cNvGrpSpPr/>
          <p:nvPr/>
        </p:nvGrpSpPr>
        <p:grpSpPr>
          <a:xfrm>
            <a:off x="4364355" y="1492885"/>
            <a:ext cx="3304540" cy="2147603"/>
            <a:chOff x="4224938" y="874319"/>
            <a:chExt cx="3636362" cy="2384515"/>
          </a:xfrm>
        </p:grpSpPr>
        <p:grpSp>
          <p:nvGrpSpPr>
            <p:cNvPr id="34" name="组合 33"/>
            <p:cNvGrpSpPr/>
            <p:nvPr/>
          </p:nvGrpSpPr>
          <p:grpSpPr>
            <a:xfrm>
              <a:off x="5764447" y="874319"/>
              <a:ext cx="599607" cy="599607"/>
              <a:chOff x="4281710" y="3972393"/>
              <a:chExt cx="599607" cy="599607"/>
            </a:xfrm>
          </p:grpSpPr>
          <p:sp>
            <p:nvSpPr>
              <p:cNvPr id="38" name="椭圆 37"/>
              <p:cNvSpPr/>
              <p:nvPr/>
            </p:nvSpPr>
            <p:spPr>
              <a:xfrm>
                <a:off x="4281710" y="3972393"/>
                <a:ext cx="599607" cy="5996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39" name="组合 38"/>
              <p:cNvGrpSpPr/>
              <p:nvPr/>
            </p:nvGrpSpPr>
            <p:grpSpPr>
              <a:xfrm>
                <a:off x="4492758" y="4160498"/>
                <a:ext cx="177510" cy="223396"/>
                <a:chOff x="11293476" y="3908426"/>
                <a:chExt cx="233363" cy="293687"/>
              </a:xfrm>
              <a:solidFill>
                <a:schemeClr val="bg1"/>
              </a:solidFill>
            </p:grpSpPr>
            <p:sp>
              <p:nvSpPr>
                <p:cNvPr id="40" name="Freeform 315"/>
                <p:cNvSpPr/>
                <p:nvPr/>
              </p:nvSpPr>
              <p:spPr bwMode="auto">
                <a:xfrm>
                  <a:off x="11382376" y="4173538"/>
                  <a:ext cx="52388" cy="28575"/>
                </a:xfrm>
                <a:custGeom>
                  <a:avLst/>
                  <a:gdLst>
                    <a:gd name="T0" fmla="*/ 32 w 34"/>
                    <a:gd name="T1" fmla="*/ 0 h 18"/>
                    <a:gd name="T2" fmla="*/ 2 w 34"/>
                    <a:gd name="T3" fmla="*/ 0 h 18"/>
                    <a:gd name="T4" fmla="*/ 0 w 34"/>
                    <a:gd name="T5" fmla="*/ 2 h 18"/>
                    <a:gd name="T6" fmla="*/ 17 w 34"/>
                    <a:gd name="T7" fmla="*/ 18 h 18"/>
                    <a:gd name="T8" fmla="*/ 34 w 34"/>
                    <a:gd name="T9" fmla="*/ 2 h 18"/>
                    <a:gd name="T10" fmla="*/ 32 w 34"/>
                    <a:gd name="T11" fmla="*/ 0 h 18"/>
                  </a:gdLst>
                  <a:ahLst/>
                  <a:cxnLst>
                    <a:cxn ang="0">
                      <a:pos x="T0" y="T1"/>
                    </a:cxn>
                    <a:cxn ang="0">
                      <a:pos x="T2" y="T3"/>
                    </a:cxn>
                    <a:cxn ang="0">
                      <a:pos x="T4" y="T5"/>
                    </a:cxn>
                    <a:cxn ang="0">
                      <a:pos x="T6" y="T7"/>
                    </a:cxn>
                    <a:cxn ang="0">
                      <a:pos x="T8" y="T9"/>
                    </a:cxn>
                    <a:cxn ang="0">
                      <a:pos x="T10" y="T11"/>
                    </a:cxn>
                  </a:cxnLst>
                  <a:rect l="0" t="0" r="r" b="b"/>
                  <a:pathLst>
                    <a:path w="34" h="18">
                      <a:moveTo>
                        <a:pt x="32" y="0"/>
                      </a:moveTo>
                      <a:cubicBezTo>
                        <a:pt x="2" y="0"/>
                        <a:pt x="2" y="0"/>
                        <a:pt x="2" y="0"/>
                      </a:cubicBezTo>
                      <a:cubicBezTo>
                        <a:pt x="1" y="0"/>
                        <a:pt x="0" y="1"/>
                        <a:pt x="0" y="2"/>
                      </a:cubicBezTo>
                      <a:cubicBezTo>
                        <a:pt x="0" y="11"/>
                        <a:pt x="8" y="18"/>
                        <a:pt x="17" y="18"/>
                      </a:cubicBezTo>
                      <a:cubicBezTo>
                        <a:pt x="27" y="18"/>
                        <a:pt x="34" y="11"/>
                        <a:pt x="34" y="2"/>
                      </a:cubicBezTo>
                      <a:cubicBezTo>
                        <a:pt x="34" y="1"/>
                        <a:pt x="33"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1" name="Freeform 316"/>
                <p:cNvSpPr/>
                <p:nvPr/>
              </p:nvSpPr>
              <p:spPr bwMode="auto">
                <a:xfrm>
                  <a:off x="11293476" y="3908426"/>
                  <a:ext cx="233363" cy="246063"/>
                </a:xfrm>
                <a:custGeom>
                  <a:avLst/>
                  <a:gdLst>
                    <a:gd name="T0" fmla="*/ 124 w 149"/>
                    <a:gd name="T1" fmla="*/ 123 h 157"/>
                    <a:gd name="T2" fmla="*/ 127 w 149"/>
                    <a:gd name="T3" fmla="*/ 108 h 157"/>
                    <a:gd name="T4" fmla="*/ 127 w 149"/>
                    <a:gd name="T5" fmla="*/ 66 h 157"/>
                    <a:gd name="T6" fmla="*/ 91 w 149"/>
                    <a:gd name="T7" fmla="*/ 20 h 157"/>
                    <a:gd name="T8" fmla="*/ 91 w 149"/>
                    <a:gd name="T9" fmla="*/ 16 h 157"/>
                    <a:gd name="T10" fmla="*/ 74 w 149"/>
                    <a:gd name="T11" fmla="*/ 0 h 157"/>
                    <a:gd name="T12" fmla="*/ 57 w 149"/>
                    <a:gd name="T13" fmla="*/ 16 h 157"/>
                    <a:gd name="T14" fmla="*/ 57 w 149"/>
                    <a:gd name="T15" fmla="*/ 20 h 157"/>
                    <a:gd name="T16" fmla="*/ 22 w 149"/>
                    <a:gd name="T17" fmla="*/ 66 h 157"/>
                    <a:gd name="T18" fmla="*/ 22 w 149"/>
                    <a:gd name="T19" fmla="*/ 108 h 157"/>
                    <a:gd name="T20" fmla="*/ 25 w 149"/>
                    <a:gd name="T21" fmla="*/ 123 h 157"/>
                    <a:gd name="T22" fmla="*/ 0 w 149"/>
                    <a:gd name="T23" fmla="*/ 140 h 157"/>
                    <a:gd name="T24" fmla="*/ 0 w 149"/>
                    <a:gd name="T25" fmla="*/ 155 h 157"/>
                    <a:gd name="T26" fmla="*/ 2 w 149"/>
                    <a:gd name="T27" fmla="*/ 157 h 157"/>
                    <a:gd name="T28" fmla="*/ 147 w 149"/>
                    <a:gd name="T29" fmla="*/ 157 h 157"/>
                    <a:gd name="T30" fmla="*/ 149 w 149"/>
                    <a:gd name="T31" fmla="*/ 155 h 157"/>
                    <a:gd name="T32" fmla="*/ 149 w 149"/>
                    <a:gd name="T33" fmla="*/ 140 h 157"/>
                    <a:gd name="T34" fmla="*/ 124 w 149"/>
                    <a:gd name="T35" fmla="*/ 12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7">
                      <a:moveTo>
                        <a:pt x="124" y="123"/>
                      </a:moveTo>
                      <a:cubicBezTo>
                        <a:pt x="126" y="118"/>
                        <a:pt x="127" y="113"/>
                        <a:pt x="127" y="108"/>
                      </a:cubicBezTo>
                      <a:cubicBezTo>
                        <a:pt x="127" y="66"/>
                        <a:pt x="127" y="66"/>
                        <a:pt x="127" y="66"/>
                      </a:cubicBezTo>
                      <a:cubicBezTo>
                        <a:pt x="127" y="45"/>
                        <a:pt x="113" y="27"/>
                        <a:pt x="91" y="20"/>
                      </a:cubicBezTo>
                      <a:cubicBezTo>
                        <a:pt x="91" y="16"/>
                        <a:pt x="91" y="16"/>
                        <a:pt x="91" y="16"/>
                      </a:cubicBezTo>
                      <a:cubicBezTo>
                        <a:pt x="91" y="7"/>
                        <a:pt x="84" y="0"/>
                        <a:pt x="74" y="0"/>
                      </a:cubicBezTo>
                      <a:cubicBezTo>
                        <a:pt x="65" y="0"/>
                        <a:pt x="57" y="7"/>
                        <a:pt x="57" y="16"/>
                      </a:cubicBezTo>
                      <a:cubicBezTo>
                        <a:pt x="57" y="20"/>
                        <a:pt x="57" y="20"/>
                        <a:pt x="57" y="20"/>
                      </a:cubicBezTo>
                      <a:cubicBezTo>
                        <a:pt x="36" y="27"/>
                        <a:pt x="22" y="45"/>
                        <a:pt x="22" y="66"/>
                      </a:cubicBezTo>
                      <a:cubicBezTo>
                        <a:pt x="22" y="108"/>
                        <a:pt x="22" y="108"/>
                        <a:pt x="22" y="108"/>
                      </a:cubicBezTo>
                      <a:cubicBezTo>
                        <a:pt x="22" y="113"/>
                        <a:pt x="23" y="118"/>
                        <a:pt x="25" y="123"/>
                      </a:cubicBezTo>
                      <a:cubicBezTo>
                        <a:pt x="11" y="124"/>
                        <a:pt x="0" y="131"/>
                        <a:pt x="0" y="140"/>
                      </a:cubicBezTo>
                      <a:cubicBezTo>
                        <a:pt x="0" y="155"/>
                        <a:pt x="0" y="155"/>
                        <a:pt x="0" y="155"/>
                      </a:cubicBezTo>
                      <a:cubicBezTo>
                        <a:pt x="0" y="156"/>
                        <a:pt x="1" y="157"/>
                        <a:pt x="2" y="157"/>
                      </a:cubicBezTo>
                      <a:cubicBezTo>
                        <a:pt x="147" y="157"/>
                        <a:pt x="147" y="157"/>
                        <a:pt x="147" y="157"/>
                      </a:cubicBezTo>
                      <a:cubicBezTo>
                        <a:pt x="148" y="157"/>
                        <a:pt x="149" y="156"/>
                        <a:pt x="149" y="155"/>
                      </a:cubicBezTo>
                      <a:cubicBezTo>
                        <a:pt x="149" y="140"/>
                        <a:pt x="149" y="140"/>
                        <a:pt x="149" y="140"/>
                      </a:cubicBezTo>
                      <a:cubicBezTo>
                        <a:pt x="149" y="131"/>
                        <a:pt x="138" y="124"/>
                        <a:pt x="124" y="123"/>
                      </a:cubicBezTo>
                      <a:close/>
                    </a:path>
                  </a:pathLst>
                </a:custGeom>
                <a:solidFill>
                  <a:srgbClr val="3B55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35" name="组合 34"/>
            <p:cNvGrpSpPr/>
            <p:nvPr/>
          </p:nvGrpSpPr>
          <p:grpSpPr>
            <a:xfrm>
              <a:off x="4224938" y="1957859"/>
              <a:ext cx="3636362" cy="1300975"/>
              <a:chOff x="2492005" y="2182372"/>
              <a:chExt cx="3383824" cy="1300975"/>
            </a:xfrm>
          </p:grpSpPr>
          <p:sp>
            <p:nvSpPr>
              <p:cNvPr id="36" name="矩形 35"/>
              <p:cNvSpPr/>
              <p:nvPr/>
            </p:nvSpPr>
            <p:spPr>
              <a:xfrm>
                <a:off x="2769448" y="2182372"/>
                <a:ext cx="2828936" cy="442813"/>
              </a:xfrm>
              <a:prstGeom prst="rect">
                <a:avLst/>
              </a:prstGeom>
            </p:spPr>
            <p:txBody>
              <a:bodyPr wrap="square">
                <a:spAutoFit/>
              </a:bodyPr>
              <a:lstStyle/>
              <a:p>
                <a:pPr algn="ctr"/>
                <a:r>
                  <a:rPr lang="zh-CN" altLang="en-US" sz="2000" dirty="0">
                    <a:solidFill>
                      <a:schemeClr val="bg1"/>
                    </a:solidFill>
                    <a:cs typeface="+mn-ea"/>
                    <a:sym typeface="+mn-lt"/>
                  </a:rPr>
                  <a:t>添加标题</a:t>
                </a:r>
              </a:p>
            </p:txBody>
          </p:sp>
          <p:sp>
            <p:nvSpPr>
              <p:cNvPr id="37" name="Rectangle 11"/>
              <p:cNvSpPr/>
              <p:nvPr/>
            </p:nvSpPr>
            <p:spPr>
              <a:xfrm>
                <a:off x="2492005" y="2676653"/>
                <a:ext cx="3383824" cy="806694"/>
              </a:xfrm>
              <a:prstGeom prst="rect">
                <a:avLst/>
              </a:prstGeom>
              <a:noFill/>
            </p:spPr>
            <p:txBody>
              <a:bodyPr wrap="square">
                <a:spAutoFit/>
              </a:bodyPr>
              <a:lstStyle/>
              <a:p>
                <a:pPr algn="ctr">
                  <a:lnSpc>
                    <a:spcPct val="210000"/>
                  </a:lnSpc>
                </a:pPr>
                <a:r>
                  <a:rPr lang="zh-CN" altLang="en-US" sz="1050" dirty="0">
                    <a:solidFill>
                      <a:schemeClr val="bg1"/>
                    </a:solidFill>
                    <a:cs typeface="+mn-ea"/>
                    <a:sym typeface="+mn-lt"/>
                  </a:rPr>
                  <a:t>单击此处输入文本内容，单击此处输入文本内容，单击此处输入文本内容，单击此处输入文本内容，</a:t>
                </a:r>
              </a:p>
            </p:txBody>
          </p:sp>
        </p:grpSp>
      </p:grpSp>
    </p:spTree>
  </p:cSld>
  <p:clrMapOvr>
    <a:masterClrMapping/>
  </p:clrMapOvr>
  <p:transition spd="slow" advClick="0" advTm="3000">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文框 1"/>
          <p:cNvSpPr/>
          <p:nvPr/>
        </p:nvSpPr>
        <p:spPr>
          <a:xfrm>
            <a:off x="7424420" y="1221740"/>
            <a:ext cx="3321685" cy="4248785"/>
          </a:xfrm>
          <a:prstGeom prst="frame">
            <a:avLst>
              <a:gd name="adj1" fmla="val 3482"/>
            </a:avLst>
          </a:prstGeom>
          <a:solidFill>
            <a:srgbClr val="3B5552"/>
          </a:solidFill>
          <a:ln>
            <a:noFill/>
          </a:ln>
          <a:effectLst>
            <a:outerShdw blurRad="63500" dist="50800" dir="2052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black"/>
              </a:solidFill>
              <a:cs typeface="+mn-ea"/>
              <a:sym typeface="+mn-lt"/>
            </a:endParaRPr>
          </a:p>
        </p:txBody>
      </p:sp>
      <p:pic>
        <p:nvPicPr>
          <p:cNvPr id="3" name="图片 2"/>
          <p:cNvPicPr>
            <a:picLocks noChangeAspect="1"/>
          </p:cNvPicPr>
          <p:nvPr/>
        </p:nvPicPr>
        <p:blipFill rotWithShape="1">
          <a:blip r:embed="rId3" cstate="email"/>
          <a:srcRect/>
          <a:stretch>
            <a:fillRect/>
          </a:stretch>
        </p:blipFill>
        <p:spPr>
          <a:xfrm>
            <a:off x="7332345" y="1954530"/>
            <a:ext cx="3575050" cy="4356100"/>
          </a:xfrm>
          <a:prstGeom prst="rect">
            <a:avLst/>
          </a:prstGeom>
        </p:spPr>
      </p:pic>
      <p:sp>
        <p:nvSpPr>
          <p:cNvPr id="4" name="文本框 45"/>
          <p:cNvSpPr txBox="1">
            <a:spLocks noChangeArrowheads="1"/>
          </p:cNvSpPr>
          <p:nvPr/>
        </p:nvSpPr>
        <p:spPr bwMode="auto">
          <a:xfrm>
            <a:off x="1132463" y="1587573"/>
            <a:ext cx="25277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dirty="0">
                <a:latin typeface="+mn-lt"/>
                <a:ea typeface="+mn-ea"/>
                <a:cs typeface="+mn-ea"/>
                <a:sym typeface="+mn-lt"/>
              </a:rPr>
              <a:t>添加标题</a:t>
            </a:r>
          </a:p>
        </p:txBody>
      </p:sp>
      <p:sp>
        <p:nvSpPr>
          <p:cNvPr id="5" name="文本框 49"/>
          <p:cNvSpPr txBox="1">
            <a:spLocks noChangeArrowheads="1"/>
          </p:cNvSpPr>
          <p:nvPr/>
        </p:nvSpPr>
        <p:spPr bwMode="auto">
          <a:xfrm>
            <a:off x="1132463" y="2049238"/>
            <a:ext cx="560678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200000"/>
              </a:lnSpc>
              <a:defRPr/>
            </a:pPr>
            <a:r>
              <a:rPr lang="zh-CN" altLang="en-US" sz="1200" kern="0" dirty="0">
                <a:solidFill>
                  <a:srgbClr val="000000">
                    <a:lumMod val="65000"/>
                    <a:lumOff val="35000"/>
                  </a:srgbClr>
                </a:solidFill>
                <a:latin typeface="+mn-lt"/>
                <a:ea typeface="+mn-ea"/>
                <a:cs typeface="+mn-ea"/>
                <a:sym typeface="+mn-lt"/>
              </a:rPr>
              <a:t>点击输入本栏的具体文字，简明扼要的说明分项内容，此为概念图解，请根据您的具体内容酌情修改。点击输入本栏的具体文</a:t>
            </a:r>
            <a:endParaRPr lang="en-US" altLang="zh-CN" sz="1200" kern="0" dirty="0">
              <a:solidFill>
                <a:srgbClr val="000000">
                  <a:lumMod val="65000"/>
                  <a:lumOff val="35000"/>
                </a:srgbClr>
              </a:solidFill>
              <a:latin typeface="+mn-lt"/>
              <a:ea typeface="+mn-ea"/>
              <a:cs typeface="+mn-ea"/>
              <a:sym typeface="+mn-lt"/>
            </a:endParaRPr>
          </a:p>
        </p:txBody>
      </p:sp>
      <p:sp>
        <p:nvSpPr>
          <p:cNvPr id="6" name="文本框 45"/>
          <p:cNvSpPr txBox="1">
            <a:spLocks noChangeArrowheads="1"/>
          </p:cNvSpPr>
          <p:nvPr/>
        </p:nvSpPr>
        <p:spPr bwMode="auto">
          <a:xfrm>
            <a:off x="1132463" y="3608529"/>
            <a:ext cx="25277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dirty="0">
                <a:latin typeface="+mn-lt"/>
                <a:ea typeface="+mn-ea"/>
                <a:cs typeface="+mn-ea"/>
                <a:sym typeface="+mn-lt"/>
              </a:rPr>
              <a:t>添加标题</a:t>
            </a:r>
          </a:p>
        </p:txBody>
      </p:sp>
      <p:sp>
        <p:nvSpPr>
          <p:cNvPr id="7" name="文本框 49"/>
          <p:cNvSpPr txBox="1">
            <a:spLocks noChangeArrowheads="1"/>
          </p:cNvSpPr>
          <p:nvPr/>
        </p:nvSpPr>
        <p:spPr bwMode="auto">
          <a:xfrm>
            <a:off x="1132463" y="4070194"/>
            <a:ext cx="560678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200000"/>
              </a:lnSpc>
              <a:defRPr/>
            </a:pPr>
            <a:r>
              <a:rPr lang="zh-CN" altLang="en-US" sz="1200" kern="0" dirty="0">
                <a:solidFill>
                  <a:srgbClr val="000000">
                    <a:lumMod val="65000"/>
                    <a:lumOff val="35000"/>
                  </a:srgbClr>
                </a:solidFill>
                <a:latin typeface="+mn-lt"/>
                <a:ea typeface="+mn-ea"/>
                <a:cs typeface="+mn-ea"/>
                <a:sym typeface="+mn-lt"/>
              </a:rPr>
              <a:t>点击输入本栏的具体文字，简明扼要的说明分项内容，此为概念图解，请根据您的具体内容酌情修改。点击输入本栏的具体文字</a:t>
            </a:r>
            <a:endParaRPr lang="en-US" altLang="zh-CN" sz="1200" kern="0" dirty="0">
              <a:solidFill>
                <a:srgbClr val="000000">
                  <a:lumMod val="65000"/>
                  <a:lumOff val="35000"/>
                </a:srgbClr>
              </a:solidFill>
              <a:latin typeface="+mn-lt"/>
              <a:ea typeface="+mn-ea"/>
              <a:cs typeface="+mn-ea"/>
              <a:sym typeface="+mn-lt"/>
            </a:endParaRPr>
          </a:p>
        </p:txBody>
      </p:sp>
    </p:spTree>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1645627" y="1932067"/>
            <a:ext cx="559094" cy="559094"/>
          </a:xfrm>
          <a:prstGeom prst="ellipse">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3948046" y="1932067"/>
            <a:ext cx="559094" cy="559094"/>
          </a:xfrm>
          <a:prstGeom prst="ellipse">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6250465" y="1932067"/>
            <a:ext cx="559094" cy="559094"/>
          </a:xfrm>
          <a:prstGeom prst="ellipse">
            <a:avLst/>
          </a:prstGeom>
          <a:solidFill>
            <a:srgbClr val="3B5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1290223" y="2853843"/>
            <a:ext cx="1292662" cy="2634214"/>
          </a:xfrm>
          <a:prstGeom prst="rect">
            <a:avLst/>
          </a:prstGeom>
        </p:spPr>
        <p:txBody>
          <a:bodyPr vert="eaVert" wrap="square">
            <a:spAutoFit/>
          </a:bodyPr>
          <a:lstStyle/>
          <a:p>
            <a:pPr>
              <a:lnSpc>
                <a:spcPct val="150000"/>
              </a:lnSpc>
            </a:pPr>
            <a:r>
              <a:rPr lang="zh-CN" altLang="en-US" sz="1200" dirty="0">
                <a:solidFill>
                  <a:schemeClr val="tx1">
                    <a:lumMod val="75000"/>
                    <a:lumOff val="25000"/>
                  </a:schemeClr>
                </a:solidFill>
                <a:cs typeface="+mn-ea"/>
                <a:sym typeface="+mn-lt"/>
              </a:rPr>
              <a:t>点击此处添加文本信息。标题数字等都可以通过点击和重新输入进行更改，顶部“开始”面板中可以对字体、字号、颜色、行距等进行</a:t>
            </a:r>
            <a:r>
              <a:rPr lang="zh-CN" altLang="en-US" sz="1200">
                <a:solidFill>
                  <a:schemeClr val="tx1">
                    <a:lumMod val="75000"/>
                    <a:lumOff val="25000"/>
                  </a:schemeClr>
                </a:solidFill>
                <a:cs typeface="+mn-ea"/>
                <a:sym typeface="+mn-lt"/>
              </a:rPr>
              <a:t>修改。</a:t>
            </a:r>
            <a:endParaRPr kumimoji="1" lang="zh-CN" altLang="en-US" sz="1200" dirty="0">
              <a:solidFill>
                <a:schemeClr val="tx1">
                  <a:lumMod val="75000"/>
                  <a:lumOff val="25000"/>
                </a:schemeClr>
              </a:solidFill>
              <a:cs typeface="+mn-ea"/>
              <a:sym typeface="+mn-lt"/>
            </a:endParaRPr>
          </a:p>
        </p:txBody>
      </p:sp>
      <p:sp>
        <p:nvSpPr>
          <p:cNvPr id="26" name="矩形 25"/>
          <p:cNvSpPr/>
          <p:nvPr/>
        </p:nvSpPr>
        <p:spPr>
          <a:xfrm>
            <a:off x="3568477" y="2853843"/>
            <a:ext cx="1292662" cy="2634214"/>
          </a:xfrm>
          <a:prstGeom prst="rect">
            <a:avLst/>
          </a:prstGeom>
        </p:spPr>
        <p:txBody>
          <a:bodyPr vert="eaVert" wrap="square">
            <a:spAutoFit/>
          </a:bodyPr>
          <a:lstStyle/>
          <a:p>
            <a:pPr>
              <a:lnSpc>
                <a:spcPct val="150000"/>
              </a:lnSpc>
            </a:pPr>
            <a:r>
              <a:rPr lang="zh-CN" altLang="en-US" sz="1200" dirty="0">
                <a:solidFill>
                  <a:schemeClr val="tx1">
                    <a:lumMod val="75000"/>
                    <a:lumOff val="25000"/>
                  </a:schemeClr>
                </a:solidFill>
                <a:cs typeface="+mn-ea"/>
                <a:sym typeface="+mn-lt"/>
              </a:rPr>
              <a:t>点击此处添加文本信息。标题数字等都可以通过点击和重新输入进行更改，顶部“开始”面板中可以对字体、字号、颜色、行距等进行</a:t>
            </a:r>
            <a:r>
              <a:rPr lang="zh-CN" altLang="en-US" sz="1200">
                <a:solidFill>
                  <a:schemeClr val="tx1">
                    <a:lumMod val="75000"/>
                    <a:lumOff val="25000"/>
                  </a:schemeClr>
                </a:solidFill>
                <a:cs typeface="+mn-ea"/>
                <a:sym typeface="+mn-lt"/>
              </a:rPr>
              <a:t>修改。</a:t>
            </a:r>
            <a:endParaRPr kumimoji="1" lang="zh-CN" altLang="en-US" sz="1200" dirty="0">
              <a:solidFill>
                <a:schemeClr val="tx1">
                  <a:lumMod val="75000"/>
                  <a:lumOff val="25000"/>
                </a:schemeClr>
              </a:solidFill>
              <a:cs typeface="+mn-ea"/>
              <a:sym typeface="+mn-lt"/>
            </a:endParaRPr>
          </a:p>
        </p:txBody>
      </p:sp>
      <p:sp>
        <p:nvSpPr>
          <p:cNvPr id="27" name="矩形 26"/>
          <p:cNvSpPr/>
          <p:nvPr/>
        </p:nvSpPr>
        <p:spPr>
          <a:xfrm>
            <a:off x="5977357" y="2853843"/>
            <a:ext cx="1292662" cy="2634214"/>
          </a:xfrm>
          <a:prstGeom prst="rect">
            <a:avLst/>
          </a:prstGeom>
        </p:spPr>
        <p:txBody>
          <a:bodyPr vert="eaVert" wrap="square">
            <a:spAutoFit/>
          </a:bodyPr>
          <a:lstStyle/>
          <a:p>
            <a:pPr>
              <a:lnSpc>
                <a:spcPct val="150000"/>
              </a:lnSpc>
            </a:pPr>
            <a:r>
              <a:rPr lang="zh-CN" altLang="en-US" sz="1200" dirty="0">
                <a:solidFill>
                  <a:schemeClr val="tx1">
                    <a:lumMod val="75000"/>
                    <a:lumOff val="25000"/>
                  </a:schemeClr>
                </a:solidFill>
                <a:cs typeface="+mn-ea"/>
                <a:sym typeface="+mn-lt"/>
              </a:rPr>
              <a:t>点击此处添加文本信息。标题数字等都可以通过点击和重新输入进行更改，顶部“开始”面板中可以对字体、字号、颜色、行距等进行</a:t>
            </a:r>
            <a:r>
              <a:rPr lang="zh-CN" altLang="en-US" sz="1200">
                <a:solidFill>
                  <a:schemeClr val="tx1">
                    <a:lumMod val="75000"/>
                    <a:lumOff val="25000"/>
                  </a:schemeClr>
                </a:solidFill>
                <a:cs typeface="+mn-ea"/>
                <a:sym typeface="+mn-lt"/>
              </a:rPr>
              <a:t>修改。</a:t>
            </a:r>
            <a:endParaRPr kumimoji="1" lang="zh-CN" altLang="en-US" sz="1200" dirty="0">
              <a:solidFill>
                <a:schemeClr val="tx1">
                  <a:lumMod val="75000"/>
                  <a:lumOff val="25000"/>
                </a:schemeClr>
              </a:solidFill>
              <a:cs typeface="+mn-ea"/>
              <a:sym typeface="+mn-lt"/>
            </a:endParaRPr>
          </a:p>
        </p:txBody>
      </p:sp>
      <p:grpSp>
        <p:nvGrpSpPr>
          <p:cNvPr id="28" name="组合 27"/>
          <p:cNvGrpSpPr/>
          <p:nvPr/>
        </p:nvGrpSpPr>
        <p:grpSpPr>
          <a:xfrm>
            <a:off x="8031405" y="1661475"/>
            <a:ext cx="2375358" cy="2375358"/>
            <a:chOff x="12687140" y="-727541"/>
            <a:chExt cx="3866402" cy="3866402"/>
          </a:xfrm>
        </p:grpSpPr>
        <p:sp>
          <p:nvSpPr>
            <p:cNvPr id="29" name="椭圆 28"/>
            <p:cNvSpPr/>
            <p:nvPr/>
          </p:nvSpPr>
          <p:spPr>
            <a:xfrm>
              <a:off x="12687140" y="-727541"/>
              <a:ext cx="3866402" cy="3866402"/>
            </a:xfrm>
            <a:prstGeom prst="ellipse">
              <a:avLst/>
            </a:prstGeom>
            <a:noFill/>
            <a:ln w="28575">
              <a:solidFill>
                <a:srgbClr val="3B5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p:cNvPicPr>
              <a:picLocks noChangeAspect="1"/>
            </p:cNvPicPr>
            <p:nvPr/>
          </p:nvPicPr>
          <p:blipFill>
            <a:blip r:embed="rId3" cstate="email"/>
            <a:srcRect/>
            <a:stretch>
              <a:fillRect/>
            </a:stretch>
          </p:blipFill>
          <p:spPr>
            <a:xfrm>
              <a:off x="12771068" y="-643613"/>
              <a:ext cx="3698546" cy="3698546"/>
            </a:xfrm>
            <a:custGeom>
              <a:avLst/>
              <a:gdLst>
                <a:gd name="connsiteX0" fmla="*/ 1849273 w 3698546"/>
                <a:gd name="connsiteY0" fmla="*/ 0 h 3698546"/>
                <a:gd name="connsiteX1" fmla="*/ 3698546 w 3698546"/>
                <a:gd name="connsiteY1" fmla="*/ 1849273 h 3698546"/>
                <a:gd name="connsiteX2" fmla="*/ 1849273 w 3698546"/>
                <a:gd name="connsiteY2" fmla="*/ 3698546 h 3698546"/>
                <a:gd name="connsiteX3" fmla="*/ 0 w 3698546"/>
                <a:gd name="connsiteY3" fmla="*/ 1849273 h 3698546"/>
                <a:gd name="connsiteX4" fmla="*/ 1849273 w 3698546"/>
                <a:gd name="connsiteY4" fmla="*/ 0 h 369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546" h="3698546">
                  <a:moveTo>
                    <a:pt x="1849273" y="0"/>
                  </a:moveTo>
                  <a:cubicBezTo>
                    <a:pt x="2870598" y="0"/>
                    <a:pt x="3698546" y="827948"/>
                    <a:pt x="3698546" y="1849273"/>
                  </a:cubicBezTo>
                  <a:cubicBezTo>
                    <a:pt x="3698546" y="2870598"/>
                    <a:pt x="2870598" y="3698546"/>
                    <a:pt x="1849273" y="3698546"/>
                  </a:cubicBezTo>
                  <a:cubicBezTo>
                    <a:pt x="827948" y="3698546"/>
                    <a:pt x="0" y="2870598"/>
                    <a:pt x="0" y="1849273"/>
                  </a:cubicBezTo>
                  <a:cubicBezTo>
                    <a:pt x="0" y="827948"/>
                    <a:pt x="827948" y="0"/>
                    <a:pt x="1849273" y="0"/>
                  </a:cubicBezTo>
                  <a:close/>
                </a:path>
              </a:pathLst>
            </a:custGeom>
          </p:spPr>
        </p:pic>
      </p:grpSp>
      <p:sp>
        <p:nvSpPr>
          <p:cNvPr id="31" name="文本框 30"/>
          <p:cNvSpPr txBox="1"/>
          <p:nvPr/>
        </p:nvSpPr>
        <p:spPr>
          <a:xfrm>
            <a:off x="1597597" y="1932421"/>
            <a:ext cx="703010" cy="584775"/>
          </a:xfrm>
          <a:prstGeom prst="rect">
            <a:avLst/>
          </a:prstGeom>
          <a:noFill/>
        </p:spPr>
        <p:txBody>
          <a:bodyPr vert="horz" wrap="square" rtlCol="0">
            <a:spAutoFit/>
          </a:bodyPr>
          <a:lstStyle>
            <a:defPPr>
              <a:defRPr lang="zh-CN"/>
            </a:defPPr>
            <a:lvl1pPr>
              <a:defRPr sz="4400" spc="200">
                <a:solidFill>
                  <a:srgbClr val="FCF9F4"/>
                </a:solidFill>
                <a:latin typeface="汉仪细中圆简" panose="02010609000101010101" pitchFamily="49" charset="-122"/>
                <a:ea typeface="汉仪细中圆简" panose="02010609000101010101" pitchFamily="49" charset="-122"/>
              </a:defRPr>
            </a:lvl1pPr>
          </a:lstStyle>
          <a:p>
            <a:r>
              <a:rPr lang="zh-CN" altLang="en-US" sz="3200" spc="-210">
                <a:solidFill>
                  <a:schemeClr val="bg1"/>
                </a:solidFill>
                <a:latin typeface="+mn-lt"/>
                <a:ea typeface="+mn-ea"/>
                <a:cs typeface="+mn-ea"/>
                <a:sym typeface="+mn-lt"/>
              </a:rPr>
              <a:t>壹</a:t>
            </a:r>
            <a:endParaRPr lang="zh-CN" altLang="en-US" sz="3200" spc="-210" dirty="0">
              <a:solidFill>
                <a:schemeClr val="bg1"/>
              </a:solidFill>
              <a:latin typeface="+mn-lt"/>
              <a:ea typeface="+mn-ea"/>
              <a:cs typeface="+mn-ea"/>
              <a:sym typeface="+mn-lt"/>
            </a:endParaRPr>
          </a:p>
        </p:txBody>
      </p:sp>
      <p:sp>
        <p:nvSpPr>
          <p:cNvPr id="32" name="文本框 31"/>
          <p:cNvSpPr txBox="1"/>
          <p:nvPr/>
        </p:nvSpPr>
        <p:spPr>
          <a:xfrm>
            <a:off x="3947526" y="1901940"/>
            <a:ext cx="703010" cy="584775"/>
          </a:xfrm>
          <a:prstGeom prst="rect">
            <a:avLst/>
          </a:prstGeom>
          <a:noFill/>
        </p:spPr>
        <p:txBody>
          <a:bodyPr vert="horz" wrap="square" rtlCol="0">
            <a:spAutoFit/>
          </a:bodyPr>
          <a:lstStyle>
            <a:defPPr>
              <a:defRPr lang="zh-CN"/>
            </a:defPPr>
            <a:lvl1pPr>
              <a:defRPr sz="4400" spc="200">
                <a:solidFill>
                  <a:srgbClr val="FCF9F4"/>
                </a:solidFill>
                <a:latin typeface="汉仪细中圆简" panose="02010609000101010101" pitchFamily="49" charset="-122"/>
                <a:ea typeface="汉仪细中圆简" panose="02010609000101010101" pitchFamily="49" charset="-122"/>
              </a:defRPr>
            </a:lvl1pPr>
          </a:lstStyle>
          <a:p>
            <a:r>
              <a:rPr lang="zh-CN" altLang="en-US" sz="3200" spc="-210">
                <a:solidFill>
                  <a:schemeClr val="bg1"/>
                </a:solidFill>
                <a:latin typeface="+mn-lt"/>
                <a:ea typeface="+mn-ea"/>
                <a:cs typeface="+mn-ea"/>
                <a:sym typeface="+mn-lt"/>
              </a:rPr>
              <a:t>贰</a:t>
            </a:r>
            <a:endParaRPr lang="zh-CN" altLang="en-US" sz="3200" spc="-210" dirty="0">
              <a:solidFill>
                <a:schemeClr val="bg1"/>
              </a:solidFill>
              <a:latin typeface="+mn-lt"/>
              <a:ea typeface="+mn-ea"/>
              <a:cs typeface="+mn-ea"/>
              <a:sym typeface="+mn-lt"/>
            </a:endParaRPr>
          </a:p>
        </p:txBody>
      </p:sp>
      <p:sp>
        <p:nvSpPr>
          <p:cNvPr id="33" name="文本框 32"/>
          <p:cNvSpPr txBox="1"/>
          <p:nvPr/>
        </p:nvSpPr>
        <p:spPr>
          <a:xfrm>
            <a:off x="6207285" y="1919719"/>
            <a:ext cx="703010" cy="584775"/>
          </a:xfrm>
          <a:prstGeom prst="rect">
            <a:avLst/>
          </a:prstGeom>
          <a:noFill/>
        </p:spPr>
        <p:txBody>
          <a:bodyPr vert="horz" wrap="square" rtlCol="0">
            <a:spAutoFit/>
          </a:bodyPr>
          <a:lstStyle>
            <a:defPPr>
              <a:defRPr lang="zh-CN"/>
            </a:defPPr>
            <a:lvl1pPr>
              <a:defRPr sz="4400" spc="200">
                <a:solidFill>
                  <a:srgbClr val="FCF9F4"/>
                </a:solidFill>
                <a:latin typeface="汉仪细中圆简" panose="02010609000101010101" pitchFamily="49" charset="-122"/>
                <a:ea typeface="汉仪细中圆简" panose="02010609000101010101" pitchFamily="49" charset="-122"/>
              </a:defRPr>
            </a:lvl1pPr>
          </a:lstStyle>
          <a:p>
            <a:r>
              <a:rPr lang="zh-CN" altLang="en-US" sz="3200" spc="-210">
                <a:solidFill>
                  <a:schemeClr val="bg1"/>
                </a:solidFill>
                <a:latin typeface="+mn-lt"/>
                <a:ea typeface="+mn-ea"/>
                <a:cs typeface="+mn-ea"/>
                <a:sym typeface="+mn-lt"/>
              </a:rPr>
              <a:t>叁</a:t>
            </a:r>
            <a:endParaRPr lang="zh-CN" altLang="en-US" sz="3200" spc="-210" dirty="0">
              <a:solidFill>
                <a:schemeClr val="bg1"/>
              </a:solidFill>
              <a:latin typeface="+mn-lt"/>
              <a:ea typeface="+mn-ea"/>
              <a:cs typeface="+mn-ea"/>
              <a:sym typeface="+mn-lt"/>
            </a:endParaRPr>
          </a:p>
        </p:txBody>
      </p:sp>
      <p:pic>
        <p:nvPicPr>
          <p:cNvPr id="34" name="图片 33"/>
          <p:cNvPicPr>
            <a:picLocks noChangeAspect="1"/>
          </p:cNvPicPr>
          <p:nvPr/>
        </p:nvPicPr>
        <p:blipFill>
          <a:blip r:embed="rId4" cstate="email"/>
          <a:stretch>
            <a:fillRect/>
          </a:stretch>
        </p:blipFill>
        <p:spPr>
          <a:xfrm>
            <a:off x="8792867" y="-85842"/>
            <a:ext cx="2751017" cy="5037207"/>
          </a:xfrm>
          <a:prstGeom prst="rect">
            <a:avLst/>
          </a:prstGeom>
        </p:spPr>
      </p:pic>
    </p:spTree>
  </p:cSld>
  <p:clrMapOvr>
    <a:masterClrMapping/>
  </p:clrMapOvr>
  <p:transition spd="slow" advClick="0" advTm="3000">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xj2ya3g">
      <a:majorFont>
        <a:latin typeface="字魂36号-正文宋楷"/>
        <a:ea typeface="字魂36号-正文宋楷"/>
        <a:cs typeface=""/>
      </a:majorFont>
      <a:minorFont>
        <a:latin typeface="字魂36号-正文宋楷"/>
        <a:ea typeface="字魂36号-正文宋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1805</Words>
  <Application>Microsoft Office PowerPoint</Application>
  <PresentationFormat>宽屏</PresentationFormat>
  <Paragraphs>165</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等线</vt:lpstr>
      <vt:lpstr>字魂36号-正文宋楷</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dc:title>
  <dc:creator/>
  <cp:lastModifiedBy>天 下</cp:lastModifiedBy>
  <cp:revision>28</cp:revision>
  <dcterms:created xsi:type="dcterms:W3CDTF">2018-07-19T03:39:00Z</dcterms:created>
  <dcterms:modified xsi:type="dcterms:W3CDTF">2021-01-06T00:57:34Z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