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70" r:id="rId15"/>
    <p:sldId id="269" r:id="rId16"/>
    <p:sldId id="271" r:id="rId17"/>
    <p:sldId id="273" r:id="rId18"/>
    <p:sldId id="272" r:id="rId19"/>
    <p:sldId id="274" r:id="rId20"/>
    <p:sldId id="276" r:id="rId21"/>
    <p:sldId id="279" r:id="rId22"/>
    <p:sldId id="280" r:id="rId23"/>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4660"/>
  </p:normalViewPr>
  <p:slideViewPr>
    <p:cSldViewPr snapToGrid="0">
      <p:cViewPr varScale="1">
        <p:scale>
          <a:sx n="90" d="100"/>
          <a:sy n="90" d="100"/>
        </p:scale>
        <p:origin x="10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D031DF-C706-4215-8A90-93E54DC847C7}"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E164F6-DFAD-4EF3-99A3-F58FB9161FB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E164F6-DFAD-4EF3-99A3-F58FB9161FB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E164F6-DFAD-4EF3-99A3-F58FB9161FB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E164F6-DFAD-4EF3-99A3-F58FB9161FB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E164F6-DFAD-4EF3-99A3-F58FB9161FB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E164F6-DFAD-4EF3-99A3-F58FB9161FB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E164F6-DFAD-4EF3-99A3-F58FB9161FB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E164F6-DFAD-4EF3-99A3-F58FB9161FB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E164F6-DFAD-4EF3-99A3-F58FB9161FB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E164F6-DFAD-4EF3-99A3-F58FB9161FB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E164F6-DFAD-4EF3-99A3-F58FB9161FB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E164F6-DFAD-4EF3-99A3-F58FB9161FB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E164F6-DFAD-4EF3-99A3-F58FB9161FB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E164F6-DFAD-4EF3-99A3-F58FB9161FB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E164F6-DFAD-4EF3-99A3-F58FB9161FB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E164F6-DFAD-4EF3-99A3-F58FB9161FB3}"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E164F6-DFAD-4EF3-99A3-F58FB9161FB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E164F6-DFAD-4EF3-99A3-F58FB9161FB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E164F6-DFAD-4EF3-99A3-F58FB9161FB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E164F6-DFAD-4EF3-99A3-F58FB9161FB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E164F6-DFAD-4EF3-99A3-F58FB9161FB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E164F6-DFAD-4EF3-99A3-F58FB9161FB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E164F6-DFAD-4EF3-99A3-F58FB9161FB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1532D2D-674D-476E-99F7-74376D005668}"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9F54710-517B-42A0-AAC4-BDF460CE9A60}" type="slidenum">
              <a:rPr lang="zh-CN" altLang="en-US" smtClean="0"/>
              <a:t>‹#›</a:t>
            </a:fld>
            <a:endParaRPr lang="zh-CN" altLang="en-US"/>
          </a:p>
        </p:txBody>
      </p:sp>
    </p:spTree>
  </p:cSld>
  <p:clrMapOvr>
    <a:masterClrMapping/>
  </p:clrMapOvr>
  <p:transition spd="slow" advTm="0">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1532D2D-674D-476E-99F7-74376D005668}"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9F54710-517B-42A0-AAC4-BDF460CE9A60}" type="slidenum">
              <a:rPr lang="zh-CN" altLang="en-US" smtClean="0"/>
              <a:t>‹#›</a:t>
            </a:fld>
            <a:endParaRPr lang="zh-CN" altLang="en-US"/>
          </a:p>
        </p:txBody>
      </p:sp>
    </p:spTree>
  </p:cSld>
  <p:clrMapOvr>
    <a:masterClrMapping/>
  </p:clrMapOvr>
  <p:transition spd="slow" advTm="0">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1532D2D-674D-476E-99F7-74376D005668}"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9F54710-517B-42A0-AAC4-BDF460CE9A60}" type="slidenum">
              <a:rPr lang="zh-CN" altLang="en-US" smtClean="0"/>
              <a:t>‹#›</a:t>
            </a:fld>
            <a:endParaRPr lang="zh-CN" altLang="en-US"/>
          </a:p>
        </p:txBody>
      </p:sp>
    </p:spTree>
  </p:cSld>
  <p:clrMapOvr>
    <a:masterClrMapping/>
  </p:clrMapOvr>
  <p:transition spd="slow" advTm="0">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1532D2D-674D-476E-99F7-74376D005668}"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9F54710-517B-42A0-AAC4-BDF460CE9A60}" type="slidenum">
              <a:rPr lang="zh-CN" altLang="en-US" smtClean="0"/>
              <a:t>‹#›</a:t>
            </a:fld>
            <a:endParaRPr lang="zh-CN" altLang="en-US"/>
          </a:p>
        </p:txBody>
      </p:sp>
    </p:spTree>
  </p:cSld>
  <p:clrMapOvr>
    <a:masterClrMapping/>
  </p:clrMapOvr>
  <p:transition spd="slow" advTm="0">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1532D2D-674D-476E-99F7-74376D005668}"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9F54710-517B-42A0-AAC4-BDF460CE9A60}" type="slidenum">
              <a:rPr lang="zh-CN" altLang="en-US" smtClean="0"/>
              <a:t>‹#›</a:t>
            </a:fld>
            <a:endParaRPr lang="zh-CN" altLang="en-US"/>
          </a:p>
        </p:txBody>
      </p:sp>
    </p:spTree>
  </p:cSld>
  <p:clrMapOvr>
    <a:masterClrMapping/>
  </p:clrMapOvr>
  <p:transition spd="slow" advTm="0">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1532D2D-674D-476E-99F7-74376D005668}" type="datetimeFigureOut">
              <a:rPr lang="zh-CN" altLang="en-US" smtClean="0"/>
              <a:t>2021/1/6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9F54710-517B-42A0-AAC4-BDF460CE9A60}" type="slidenum">
              <a:rPr lang="zh-CN" altLang="en-US" smtClean="0"/>
              <a:t>‹#›</a:t>
            </a:fld>
            <a:endParaRPr lang="zh-CN" altLang="en-US"/>
          </a:p>
        </p:txBody>
      </p:sp>
    </p:spTree>
  </p:cSld>
  <p:clrMapOvr>
    <a:masterClrMapping/>
  </p:clrMapOvr>
  <p:transition spd="slow" advTm="0">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31532D2D-674D-476E-99F7-74376D005668}" type="datetimeFigureOut">
              <a:rPr lang="zh-CN" altLang="en-US" smtClean="0"/>
              <a:t>2021/1/6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9F54710-517B-42A0-AAC4-BDF460CE9A60}" type="slidenum">
              <a:rPr lang="zh-CN" altLang="en-US" smtClean="0"/>
              <a:t>‹#›</a:t>
            </a:fld>
            <a:endParaRPr lang="zh-CN" altLang="en-US"/>
          </a:p>
        </p:txBody>
      </p:sp>
    </p:spTree>
  </p:cSld>
  <p:clrMapOvr>
    <a:masterClrMapping/>
  </p:clrMapOvr>
  <p:transition spd="slow" advTm="0">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31532D2D-674D-476E-99F7-74376D005668}" type="datetimeFigureOut">
              <a:rPr lang="zh-CN" altLang="en-US" smtClean="0"/>
              <a:t>2021/1/6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9F54710-517B-42A0-AAC4-BDF460CE9A60}" type="slidenum">
              <a:rPr lang="zh-CN" altLang="en-US" smtClean="0"/>
              <a:t>‹#›</a:t>
            </a:fld>
            <a:endParaRPr lang="zh-CN" altLang="en-US"/>
          </a:p>
        </p:txBody>
      </p:sp>
    </p:spTree>
  </p:cSld>
  <p:clrMapOvr>
    <a:masterClrMapping/>
  </p:clrMapOvr>
  <p:transition spd="slow" advTm="0">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31532D2D-674D-476E-99F7-74376D005668}" type="datetimeFigureOut">
              <a:rPr lang="zh-CN" altLang="en-US" smtClean="0"/>
              <a:t>2021/1/6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9F54710-517B-42A0-AAC4-BDF460CE9A60}" type="slidenum">
              <a:rPr lang="zh-CN" altLang="en-US" smtClean="0"/>
              <a:t>‹#›</a:t>
            </a:fld>
            <a:endParaRPr lang="zh-CN" altLang="en-US"/>
          </a:p>
        </p:txBody>
      </p:sp>
    </p:spTree>
  </p:cSld>
  <p:clrMapOvr>
    <a:masterClrMapping/>
  </p:clrMapOvr>
  <p:transition spd="slow" advTm="0">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1532D2D-674D-476E-99F7-74376D005668}" type="datetimeFigureOut">
              <a:rPr lang="zh-CN" altLang="en-US" smtClean="0"/>
              <a:t>2021/1/6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9F54710-517B-42A0-AAC4-BDF460CE9A60}" type="slidenum">
              <a:rPr lang="zh-CN" altLang="en-US" smtClean="0"/>
              <a:t>‹#›</a:t>
            </a:fld>
            <a:endParaRPr lang="zh-CN" altLang="en-US"/>
          </a:p>
        </p:txBody>
      </p:sp>
    </p:spTree>
  </p:cSld>
  <p:clrMapOvr>
    <a:masterClrMapping/>
  </p:clrMapOvr>
  <p:transition spd="slow" advTm="0">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1532D2D-674D-476E-99F7-74376D005668}" type="datetimeFigureOut">
              <a:rPr lang="zh-CN" altLang="en-US" smtClean="0"/>
              <a:t>2021/1/6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9F54710-517B-42A0-AAC4-BDF460CE9A60}" type="slidenum">
              <a:rPr lang="zh-CN" altLang="en-US" smtClean="0"/>
              <a:t>‹#›</a:t>
            </a:fld>
            <a:endParaRPr lang="zh-CN" altLang="en-US"/>
          </a:p>
        </p:txBody>
      </p:sp>
    </p:spTree>
  </p:cSld>
  <p:clrMapOvr>
    <a:masterClrMapping/>
  </p:clrMapOvr>
  <p:transition spd="slow" advTm="0">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80"/>
            <a:ext cx="12192000" cy="685703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0">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l="37408" t="33914" r="16275" b="-777"/>
          <a:stretch>
            <a:fillRect/>
          </a:stretch>
        </p:blipFill>
        <p:spPr>
          <a:xfrm>
            <a:off x="7270813" y="1837677"/>
            <a:ext cx="4234648" cy="4584887"/>
          </a:xfrm>
          <a:prstGeom prst="rect">
            <a:avLst/>
          </a:prstGeom>
        </p:spPr>
      </p:pic>
      <p:sp>
        <p:nvSpPr>
          <p:cNvPr id="9" name="TextBox 41"/>
          <p:cNvSpPr txBox="1"/>
          <p:nvPr/>
        </p:nvSpPr>
        <p:spPr>
          <a:xfrm>
            <a:off x="742437" y="2225854"/>
            <a:ext cx="7109639" cy="1015663"/>
          </a:xfrm>
          <a:prstGeom prst="rect">
            <a:avLst/>
          </a:prstGeom>
          <a:noFill/>
        </p:spPr>
        <p:txBody>
          <a:bodyPr wrap="none" rtlCol="0">
            <a:spAutoFit/>
          </a:bodyPr>
          <a:lstStyle>
            <a:defPPr>
              <a:defRPr lang="zh-CN"/>
            </a:defPPr>
            <a:lvl1pPr>
              <a:defRPr sz="4000" b="1">
                <a:latin typeface="微软雅黑" panose="020B0503020204020204" pitchFamily="34" charset="-122"/>
                <a:ea typeface="微软雅黑" panose="020B0503020204020204" pitchFamily="34" charset="-122"/>
              </a:defRPr>
            </a:lvl1pPr>
          </a:lstStyle>
          <a:p>
            <a:r>
              <a:rPr lang="zh-CN" altLang="en-US" sz="6000">
                <a:solidFill>
                  <a:srgbClr val="C00000"/>
                </a:solidFill>
              </a:rPr>
              <a:t>新员工转正述职报告</a:t>
            </a:r>
            <a:endParaRPr lang="zh-CN" altLang="en-US" sz="6000" dirty="0">
              <a:solidFill>
                <a:srgbClr val="C00000"/>
              </a:solidFill>
            </a:endParaRPr>
          </a:p>
        </p:txBody>
      </p:sp>
      <p:sp>
        <p:nvSpPr>
          <p:cNvPr id="11" name="TextBox 43"/>
          <p:cNvSpPr txBox="1"/>
          <p:nvPr/>
        </p:nvSpPr>
        <p:spPr>
          <a:xfrm>
            <a:off x="3335378" y="4647404"/>
            <a:ext cx="2624436" cy="502445"/>
          </a:xfrm>
          <a:prstGeom prst="rect">
            <a:avLst/>
          </a:prstGeom>
          <a:noFill/>
        </p:spPr>
        <p:txBody>
          <a:bodyPr wrap="none" rtlCol="0">
            <a:spAutoFit/>
          </a:bodyPr>
          <a:lstStyle/>
          <a:p>
            <a:r>
              <a:rPr lang="zh-CN" altLang="en-US" sz="2665" b="1">
                <a:solidFill>
                  <a:srgbClr val="C00000"/>
                </a:solidFill>
                <a:latin typeface="微软雅黑" panose="020B0503020204020204" pitchFamily="34" charset="-122"/>
                <a:ea typeface="微软雅黑" panose="020B0503020204020204" pitchFamily="34" charset="-122"/>
              </a:rPr>
              <a:t>述职人：</a:t>
            </a:r>
            <a:r>
              <a:rPr lang="en-US" altLang="zh-CN" sz="2665" b="1">
                <a:solidFill>
                  <a:srgbClr val="C00000"/>
                </a:solidFill>
                <a:latin typeface="微软雅黑" panose="020B0503020204020204" pitchFamily="34" charset="-122"/>
                <a:ea typeface="微软雅黑" panose="020B0503020204020204" pitchFamily="34" charset="-122"/>
              </a:rPr>
              <a:t>xiazaii</a:t>
            </a:r>
            <a:endParaRPr lang="zh-CN" altLang="en-US" sz="2665" b="1" dirty="0">
              <a:solidFill>
                <a:srgbClr val="C00000"/>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742437" y="3629693"/>
            <a:ext cx="7008000" cy="547787"/>
            <a:chOff x="742437" y="3629693"/>
            <a:chExt cx="7008000" cy="547787"/>
          </a:xfrm>
        </p:grpSpPr>
        <p:sp>
          <p:nvSpPr>
            <p:cNvPr id="10" name="TextBox 42"/>
            <p:cNvSpPr txBox="1"/>
            <p:nvPr/>
          </p:nvSpPr>
          <p:spPr>
            <a:xfrm>
              <a:off x="793238" y="3677333"/>
              <a:ext cx="6932411" cy="461665"/>
            </a:xfrm>
            <a:prstGeom prst="rect">
              <a:avLst/>
            </a:prstGeom>
            <a:noFill/>
          </p:spPr>
          <p:txBody>
            <a:bodyPr wrap="none" rtlCol="0">
              <a:spAutoFit/>
            </a:bodyPr>
            <a:lstStyle/>
            <a:p>
              <a:r>
                <a:rPr lang="zh-CN" altLang="en-US" sz="2400" b="1" spc="547" dirty="0">
                  <a:solidFill>
                    <a:schemeClr val="tx1">
                      <a:lumMod val="75000"/>
                      <a:lumOff val="25000"/>
                    </a:schemeClr>
                  </a:solidFill>
                  <a:latin typeface="微软雅黑" panose="020B0503020204020204" pitchFamily="34" charset="-122"/>
                  <a:ea typeface="微软雅黑" panose="020B0503020204020204" pitchFamily="34" charset="-122"/>
                </a:rPr>
                <a:t>这是一个全新的开始</a:t>
              </a:r>
              <a:r>
                <a:rPr lang="en-US" altLang="zh-CN" sz="2400" b="1" spc="547"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400" b="1" spc="547" dirty="0">
                  <a:solidFill>
                    <a:schemeClr val="tx1">
                      <a:lumMod val="75000"/>
                      <a:lumOff val="25000"/>
                    </a:schemeClr>
                  </a:solidFill>
                  <a:latin typeface="微软雅黑" panose="020B0503020204020204" pitchFamily="34" charset="-122"/>
                  <a:ea typeface="微软雅黑" panose="020B0503020204020204" pitchFamily="34" charset="-122"/>
                </a:rPr>
                <a:t>开始一段新的旅程</a:t>
              </a:r>
            </a:p>
          </p:txBody>
        </p:sp>
        <p:cxnSp>
          <p:nvCxnSpPr>
            <p:cNvPr id="12" name="直接连接符 11"/>
            <p:cNvCxnSpPr/>
            <p:nvPr/>
          </p:nvCxnSpPr>
          <p:spPr>
            <a:xfrm>
              <a:off x="742437" y="3629693"/>
              <a:ext cx="7008000" cy="0"/>
            </a:xfrm>
            <a:prstGeom prst="line">
              <a:avLst/>
            </a:prstGeom>
            <a:ln>
              <a:solidFill>
                <a:schemeClr val="tx1">
                  <a:lumMod val="75000"/>
                  <a:lumOff val="2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42437" y="4177480"/>
              <a:ext cx="7008000" cy="0"/>
            </a:xfrm>
            <a:prstGeom prst="line">
              <a:avLst/>
            </a:prstGeom>
            <a:ln>
              <a:solidFill>
                <a:schemeClr val="tx1">
                  <a:lumMod val="75000"/>
                  <a:lumOff val="2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sp>
        <p:nvSpPr>
          <p:cNvPr id="14" name="TextBox 43"/>
          <p:cNvSpPr txBox="1"/>
          <p:nvPr/>
        </p:nvSpPr>
        <p:spPr>
          <a:xfrm>
            <a:off x="254826" y="164180"/>
            <a:ext cx="1220206" cy="584775"/>
          </a:xfrm>
          <a:prstGeom prst="rect">
            <a:avLst/>
          </a:prstGeom>
          <a:noFill/>
        </p:spPr>
        <p:txBody>
          <a:bodyPr wrap="none" rtlCol="0">
            <a:spAutoFit/>
          </a:bodyPr>
          <a:lstStyle/>
          <a:p>
            <a:r>
              <a:rPr lang="en-US" altLang="zh-CN" sz="3200" b="1">
                <a:solidFill>
                  <a:srgbClr val="C00000"/>
                </a:solidFill>
                <a:latin typeface="微软雅黑" panose="020B0503020204020204" pitchFamily="34" charset="-122"/>
                <a:ea typeface="微软雅黑" panose="020B0503020204020204" pitchFamily="34" charset="-122"/>
              </a:rPr>
              <a:t>Logo</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pic>
        <p:nvPicPr>
          <p:cNvPr id="15" name="【Audiojungle】because-we-are-you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43207" y="-704568"/>
            <a:ext cx="487363" cy="487363"/>
          </a:xfrm>
          <a:prstGeom prst="rect">
            <a:avLst/>
          </a:prstGeom>
        </p:spPr>
      </p:pic>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9" repeatCount="indefinite" fill="hold" display="0">
                  <p:stCondLst>
                    <p:cond delay="indefinite"/>
                  </p:stCondLst>
                  <p:endCondLst>
                    <p:cond evt="onStopAudio" delay="0">
                      <p:tgtEl>
                        <p:sldTgt/>
                      </p:tgtEl>
                    </p:cond>
                  </p:endCondLst>
                </p:cTn>
                <p:tgtEl>
                  <p:spTgt spid="15"/>
                </p:tgtEl>
              </p:cMediaNode>
            </p:audio>
          </p:childTnLst>
        </p:cTn>
      </p:par>
    </p:tnLst>
    <p:bldLst>
      <p:bldP spid="9"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0" y="188913"/>
            <a:ext cx="230819" cy="463550"/>
          </a:xfrm>
          <a:prstGeom prst="rect">
            <a:avLst/>
          </a:prstGeom>
          <a:solidFill>
            <a:srgbClr val="C00000"/>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 name="文本框 4"/>
          <p:cNvSpPr txBox="1"/>
          <p:nvPr/>
        </p:nvSpPr>
        <p:spPr>
          <a:xfrm>
            <a:off x="479394" y="188913"/>
            <a:ext cx="1415772" cy="461665"/>
          </a:xfrm>
          <a:prstGeom prst="rect">
            <a:avLst/>
          </a:prstGeom>
          <a:noFill/>
        </p:spPr>
        <p:txBody>
          <a:bodyPr wrap="none" rtlCol="0">
            <a:spAutoFit/>
          </a:bodyPr>
          <a:lstStyle/>
          <a:p>
            <a:r>
              <a:rPr lang="zh-CN" altLang="en-US" sz="2400" b="1">
                <a:latin typeface="微软雅黑" panose="020B0503020204020204" pitchFamily="34" charset="-122"/>
                <a:ea typeface="微软雅黑" panose="020B0503020204020204" pitchFamily="34" charset="-122"/>
              </a:rPr>
              <a:t>自身优点</a:t>
            </a:r>
          </a:p>
        </p:txBody>
      </p:sp>
      <p:grpSp>
        <p:nvGrpSpPr>
          <p:cNvPr id="2" name="组合 1"/>
          <p:cNvGrpSpPr/>
          <p:nvPr/>
        </p:nvGrpSpPr>
        <p:grpSpPr>
          <a:xfrm>
            <a:off x="1604523" y="1768111"/>
            <a:ext cx="3291132" cy="971355"/>
            <a:chOff x="1604523" y="1768111"/>
            <a:chExt cx="3291132" cy="971355"/>
          </a:xfrm>
        </p:grpSpPr>
        <p:grpSp>
          <p:nvGrpSpPr>
            <p:cNvPr id="36" name="组合 35"/>
            <p:cNvGrpSpPr/>
            <p:nvPr/>
          </p:nvGrpSpPr>
          <p:grpSpPr>
            <a:xfrm>
              <a:off x="1604523" y="1768111"/>
              <a:ext cx="3291132" cy="971355"/>
              <a:chOff x="1382581" y="1952652"/>
              <a:chExt cx="3291132" cy="971355"/>
            </a:xfrm>
          </p:grpSpPr>
          <p:sp>
            <p:nvSpPr>
              <p:cNvPr id="15" name="Oval 25"/>
              <p:cNvSpPr/>
              <p:nvPr/>
            </p:nvSpPr>
            <p:spPr>
              <a:xfrm>
                <a:off x="4480990" y="2341968"/>
                <a:ext cx="192723" cy="192723"/>
              </a:xfrm>
              <a:prstGeom prst="ellipse">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355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19" name="Group 30"/>
              <p:cNvGrpSpPr/>
              <p:nvPr/>
            </p:nvGrpSpPr>
            <p:grpSpPr>
              <a:xfrm>
                <a:off x="1382581" y="1952652"/>
                <a:ext cx="3098409" cy="971355"/>
                <a:chOff x="1231550" y="1255634"/>
                <a:chExt cx="2430617" cy="762001"/>
              </a:xfrm>
            </p:grpSpPr>
            <p:sp>
              <p:nvSpPr>
                <p:cNvPr id="21" name="Flowchart: Off-page Connector 22"/>
                <p:cNvSpPr/>
                <p:nvPr/>
              </p:nvSpPr>
              <p:spPr>
                <a:xfrm rot="16200000">
                  <a:off x="1829116" y="830137"/>
                  <a:ext cx="762000" cy="1612995"/>
                </a:xfrm>
                <a:prstGeom prst="flowChartOffpage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5865"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sp>
              <p:nvSpPr>
                <p:cNvPr id="22" name="Round Same Side Corner Rectangle 23"/>
                <p:cNvSpPr/>
                <p:nvPr/>
              </p:nvSpPr>
              <p:spPr>
                <a:xfrm rot="16200000">
                  <a:off x="1080978" y="1406206"/>
                  <a:ext cx="762001" cy="460857"/>
                </a:xfrm>
                <a:prstGeom prst="round2Same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FFFFFF">
                          <a:lumMod val="50000"/>
                          <a:lumOff val="50000"/>
                        </a:srgbClr>
                      </a:solidFill>
                      <a:effectLst/>
                      <a:uLnTx/>
                      <a:uFillTx/>
                      <a:latin typeface="Impact" panose="020B0806030902050204" pitchFamily="34" charset="0"/>
                      <a:ea typeface="微软雅黑" panose="020B0503020204020204" pitchFamily="34" charset="-122"/>
                      <a:cs typeface="+mn-cs"/>
                    </a:rPr>
                    <a:t>01</a:t>
                  </a:r>
                </a:p>
              </p:txBody>
            </p:sp>
            <p:cxnSp>
              <p:nvCxnSpPr>
                <p:cNvPr id="23" name="Straight Connector 24"/>
                <p:cNvCxnSpPr/>
                <p:nvPr/>
              </p:nvCxnSpPr>
              <p:spPr>
                <a:xfrm flipV="1">
                  <a:off x="2991444" y="1645627"/>
                  <a:ext cx="670723" cy="2"/>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grpSp>
        <p:sp>
          <p:nvSpPr>
            <p:cNvPr id="39" name="文本框 38"/>
            <p:cNvSpPr txBox="1"/>
            <p:nvPr/>
          </p:nvSpPr>
          <p:spPr>
            <a:xfrm>
              <a:off x="2459932" y="1838288"/>
              <a:ext cx="976544" cy="830997"/>
            </a:xfrm>
            <a:prstGeom prst="rect">
              <a:avLst/>
            </a:prstGeom>
            <a:noFill/>
          </p:spPr>
          <p:txBody>
            <a:bodyPr wrap="square" rtlCol="0">
              <a:spAutoFit/>
            </a:bodyPr>
            <a:lstStyle/>
            <a:p>
              <a:r>
                <a:rPr lang="zh-CN" altLang="en-US" sz="2400" b="1">
                  <a:solidFill>
                    <a:schemeClr val="bg1"/>
                  </a:solidFill>
                  <a:latin typeface="微软雅黑" panose="020B0503020204020204" pitchFamily="34" charset="-122"/>
                  <a:ea typeface="微软雅黑" panose="020B0503020204020204" pitchFamily="34" charset="-122"/>
                </a:rPr>
                <a:t>善于思考</a:t>
              </a:r>
            </a:p>
          </p:txBody>
        </p:sp>
      </p:grpSp>
      <p:grpSp>
        <p:nvGrpSpPr>
          <p:cNvPr id="3" name="组合 2"/>
          <p:cNvGrpSpPr/>
          <p:nvPr/>
        </p:nvGrpSpPr>
        <p:grpSpPr>
          <a:xfrm>
            <a:off x="1604523" y="3294809"/>
            <a:ext cx="3291132" cy="971356"/>
            <a:chOff x="1604523" y="3294809"/>
            <a:chExt cx="3291132" cy="971356"/>
          </a:xfrm>
        </p:grpSpPr>
        <p:grpSp>
          <p:nvGrpSpPr>
            <p:cNvPr id="37" name="组合 36"/>
            <p:cNvGrpSpPr/>
            <p:nvPr/>
          </p:nvGrpSpPr>
          <p:grpSpPr>
            <a:xfrm>
              <a:off x="1604523" y="3294809"/>
              <a:ext cx="3291132" cy="971356"/>
              <a:chOff x="1382581" y="3232807"/>
              <a:chExt cx="3291132" cy="971356"/>
            </a:xfrm>
          </p:grpSpPr>
          <p:sp>
            <p:nvSpPr>
              <p:cNvPr id="16" name="Oval 35"/>
              <p:cNvSpPr/>
              <p:nvPr/>
            </p:nvSpPr>
            <p:spPr>
              <a:xfrm>
                <a:off x="4480990" y="3622124"/>
                <a:ext cx="192723" cy="192723"/>
              </a:xfrm>
              <a:prstGeom prst="ellipse">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355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31" name="Group 31"/>
              <p:cNvGrpSpPr/>
              <p:nvPr/>
            </p:nvGrpSpPr>
            <p:grpSpPr>
              <a:xfrm>
                <a:off x="1382581" y="3232807"/>
                <a:ext cx="3098403" cy="971356"/>
                <a:chOff x="1231549" y="1255634"/>
                <a:chExt cx="2430612" cy="762002"/>
              </a:xfrm>
            </p:grpSpPr>
            <p:sp>
              <p:nvSpPr>
                <p:cNvPr id="33" name="Flowchart: Off-page Connector 32"/>
                <p:cNvSpPr/>
                <p:nvPr/>
              </p:nvSpPr>
              <p:spPr>
                <a:xfrm rot="16200000">
                  <a:off x="1829116" y="830138"/>
                  <a:ext cx="762000" cy="1612995"/>
                </a:xfrm>
                <a:prstGeom prst="flowChartOffpage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3600" b="0" i="0" u="none" strike="noStrike" kern="120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sp>
              <p:nvSpPr>
                <p:cNvPr id="34" name="Round Same Side Corner Rectangle 33"/>
                <p:cNvSpPr/>
                <p:nvPr/>
              </p:nvSpPr>
              <p:spPr>
                <a:xfrm rot="16200000">
                  <a:off x="1080977" y="1406206"/>
                  <a:ext cx="762001" cy="460857"/>
                </a:xfrm>
                <a:prstGeom prst="round2Same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FFFFFF">
                          <a:lumMod val="50000"/>
                          <a:lumOff val="50000"/>
                        </a:srgbClr>
                      </a:solidFill>
                      <a:effectLst/>
                      <a:uLnTx/>
                      <a:uFillTx/>
                      <a:latin typeface="Impact" panose="020B0806030902050204" pitchFamily="34" charset="0"/>
                      <a:ea typeface="微软雅黑" panose="020B0503020204020204" pitchFamily="34" charset="-122"/>
                      <a:cs typeface="+mn-cs"/>
                    </a:rPr>
                    <a:t>02</a:t>
                  </a:r>
                </a:p>
              </p:txBody>
            </p:sp>
            <p:cxnSp>
              <p:nvCxnSpPr>
                <p:cNvPr id="35" name="Straight Connector 34"/>
                <p:cNvCxnSpPr/>
                <p:nvPr/>
              </p:nvCxnSpPr>
              <p:spPr>
                <a:xfrm>
                  <a:off x="2991442" y="1629194"/>
                  <a:ext cx="670719" cy="1"/>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grpSp>
        <p:sp>
          <p:nvSpPr>
            <p:cNvPr id="40" name="文本框 39"/>
            <p:cNvSpPr txBox="1"/>
            <p:nvPr/>
          </p:nvSpPr>
          <p:spPr>
            <a:xfrm>
              <a:off x="2465312" y="3353521"/>
              <a:ext cx="976544" cy="830997"/>
            </a:xfrm>
            <a:prstGeom prst="rect">
              <a:avLst/>
            </a:prstGeom>
            <a:noFill/>
          </p:spPr>
          <p:txBody>
            <a:bodyPr wrap="square" rtlCol="0">
              <a:spAutoFit/>
            </a:bodyPr>
            <a:lstStyle/>
            <a:p>
              <a:r>
                <a:rPr lang="zh-CN" altLang="en-US" sz="2400" b="1">
                  <a:solidFill>
                    <a:schemeClr val="bg1"/>
                  </a:solidFill>
                  <a:latin typeface="微软雅黑" panose="020B0503020204020204" pitchFamily="34" charset="-122"/>
                  <a:ea typeface="微软雅黑" panose="020B0503020204020204" pitchFamily="34" charset="-122"/>
                </a:rPr>
                <a:t>乐于助人</a:t>
              </a:r>
            </a:p>
          </p:txBody>
        </p:sp>
      </p:grpSp>
      <p:grpSp>
        <p:nvGrpSpPr>
          <p:cNvPr id="6" name="组合 5"/>
          <p:cNvGrpSpPr/>
          <p:nvPr/>
        </p:nvGrpSpPr>
        <p:grpSpPr>
          <a:xfrm>
            <a:off x="1601967" y="4770407"/>
            <a:ext cx="3293688" cy="971356"/>
            <a:chOff x="1601967" y="4770407"/>
            <a:chExt cx="3293688" cy="971356"/>
          </a:xfrm>
        </p:grpSpPr>
        <p:grpSp>
          <p:nvGrpSpPr>
            <p:cNvPr id="38" name="组合 37"/>
            <p:cNvGrpSpPr/>
            <p:nvPr/>
          </p:nvGrpSpPr>
          <p:grpSpPr>
            <a:xfrm>
              <a:off x="1601967" y="4770407"/>
              <a:ext cx="3293688" cy="971356"/>
              <a:chOff x="1380025" y="4512962"/>
              <a:chExt cx="3293688" cy="971356"/>
            </a:xfrm>
          </p:grpSpPr>
          <p:sp>
            <p:nvSpPr>
              <p:cNvPr id="17" name="Oval 51"/>
              <p:cNvSpPr/>
              <p:nvPr/>
            </p:nvSpPr>
            <p:spPr>
              <a:xfrm>
                <a:off x="4480990" y="4902279"/>
                <a:ext cx="192723" cy="192723"/>
              </a:xfrm>
              <a:prstGeom prst="ellipse">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355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5" name="Group 40"/>
              <p:cNvGrpSpPr/>
              <p:nvPr/>
            </p:nvGrpSpPr>
            <p:grpSpPr>
              <a:xfrm>
                <a:off x="1380025" y="4512962"/>
                <a:ext cx="3117007" cy="971356"/>
                <a:chOff x="1229546" y="1255634"/>
                <a:chExt cx="2445207" cy="762002"/>
              </a:xfrm>
            </p:grpSpPr>
            <p:sp>
              <p:nvSpPr>
                <p:cNvPr id="27" name="Flowchart: Off-page Connector 47"/>
                <p:cNvSpPr/>
                <p:nvPr/>
              </p:nvSpPr>
              <p:spPr>
                <a:xfrm rot="16200000">
                  <a:off x="1829116" y="830138"/>
                  <a:ext cx="762000" cy="1612995"/>
                </a:xfrm>
                <a:prstGeom prst="flowChartOffpage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3600" b="0" i="0" u="none" strike="noStrike" kern="120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sp>
              <p:nvSpPr>
                <p:cNvPr id="28" name="Round Same Side Corner Rectangle 49"/>
                <p:cNvSpPr/>
                <p:nvPr/>
              </p:nvSpPr>
              <p:spPr>
                <a:xfrm rot="16200000">
                  <a:off x="1078974" y="1406206"/>
                  <a:ext cx="762001" cy="460857"/>
                </a:xfrm>
                <a:prstGeom prst="round2Same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FFFFFF">
                          <a:lumMod val="50000"/>
                          <a:lumOff val="50000"/>
                        </a:srgbClr>
                      </a:solidFill>
                      <a:effectLst/>
                      <a:uLnTx/>
                      <a:uFillTx/>
                      <a:latin typeface="Impact" panose="020B0806030902050204" pitchFamily="34" charset="0"/>
                      <a:ea typeface="微软雅黑" panose="020B0503020204020204" pitchFamily="34" charset="-122"/>
                      <a:cs typeface="+mn-cs"/>
                    </a:rPr>
                    <a:t>03</a:t>
                  </a:r>
                </a:p>
              </p:txBody>
            </p:sp>
            <p:cxnSp>
              <p:nvCxnSpPr>
                <p:cNvPr id="29" name="Straight Connector 50"/>
                <p:cNvCxnSpPr/>
                <p:nvPr/>
              </p:nvCxnSpPr>
              <p:spPr>
                <a:xfrm>
                  <a:off x="3004029" y="1660827"/>
                  <a:ext cx="670724" cy="1"/>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grpSp>
        <p:sp>
          <p:nvSpPr>
            <p:cNvPr id="41" name="文本框 40"/>
            <p:cNvSpPr txBox="1"/>
            <p:nvPr/>
          </p:nvSpPr>
          <p:spPr>
            <a:xfrm>
              <a:off x="2459932" y="4840586"/>
              <a:ext cx="976544" cy="830997"/>
            </a:xfrm>
            <a:prstGeom prst="rect">
              <a:avLst/>
            </a:prstGeom>
            <a:noFill/>
          </p:spPr>
          <p:txBody>
            <a:bodyPr wrap="square" rtlCol="0">
              <a:spAutoFit/>
            </a:bodyPr>
            <a:lstStyle/>
            <a:p>
              <a:r>
                <a:rPr lang="zh-CN" altLang="en-US" sz="2400" b="1">
                  <a:solidFill>
                    <a:schemeClr val="bg1"/>
                  </a:solidFill>
                  <a:latin typeface="微软雅黑" panose="020B0503020204020204" pitchFamily="34" charset="-122"/>
                  <a:ea typeface="微软雅黑" panose="020B0503020204020204" pitchFamily="34" charset="-122"/>
                </a:rPr>
                <a:t>团结合作</a:t>
              </a:r>
            </a:p>
          </p:txBody>
        </p:sp>
      </p:grpSp>
      <p:sp>
        <p:nvSpPr>
          <p:cNvPr id="42" name="矩形 41"/>
          <p:cNvSpPr/>
          <p:nvPr/>
        </p:nvSpPr>
        <p:spPr>
          <a:xfrm>
            <a:off x="5419310" y="2053731"/>
            <a:ext cx="4801314" cy="400110"/>
          </a:xfrm>
          <a:prstGeom prst="rect">
            <a:avLst/>
          </a:prstGeom>
        </p:spPr>
        <p:txBody>
          <a:bodyPr wrap="none">
            <a:spAutoFit/>
          </a:bodyPr>
          <a:lstStyle/>
          <a:p>
            <a:r>
              <a:rPr lang="zh-CN" altLang="en-US" sz="2000">
                <a:latin typeface="微软雅黑" panose="020B0503020204020204" pitchFamily="34" charset="-122"/>
                <a:ea typeface="微软雅黑" panose="020B0503020204020204" pitchFamily="34" charset="-122"/>
              </a:rPr>
              <a:t>思考让我更加充实，探索让我更加有价值</a:t>
            </a:r>
          </a:p>
        </p:txBody>
      </p:sp>
      <p:sp>
        <p:nvSpPr>
          <p:cNvPr id="43" name="矩形 42"/>
          <p:cNvSpPr/>
          <p:nvPr/>
        </p:nvSpPr>
        <p:spPr>
          <a:xfrm>
            <a:off x="5419310" y="3222460"/>
            <a:ext cx="4869910" cy="923330"/>
          </a:xfrm>
          <a:prstGeom prst="rect">
            <a:avLst/>
          </a:prstGeom>
        </p:spPr>
        <p:txBody>
          <a:bodyPr wrap="square">
            <a:spAutoFit/>
          </a:bodyPr>
          <a:lstStyle/>
          <a:p>
            <a:pPr algn="ctr">
              <a:lnSpc>
                <a:spcPct val="150000"/>
              </a:lnSpc>
            </a:pPr>
            <a:r>
              <a:rPr lang="zh-CN" altLang="en-US">
                <a:latin typeface="微软雅黑" panose="020B0503020204020204" pitchFamily="34" charset="-122"/>
                <a:ea typeface="微软雅黑" panose="020B0503020204020204" pitchFamily="34" charset="-122"/>
              </a:rPr>
              <a:t>从小我就养成了乐于助人的习惯，在互帮之中共同成长，共同进步</a:t>
            </a:r>
          </a:p>
        </p:txBody>
      </p:sp>
      <p:sp>
        <p:nvSpPr>
          <p:cNvPr id="44" name="矩形 43"/>
          <p:cNvSpPr/>
          <p:nvPr/>
        </p:nvSpPr>
        <p:spPr>
          <a:xfrm>
            <a:off x="5419310" y="4890782"/>
            <a:ext cx="5023414" cy="923330"/>
          </a:xfrm>
          <a:prstGeom prst="rect">
            <a:avLst/>
          </a:prstGeom>
        </p:spPr>
        <p:txBody>
          <a:bodyPr wrap="square">
            <a:spAutoFit/>
          </a:bodyPr>
          <a:lstStyle/>
          <a:p>
            <a:pPr algn="ctr">
              <a:lnSpc>
                <a:spcPct val="150000"/>
              </a:lnSpc>
            </a:pPr>
            <a:r>
              <a:rPr lang="zh-CN" altLang="en-US">
                <a:latin typeface="微软雅黑" panose="020B0503020204020204" pitchFamily="34" charset="-122"/>
                <a:ea typeface="微软雅黑" panose="020B0503020204020204" pitchFamily="34" charset="-122"/>
              </a:rPr>
              <a:t>一根筷子容易折，十根筷子难折断。团结合作，取长补短，才会更加有力量。</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p:cTn id="17" dur="1000" fill="hold"/>
                                        <p:tgtEl>
                                          <p:spTgt spid="42"/>
                                        </p:tgtEl>
                                        <p:attrNameLst>
                                          <p:attrName>ppt_w</p:attrName>
                                        </p:attrNameLst>
                                      </p:cBhvr>
                                      <p:tavLst>
                                        <p:tav tm="0">
                                          <p:val>
                                            <p:fltVal val="0"/>
                                          </p:val>
                                        </p:tav>
                                        <p:tav tm="100000">
                                          <p:val>
                                            <p:strVal val="#ppt_w"/>
                                          </p:val>
                                        </p:tav>
                                      </p:tavLst>
                                    </p:anim>
                                    <p:anim calcmode="lin" valueType="num">
                                      <p:cBhvr>
                                        <p:cTn id="18" dur="1000" fill="hold"/>
                                        <p:tgtEl>
                                          <p:spTgt spid="42"/>
                                        </p:tgtEl>
                                        <p:attrNameLst>
                                          <p:attrName>ppt_h</p:attrName>
                                        </p:attrNameLst>
                                      </p:cBhvr>
                                      <p:tavLst>
                                        <p:tav tm="0">
                                          <p:val>
                                            <p:fltVal val="0"/>
                                          </p:val>
                                        </p:tav>
                                        <p:tav tm="100000">
                                          <p:val>
                                            <p:strVal val="#ppt_h"/>
                                          </p:val>
                                        </p:tav>
                                      </p:tavLst>
                                    </p:anim>
                                    <p:animEffect transition="in" filter="fade">
                                      <p:cBhvr>
                                        <p:cTn id="19" dur="1000"/>
                                        <p:tgtEl>
                                          <p:spTgt spid="42"/>
                                        </p:tgtEl>
                                      </p:cBhvr>
                                    </p:animEffect>
                                  </p:childTnLst>
                                </p:cTn>
                              </p:par>
                            </p:childTnLst>
                          </p:cTn>
                        </p:par>
                        <p:par>
                          <p:cTn id="20" fill="hold">
                            <p:stCondLst>
                              <p:cond delay="3000"/>
                            </p:stCondLst>
                            <p:childTnLst>
                              <p:par>
                                <p:cTn id="21" presetID="53"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Effect transition="in" filter="fade">
                                      <p:cBhvr>
                                        <p:cTn id="25" dur="1000"/>
                                        <p:tgtEl>
                                          <p:spTgt spid="3"/>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Effect transition="in" filter="fade">
                                      <p:cBhvr>
                                        <p:cTn id="31" dur="1000"/>
                                        <p:tgtEl>
                                          <p:spTgt spid="43"/>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Effect transition="in" filter="fade">
                                      <p:cBhvr>
                                        <p:cTn id="37" dur="1000"/>
                                        <p:tgtEl>
                                          <p:spTgt spid="6"/>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1000" fill="hold"/>
                                        <p:tgtEl>
                                          <p:spTgt spid="44"/>
                                        </p:tgtEl>
                                        <p:attrNameLst>
                                          <p:attrName>ppt_w</p:attrName>
                                        </p:attrNameLst>
                                      </p:cBhvr>
                                      <p:tavLst>
                                        <p:tav tm="0">
                                          <p:val>
                                            <p:fltVal val="0"/>
                                          </p:val>
                                        </p:tav>
                                        <p:tav tm="100000">
                                          <p:val>
                                            <p:strVal val="#ppt_w"/>
                                          </p:val>
                                        </p:tav>
                                      </p:tavLst>
                                    </p:anim>
                                    <p:anim calcmode="lin" valueType="num">
                                      <p:cBhvr>
                                        <p:cTn id="42" dur="1000" fill="hold"/>
                                        <p:tgtEl>
                                          <p:spTgt spid="44"/>
                                        </p:tgtEl>
                                        <p:attrNameLst>
                                          <p:attrName>ppt_h</p:attrName>
                                        </p:attrNameLst>
                                      </p:cBhvr>
                                      <p:tavLst>
                                        <p:tav tm="0">
                                          <p:val>
                                            <p:fltVal val="0"/>
                                          </p:val>
                                        </p:tav>
                                        <p:tav tm="100000">
                                          <p:val>
                                            <p:strVal val="#ppt_h"/>
                                          </p:val>
                                        </p:tav>
                                      </p:tavLst>
                                    </p:anim>
                                    <p:animEffect transition="in" filter="fade">
                                      <p:cBhvr>
                                        <p:cTn id="43"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2" grpId="0"/>
      <p:bldP spid="43"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0" y="188913"/>
            <a:ext cx="230819" cy="463550"/>
          </a:xfrm>
          <a:prstGeom prst="rect">
            <a:avLst/>
          </a:prstGeom>
          <a:solidFill>
            <a:srgbClr val="C00000"/>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5" name="文本框 4"/>
          <p:cNvSpPr txBox="1"/>
          <p:nvPr/>
        </p:nvSpPr>
        <p:spPr>
          <a:xfrm>
            <a:off x="479394" y="188913"/>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自身缺点</a:t>
            </a:r>
          </a:p>
        </p:txBody>
      </p:sp>
      <p:grpSp>
        <p:nvGrpSpPr>
          <p:cNvPr id="6" name="组合 5"/>
          <p:cNvGrpSpPr/>
          <p:nvPr/>
        </p:nvGrpSpPr>
        <p:grpSpPr>
          <a:xfrm>
            <a:off x="4654379" y="1935451"/>
            <a:ext cx="2557424" cy="907751"/>
            <a:chOff x="3666731" y="1984470"/>
            <a:chExt cx="2636520" cy="1447800"/>
          </a:xfrm>
          <a:effectLst>
            <a:outerShdw blurRad="127000" dist="38100" dir="5400000" algn="t" rotWithShape="0">
              <a:prstClr val="black">
                <a:alpha val="40000"/>
              </a:prstClr>
            </a:outerShdw>
          </a:effectLst>
        </p:grpSpPr>
        <p:sp>
          <p:nvSpPr>
            <p:cNvPr id="7"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00000"/>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535"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文本框 35"/>
            <p:cNvSpPr txBox="1"/>
            <p:nvPr/>
          </p:nvSpPr>
          <p:spPr>
            <a:xfrm>
              <a:off x="3971726" y="2372938"/>
              <a:ext cx="2230360" cy="670873"/>
            </a:xfrm>
            <a:prstGeom prst="rect">
              <a:avLst/>
            </a:prstGeom>
            <a:noFill/>
            <a:ln w="50800">
              <a:noFill/>
            </a:ln>
          </p:spPr>
          <p:txBody>
            <a:bodyPr wrap="square" rtlCol="0" anchor="ctr">
              <a:spAutoFit/>
            </a:bodyPr>
            <a:lstStyle/>
            <a:p>
              <a:pPr algn="ctr" defTabSz="1219200"/>
              <a:r>
                <a:rPr lang="zh-CN" altLang="en-US" sz="3200" b="1" baseline="-3000">
                  <a:solidFill>
                    <a:prstClr val="white"/>
                  </a:solidFill>
                  <a:latin typeface="Arial" panose="020B0604020202020204" pitchFamily="34" charset="0"/>
                  <a:ea typeface="微软雅黑" panose="020B0503020204020204" pitchFamily="34" charset="-122"/>
                  <a:cs typeface="Arial" panose="020B0604020202020204" pitchFamily="34" charset="0"/>
                </a:rPr>
                <a:t>脾气狂暴</a:t>
              </a:r>
              <a:endParaRPr lang="zh-CN" altLang="en-US" sz="3200" b="1" baseline="-30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9" name="组合 8"/>
          <p:cNvGrpSpPr/>
          <p:nvPr/>
        </p:nvGrpSpPr>
        <p:grpSpPr>
          <a:xfrm>
            <a:off x="1322759" y="1935451"/>
            <a:ext cx="2557424" cy="907751"/>
            <a:chOff x="1436370" y="1984470"/>
            <a:chExt cx="2636520" cy="1447800"/>
          </a:xfrm>
          <a:effectLst>
            <a:outerShdw blurRad="127000" dist="38100" dir="5400000" algn="t" rotWithShape="0">
              <a:prstClr val="black">
                <a:alpha val="40000"/>
              </a:prstClr>
            </a:outerShdw>
          </a:effectLst>
        </p:grpSpPr>
        <p:sp>
          <p:nvSpPr>
            <p:cNvPr id="10"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00000"/>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535"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文本框 43"/>
            <p:cNvSpPr txBox="1"/>
            <p:nvPr/>
          </p:nvSpPr>
          <p:spPr>
            <a:xfrm>
              <a:off x="1709209" y="2347677"/>
              <a:ext cx="2293960" cy="721392"/>
            </a:xfrm>
            <a:prstGeom prst="rect">
              <a:avLst/>
            </a:prstGeom>
            <a:noFill/>
            <a:ln w="50800">
              <a:noFill/>
            </a:ln>
          </p:spPr>
          <p:txBody>
            <a:bodyPr wrap="square" rtlCol="0" anchor="ctr">
              <a:spAutoFit/>
            </a:bodyPr>
            <a:lstStyle/>
            <a:p>
              <a:pPr algn="ctr" defTabSz="1219200">
                <a:lnSpc>
                  <a:spcPct val="120000"/>
                </a:lnSpc>
              </a:pPr>
              <a:r>
                <a:rPr lang="zh-CN" altLang="en-US" sz="3200" b="1" baseline="-3000">
                  <a:solidFill>
                    <a:prstClr val="white"/>
                  </a:solidFill>
                  <a:latin typeface="Arial" panose="020B0604020202020204" pitchFamily="34" charset="0"/>
                  <a:ea typeface="微软雅黑" panose="020B0503020204020204" pitchFamily="34" charset="-122"/>
                  <a:cs typeface="Arial" panose="020B0604020202020204" pitchFamily="34" charset="0"/>
                </a:rPr>
                <a:t>缺乏自信</a:t>
              </a:r>
              <a:endParaRPr lang="zh-CN" altLang="en-US" sz="3200" b="1" baseline="-30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2" name="组合 11"/>
          <p:cNvGrpSpPr/>
          <p:nvPr/>
        </p:nvGrpSpPr>
        <p:grpSpPr>
          <a:xfrm>
            <a:off x="7985999" y="1935451"/>
            <a:ext cx="2557424" cy="907751"/>
            <a:chOff x="5897092" y="1984470"/>
            <a:chExt cx="2636520" cy="1447800"/>
          </a:xfrm>
          <a:effectLst>
            <a:outerShdw blurRad="127000" dist="38100" dir="5400000" algn="t" rotWithShape="0">
              <a:prstClr val="black">
                <a:alpha val="40000"/>
              </a:prstClr>
            </a:outerShdw>
          </a:effectLst>
        </p:grpSpPr>
        <p:sp>
          <p:nvSpPr>
            <p:cNvPr id="13" name="任意多边形 13"/>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00000"/>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535"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文本框 49"/>
            <p:cNvSpPr txBox="1"/>
            <p:nvPr/>
          </p:nvSpPr>
          <p:spPr>
            <a:xfrm>
              <a:off x="6227711" y="2347682"/>
              <a:ext cx="2205655" cy="721392"/>
            </a:xfrm>
            <a:prstGeom prst="rect">
              <a:avLst/>
            </a:prstGeom>
            <a:noFill/>
            <a:ln w="50800">
              <a:noFill/>
            </a:ln>
          </p:spPr>
          <p:txBody>
            <a:bodyPr wrap="square" rtlCol="0" anchor="ctr">
              <a:spAutoFit/>
            </a:bodyPr>
            <a:lstStyle/>
            <a:p>
              <a:pPr algn="ctr" defTabSz="1219200">
                <a:lnSpc>
                  <a:spcPct val="120000"/>
                </a:lnSpc>
              </a:pPr>
              <a:r>
                <a:rPr lang="zh-CN" altLang="en-US" sz="3200" b="1" baseline="-3000">
                  <a:solidFill>
                    <a:prstClr val="white"/>
                  </a:solidFill>
                  <a:latin typeface="Arial" panose="020B0604020202020204" pitchFamily="34" charset="0"/>
                  <a:ea typeface="微软雅黑" panose="020B0503020204020204" pitchFamily="34" charset="-122"/>
                  <a:cs typeface="Arial" panose="020B0604020202020204" pitchFamily="34" charset="0"/>
                </a:rPr>
                <a:t>性格内向</a:t>
              </a:r>
              <a:endParaRPr lang="zh-CN" altLang="en-US" sz="3200" b="1" baseline="-30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 name="矩形 1"/>
          <p:cNvSpPr/>
          <p:nvPr/>
        </p:nvSpPr>
        <p:spPr>
          <a:xfrm>
            <a:off x="1447767" y="3277583"/>
            <a:ext cx="2183200" cy="1938992"/>
          </a:xfrm>
          <a:prstGeom prst="rect">
            <a:avLst/>
          </a:prstGeom>
        </p:spPr>
        <p:txBody>
          <a:bodyPr wrap="square">
            <a:spAutoFit/>
          </a:bodyPr>
          <a:lstStyle/>
          <a:p>
            <a:pPr algn="just">
              <a:lnSpc>
                <a:spcPct val="150000"/>
              </a:lnSpc>
            </a:pPr>
            <a:r>
              <a:rPr lang="zh-CN" altLang="en-US" sz="2000">
                <a:latin typeface="微软雅黑" panose="020B0503020204020204" pitchFamily="34" charset="-122"/>
                <a:ea typeface="微软雅黑" panose="020B0503020204020204" pitchFamily="34" charset="-122"/>
              </a:rPr>
              <a:t>对于自己缺乏自信，有时思考太多反而会贻误最佳时机</a:t>
            </a:r>
          </a:p>
        </p:txBody>
      </p:sp>
      <p:sp>
        <p:nvSpPr>
          <p:cNvPr id="3" name="矩形 2"/>
          <p:cNvSpPr/>
          <p:nvPr/>
        </p:nvSpPr>
        <p:spPr>
          <a:xfrm>
            <a:off x="4728059" y="3266367"/>
            <a:ext cx="2385614" cy="2400657"/>
          </a:xfrm>
          <a:prstGeom prst="rect">
            <a:avLst/>
          </a:prstGeom>
        </p:spPr>
        <p:txBody>
          <a:bodyPr wrap="square">
            <a:spAutoFit/>
          </a:bodyPr>
          <a:lstStyle/>
          <a:p>
            <a:pPr algn="just">
              <a:lnSpc>
                <a:spcPct val="150000"/>
              </a:lnSpc>
            </a:pPr>
            <a:r>
              <a:rPr lang="zh-CN" altLang="en-US" sz="2000">
                <a:latin typeface="微软雅黑" panose="020B0503020204020204" pitchFamily="34" charset="-122"/>
                <a:ea typeface="微软雅黑" panose="020B0503020204020204" pitchFamily="34" charset="-122"/>
              </a:rPr>
              <a:t>有时难易很好的控制自己的情绪，致使一些本无恶意的话，让对方听着很不舒服</a:t>
            </a:r>
          </a:p>
        </p:txBody>
      </p:sp>
      <p:sp>
        <p:nvSpPr>
          <p:cNvPr id="15" name="矩形 14"/>
          <p:cNvSpPr/>
          <p:nvPr/>
        </p:nvSpPr>
        <p:spPr>
          <a:xfrm>
            <a:off x="8134905" y="3277583"/>
            <a:ext cx="2408518" cy="2389441"/>
          </a:xfrm>
          <a:prstGeom prst="rect">
            <a:avLst/>
          </a:prstGeom>
        </p:spPr>
        <p:txBody>
          <a:bodyPr wrap="square">
            <a:spAutoFit/>
          </a:bodyPr>
          <a:lstStyle/>
          <a:p>
            <a:pPr algn="just">
              <a:lnSpc>
                <a:spcPct val="150000"/>
              </a:lnSpc>
            </a:pPr>
            <a:r>
              <a:rPr lang="zh-CN" altLang="en-US" sz="2000">
                <a:latin typeface="微软雅黑" panose="020B0503020204020204" pitchFamily="34" charset="-122"/>
                <a:ea typeface="微软雅黑" panose="020B0503020204020204" pitchFamily="34" charset="-122"/>
              </a:rPr>
              <a:t>内向的我，缺乏一种“推销”自己的意识，不善于展示自己，让自己在陌生场合成为焦点</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p:tgtEl>
                                          <p:spTgt spid="6"/>
                                        </p:tgtEl>
                                        <p:attrNameLst>
                                          <p:attrName>ppt_x</p:attrName>
                                        </p:attrNameLst>
                                      </p:cBhvr>
                                      <p:tavLst>
                                        <p:tav tm="0">
                                          <p:val>
                                            <p:strVal val="#ppt_x-#ppt_w*1.125000"/>
                                          </p:val>
                                        </p:tav>
                                        <p:tav tm="100000">
                                          <p:val>
                                            <p:strVal val="#ppt_x"/>
                                          </p:val>
                                        </p:tav>
                                      </p:tavLst>
                                    </p:anim>
                                    <p:animEffect transition="in" filter="wipe(right)">
                                      <p:cBhvr>
                                        <p:cTn id="17" dur="1000"/>
                                        <p:tgtEl>
                                          <p:spTgt spid="6"/>
                                        </p:tgtEl>
                                      </p:cBhvr>
                                    </p:animEffect>
                                  </p:childTnLst>
                                </p:cTn>
                              </p:par>
                            </p:childTnLst>
                          </p:cTn>
                        </p:par>
                        <p:par>
                          <p:cTn id="18" fill="hold">
                            <p:stCondLst>
                              <p:cond delay="3000"/>
                            </p:stCondLst>
                            <p:childTnLst>
                              <p:par>
                                <p:cTn id="19" presetID="12" presetClass="entr" presetSubtype="8"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1000"/>
                                        <p:tgtEl>
                                          <p:spTgt spid="12"/>
                                        </p:tgtEl>
                                        <p:attrNameLst>
                                          <p:attrName>ppt_x</p:attrName>
                                        </p:attrNameLst>
                                      </p:cBhvr>
                                      <p:tavLst>
                                        <p:tav tm="0">
                                          <p:val>
                                            <p:strVal val="#ppt_x-#ppt_w*1.125000"/>
                                          </p:val>
                                        </p:tav>
                                        <p:tav tm="100000">
                                          <p:val>
                                            <p:strVal val="#ppt_x"/>
                                          </p:val>
                                        </p:tav>
                                      </p:tavLst>
                                    </p:anim>
                                    <p:animEffect transition="in" filter="wipe(right)">
                                      <p:cBhvr>
                                        <p:cTn id="22" dur="1000"/>
                                        <p:tgtEl>
                                          <p:spTgt spid="12"/>
                                        </p:tgtEl>
                                      </p:cBhvr>
                                    </p:animEffect>
                                  </p:childTnLst>
                                </p:cTn>
                              </p:par>
                            </p:childTnLst>
                          </p:cTn>
                        </p:par>
                        <p:par>
                          <p:cTn id="23" fill="hold">
                            <p:stCondLst>
                              <p:cond delay="4000"/>
                            </p:stCondLst>
                            <p:childTnLst>
                              <p:par>
                                <p:cTn id="24" presetID="53" presetClass="entr" presetSubtype="16"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fltVal val="0"/>
                                          </p:val>
                                        </p:tav>
                                        <p:tav tm="100000">
                                          <p:val>
                                            <p:strVal val="#ppt_w"/>
                                          </p:val>
                                        </p:tav>
                                      </p:tavLst>
                                    </p:anim>
                                    <p:anim calcmode="lin" valueType="num">
                                      <p:cBhvr>
                                        <p:cTn id="27" dur="1000" fill="hold"/>
                                        <p:tgtEl>
                                          <p:spTgt spid="2"/>
                                        </p:tgtEl>
                                        <p:attrNameLst>
                                          <p:attrName>ppt_h</p:attrName>
                                        </p:attrNameLst>
                                      </p:cBhvr>
                                      <p:tavLst>
                                        <p:tav tm="0">
                                          <p:val>
                                            <p:fltVal val="0"/>
                                          </p:val>
                                        </p:tav>
                                        <p:tav tm="100000">
                                          <p:val>
                                            <p:strVal val="#ppt_h"/>
                                          </p:val>
                                        </p:tav>
                                      </p:tavLst>
                                    </p:anim>
                                    <p:animEffect transition="in" filter="fade">
                                      <p:cBhvr>
                                        <p:cTn id="28" dur="1000"/>
                                        <p:tgtEl>
                                          <p:spTgt spid="2"/>
                                        </p:tgtEl>
                                      </p:cBhvr>
                                    </p:animEffect>
                                  </p:childTnLst>
                                </p:cTn>
                              </p:par>
                            </p:childTnLst>
                          </p:cTn>
                        </p:par>
                        <p:par>
                          <p:cTn id="29" fill="hold">
                            <p:stCondLst>
                              <p:cond delay="5000"/>
                            </p:stCondLst>
                            <p:childTnLst>
                              <p:par>
                                <p:cTn id="30" presetID="53" presetClass="entr" presetSubtype="16"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1000" fill="hold"/>
                                        <p:tgtEl>
                                          <p:spTgt spid="3"/>
                                        </p:tgtEl>
                                        <p:attrNameLst>
                                          <p:attrName>ppt_w</p:attrName>
                                        </p:attrNameLst>
                                      </p:cBhvr>
                                      <p:tavLst>
                                        <p:tav tm="0">
                                          <p:val>
                                            <p:fltVal val="0"/>
                                          </p:val>
                                        </p:tav>
                                        <p:tav tm="100000">
                                          <p:val>
                                            <p:strVal val="#ppt_w"/>
                                          </p:val>
                                        </p:tav>
                                      </p:tavLst>
                                    </p:anim>
                                    <p:anim calcmode="lin" valueType="num">
                                      <p:cBhvr>
                                        <p:cTn id="33" dur="1000" fill="hold"/>
                                        <p:tgtEl>
                                          <p:spTgt spid="3"/>
                                        </p:tgtEl>
                                        <p:attrNameLst>
                                          <p:attrName>ppt_h</p:attrName>
                                        </p:attrNameLst>
                                      </p:cBhvr>
                                      <p:tavLst>
                                        <p:tav tm="0">
                                          <p:val>
                                            <p:fltVal val="0"/>
                                          </p:val>
                                        </p:tav>
                                        <p:tav tm="100000">
                                          <p:val>
                                            <p:strVal val="#ppt_h"/>
                                          </p:val>
                                        </p:tav>
                                      </p:tavLst>
                                    </p:anim>
                                    <p:animEffect transition="in" filter="fade">
                                      <p:cBhvr>
                                        <p:cTn id="34" dur="1000"/>
                                        <p:tgtEl>
                                          <p:spTgt spid="3"/>
                                        </p:tgtEl>
                                      </p:cBhvr>
                                    </p:animEffect>
                                  </p:childTnLst>
                                </p:cTn>
                              </p:par>
                            </p:childTnLst>
                          </p:cTn>
                        </p:par>
                        <p:par>
                          <p:cTn id="35" fill="hold">
                            <p:stCondLst>
                              <p:cond delay="6000"/>
                            </p:stCondLst>
                            <p:childTnLst>
                              <p:par>
                                <p:cTn id="36" presetID="53" presetClass="entr" presetSubtype="16"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1000" fill="hold"/>
                                        <p:tgtEl>
                                          <p:spTgt spid="15"/>
                                        </p:tgtEl>
                                        <p:attrNameLst>
                                          <p:attrName>ppt_w</p:attrName>
                                        </p:attrNameLst>
                                      </p:cBhvr>
                                      <p:tavLst>
                                        <p:tav tm="0">
                                          <p:val>
                                            <p:fltVal val="0"/>
                                          </p:val>
                                        </p:tav>
                                        <p:tav tm="100000">
                                          <p:val>
                                            <p:strVal val="#ppt_w"/>
                                          </p:val>
                                        </p:tav>
                                      </p:tavLst>
                                    </p:anim>
                                    <p:anim calcmode="lin" valueType="num">
                                      <p:cBhvr>
                                        <p:cTn id="39" dur="1000" fill="hold"/>
                                        <p:tgtEl>
                                          <p:spTgt spid="15"/>
                                        </p:tgtEl>
                                        <p:attrNameLst>
                                          <p:attrName>ppt_h</p:attrName>
                                        </p:attrNameLst>
                                      </p:cBhvr>
                                      <p:tavLst>
                                        <p:tav tm="0">
                                          <p:val>
                                            <p:fltVal val="0"/>
                                          </p:val>
                                        </p:tav>
                                        <p:tav tm="100000">
                                          <p:val>
                                            <p:strVal val="#ppt_h"/>
                                          </p:val>
                                        </p:tav>
                                      </p:tavLst>
                                    </p:anim>
                                    <p:animEffect transition="in" filter="fade">
                                      <p:cBhvr>
                                        <p:cTn id="4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0" y="188913"/>
            <a:ext cx="230819" cy="463550"/>
          </a:xfrm>
          <a:prstGeom prst="rect">
            <a:avLst/>
          </a:prstGeom>
          <a:solidFill>
            <a:srgbClr val="C00000"/>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5" name="文本框 4"/>
          <p:cNvSpPr txBox="1"/>
          <p:nvPr/>
        </p:nvSpPr>
        <p:spPr>
          <a:xfrm>
            <a:off x="479394" y="188913"/>
            <a:ext cx="80021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a:solidFill>
                  <a:prstClr val="black"/>
                </a:solidFill>
                <a:latin typeface="微软雅黑" panose="020B0503020204020204" pitchFamily="34" charset="-122"/>
                <a:ea typeface="微软雅黑" panose="020B0503020204020204" pitchFamily="34" charset="-122"/>
              </a:rPr>
              <a:t>信条</a:t>
            </a:r>
            <a:endParaRPr kumimoji="0" lang="zh-CN" altLang="en-US"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3" name="图片 2" descr="图片包含 天空, 人员, 户外, 男士&#10;&#10;已生成极高可信度的说明"/>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531" y="1784412"/>
            <a:ext cx="5291756" cy="3906174"/>
          </a:xfrm>
          <a:prstGeom prst="rect">
            <a:avLst/>
          </a:prstGeom>
        </p:spPr>
      </p:pic>
      <p:sp>
        <p:nvSpPr>
          <p:cNvPr id="6" name="矩形 5"/>
          <p:cNvSpPr/>
          <p:nvPr/>
        </p:nvSpPr>
        <p:spPr>
          <a:xfrm>
            <a:off x="6501414" y="1693687"/>
            <a:ext cx="5057312" cy="3046988"/>
          </a:xfrm>
          <a:prstGeom prst="rect">
            <a:avLst/>
          </a:prstGeom>
        </p:spPr>
        <p:txBody>
          <a:bodyPr wrap="square">
            <a:spAutoFit/>
          </a:bodyPr>
          <a:lstStyle/>
          <a:p>
            <a:pPr>
              <a:lnSpc>
                <a:spcPct val="200000"/>
              </a:lnSpc>
            </a:pPr>
            <a:r>
              <a:rPr lang="zh-CN" altLang="en-US">
                <a:latin typeface="微软雅黑" panose="020B0503020204020204" pitchFamily="34" charset="-122"/>
                <a:ea typeface="微软雅黑" panose="020B0503020204020204" pitchFamily="34" charset="-122"/>
              </a:rPr>
              <a:t>我一直信奉一句：</a:t>
            </a:r>
            <a:r>
              <a:rPr lang="zh-CN" altLang="en-US" sz="2400" b="1">
                <a:solidFill>
                  <a:srgbClr val="C00000"/>
                </a:solidFill>
                <a:latin typeface="微软雅黑" panose="020B0503020204020204" pitchFamily="34" charset="-122"/>
                <a:ea typeface="微软雅黑" panose="020B0503020204020204" pitchFamily="34" charset="-122"/>
              </a:rPr>
              <a:t>认准前方就只有前方！</a:t>
            </a:r>
            <a:endParaRPr lang="en-US" altLang="zh-CN" sz="2400" b="1">
              <a:solidFill>
                <a:srgbClr val="C00000"/>
              </a:solidFill>
              <a:latin typeface="微软雅黑" panose="020B0503020204020204" pitchFamily="34" charset="-122"/>
              <a:ea typeface="微软雅黑" panose="020B0503020204020204" pitchFamily="34" charset="-122"/>
            </a:endParaRPr>
          </a:p>
          <a:p>
            <a:pPr algn="just">
              <a:lnSpc>
                <a:spcPct val="200000"/>
              </a:lnSpc>
            </a:pPr>
            <a:r>
              <a:rPr lang="zh-CN" altLang="en-US">
                <a:latin typeface="微软雅黑" panose="020B0503020204020204" pitchFamily="34" charset="-122"/>
                <a:ea typeface="微软雅黑" panose="020B0503020204020204" pitchFamily="34" charset="-122"/>
              </a:rPr>
              <a:t>我坚信除非自己倒下，否则没有谁能将我打到。没一件事情是一帆风顺的，风雨过后才能出彩虹。困难是必须的，只要我们坚定了信念，认准前方，一定能够成功。</a:t>
            </a:r>
            <a:endParaRPr lang="zh-CN" altLang="en-US" dirty="0">
              <a:latin typeface="微软雅黑" panose="020B0503020204020204" pitchFamily="34" charset="-122"/>
              <a:ea typeface="微软雅黑" panose="020B0503020204020204" pitchFamily="34" charset="-122"/>
            </a:endParaRPr>
          </a:p>
        </p:txBody>
      </p:sp>
      <p:sp>
        <p:nvSpPr>
          <p:cNvPr id="7" name="矩形 6"/>
          <p:cNvSpPr/>
          <p:nvPr/>
        </p:nvSpPr>
        <p:spPr>
          <a:xfrm>
            <a:off x="5681708" y="4829452"/>
            <a:ext cx="4447713" cy="5681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3000"/>
                            </p:stCondLst>
                            <p:childTnLst>
                              <p:par>
                                <p:cTn id="19" presetID="53"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3"/>
          <p:cNvGrpSpPr/>
          <p:nvPr/>
        </p:nvGrpSpPr>
        <p:grpSpPr bwMode="auto">
          <a:xfrm>
            <a:off x="2474773" y="2745757"/>
            <a:ext cx="7260423" cy="1172224"/>
            <a:chOff x="21207" y="22234"/>
            <a:chExt cx="4309863" cy="695933"/>
          </a:xfrm>
        </p:grpSpPr>
        <p:sp>
          <p:nvSpPr>
            <p:cNvPr id="9" name="任意多边形 45"/>
            <p:cNvSpPr/>
            <p:nvPr/>
          </p:nvSpPr>
          <p:spPr bwMode="auto">
            <a:xfrm>
              <a:off x="21207" y="616567"/>
              <a:ext cx="1307927" cy="101600"/>
            </a:xfrm>
            <a:custGeom>
              <a:avLst/>
              <a:gdLst>
                <a:gd name="T0" fmla="*/ 0 w 1307927"/>
                <a:gd name="T1" fmla="*/ 0 h 101600"/>
                <a:gd name="T2" fmla="*/ 1223454 w 1307927"/>
                <a:gd name="T3" fmla="*/ 0 h 101600"/>
                <a:gd name="T4" fmla="*/ 1307927 w 1307927"/>
                <a:gd name="T5" fmla="*/ 101600 h 101600"/>
                <a:gd name="T6" fmla="*/ 0 w 1307927"/>
                <a:gd name="T7" fmla="*/ 101600 h 101600"/>
                <a:gd name="T8" fmla="*/ 0 w 1307927"/>
                <a:gd name="T9" fmla="*/ 0 h 10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7927" h="101600">
                  <a:moveTo>
                    <a:pt x="0" y="0"/>
                  </a:moveTo>
                  <a:lnTo>
                    <a:pt x="1223454" y="0"/>
                  </a:lnTo>
                  <a:lnTo>
                    <a:pt x="1307927" y="101600"/>
                  </a:lnTo>
                  <a:lnTo>
                    <a:pt x="0" y="101600"/>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 name="任意多边形 126"/>
            <p:cNvSpPr/>
            <p:nvPr/>
          </p:nvSpPr>
          <p:spPr bwMode="auto">
            <a:xfrm>
              <a:off x="1439654" y="616567"/>
              <a:ext cx="2891416" cy="101600"/>
            </a:xfrm>
            <a:custGeom>
              <a:avLst/>
              <a:gdLst>
                <a:gd name="T0" fmla="*/ 0 w 2891416"/>
                <a:gd name="T1" fmla="*/ 0 h 101600"/>
                <a:gd name="T2" fmla="*/ 2891416 w 2891416"/>
                <a:gd name="T3" fmla="*/ 0 h 101600"/>
                <a:gd name="T4" fmla="*/ 2891416 w 2891416"/>
                <a:gd name="T5" fmla="*/ 101600 h 101600"/>
                <a:gd name="T6" fmla="*/ 84473 w 2891416"/>
                <a:gd name="T7" fmla="*/ 101600 h 101600"/>
                <a:gd name="T8" fmla="*/ 0 w 2891416"/>
                <a:gd name="T9" fmla="*/ 0 h 10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1416" h="101600">
                  <a:moveTo>
                    <a:pt x="0" y="0"/>
                  </a:moveTo>
                  <a:lnTo>
                    <a:pt x="2891416" y="0"/>
                  </a:lnTo>
                  <a:lnTo>
                    <a:pt x="2891416" y="101600"/>
                  </a:lnTo>
                  <a:lnTo>
                    <a:pt x="84473" y="101600"/>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1" name="文本框 69"/>
            <p:cNvSpPr txBox="1">
              <a:spLocks noChangeArrowheads="1"/>
            </p:cNvSpPr>
            <p:nvPr/>
          </p:nvSpPr>
          <p:spPr bwMode="auto">
            <a:xfrm>
              <a:off x="2052104" y="22234"/>
              <a:ext cx="1666516" cy="49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a:ln>
                    <a:noFill/>
                  </a:ln>
                  <a:solidFill>
                    <a:srgbClr val="262626"/>
                  </a:solidFill>
                  <a:effectLst/>
                  <a:uLnTx/>
                  <a:uFillTx/>
                  <a:latin typeface="微软雅黑" panose="020B0503020204020204" pitchFamily="34" charset="-122"/>
                  <a:ea typeface="微软雅黑" panose="020B0503020204020204" pitchFamily="34" charset="-122"/>
                  <a:cs typeface="+mn-cs"/>
                </a:rPr>
                <a:t>工作体会</a:t>
              </a:r>
              <a:endParaRPr kumimoji="0" lang="zh-CN" altLang="zh-CN" sz="4800" b="1" i="0" u="none" strike="noStrike" kern="1200" cap="none" spc="0" normalizeH="0" baseline="0" noProof="0">
                <a:ln>
                  <a:noFill/>
                </a:ln>
                <a:solidFill>
                  <a:srgbClr val="262626"/>
                </a:solidFill>
                <a:effectLst/>
                <a:uLnTx/>
                <a:uFillTx/>
                <a:latin typeface="微软雅黑" panose="020B0503020204020204" pitchFamily="34" charset="-122"/>
                <a:ea typeface="微软雅黑" panose="020B0503020204020204" pitchFamily="34" charset="-122"/>
                <a:cs typeface="+mn-cs"/>
              </a:endParaRPr>
            </a:p>
          </p:txBody>
        </p:sp>
        <p:sp>
          <p:nvSpPr>
            <p:cNvPr id="12" name="文本框 69"/>
            <p:cNvSpPr txBox="1">
              <a:spLocks noChangeArrowheads="1"/>
            </p:cNvSpPr>
            <p:nvPr/>
          </p:nvSpPr>
          <p:spPr bwMode="auto">
            <a:xfrm>
              <a:off x="147685" y="164261"/>
              <a:ext cx="1329134" cy="42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a:ln>
                    <a:noFill/>
                  </a:ln>
                  <a:solidFill>
                    <a:srgbClr val="262626"/>
                  </a:solidFill>
                  <a:effectLst/>
                  <a:uLnTx/>
                  <a:uFillTx/>
                  <a:latin typeface="微软雅黑" panose="020B0503020204020204" pitchFamily="34" charset="-122"/>
                  <a:ea typeface="微软雅黑" panose="020B0503020204020204" pitchFamily="34" charset="-122"/>
                  <a:cs typeface="+mn-cs"/>
                </a:rPr>
                <a:t>第三章</a:t>
              </a:r>
              <a:endParaRPr kumimoji="0" lang="zh-CN" altLang="zh-CN" sz="4000" b="1" i="0" u="none" strike="noStrike" kern="1200" cap="none" spc="0" normalizeH="0" baseline="0" noProof="0">
                <a:ln>
                  <a:noFill/>
                </a:ln>
                <a:solidFill>
                  <a:srgbClr val="262626"/>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0" y="188913"/>
            <a:ext cx="230819" cy="463550"/>
          </a:xfrm>
          <a:prstGeom prst="rect">
            <a:avLst/>
          </a:prstGeom>
          <a:solidFill>
            <a:srgbClr val="C00000"/>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5" name="文本框 4"/>
          <p:cNvSpPr txBox="1"/>
          <p:nvPr/>
        </p:nvSpPr>
        <p:spPr>
          <a:xfrm>
            <a:off x="479394" y="188913"/>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工作心得</a:t>
            </a:r>
          </a:p>
        </p:txBody>
      </p:sp>
      <p:sp>
        <p:nvSpPr>
          <p:cNvPr id="2" name="矩形 1"/>
          <p:cNvSpPr/>
          <p:nvPr/>
        </p:nvSpPr>
        <p:spPr>
          <a:xfrm>
            <a:off x="5820792" y="2097284"/>
            <a:ext cx="5474564" cy="3416320"/>
          </a:xfrm>
          <a:prstGeom prst="rect">
            <a:avLst/>
          </a:prstGeom>
        </p:spPr>
        <p:txBody>
          <a:bodyPr wrap="square">
            <a:spAutoFit/>
          </a:bodyPr>
          <a:lstStyle/>
          <a:p>
            <a:pPr algn="just">
              <a:lnSpc>
                <a:spcPct val="150000"/>
              </a:lnSpc>
            </a:pPr>
            <a:r>
              <a:rPr lang="zh-CN" altLang="en-US">
                <a:latin typeface="微软雅黑" panose="020B0503020204020204" pitchFamily="34" charset="-122"/>
                <a:ea typeface="微软雅黑" panose="020B0503020204020204" pitchFamily="34" charset="-122"/>
              </a:rPr>
              <a:t>这是我的第一份真正意义的工作，对我来说意义重大，是我的一转折点。这是我正式步入社会的入口，从此以后我不在是一名象牙塔里的学生，我要用我所学的知识去创造财富，为自己，为公司，为社会。</a:t>
            </a:r>
            <a:endParaRPr lang="en-US" altLang="zh-CN">
              <a:latin typeface="微软雅黑" panose="020B0503020204020204" pitchFamily="34" charset="-122"/>
              <a:ea typeface="微软雅黑" panose="020B0503020204020204" pitchFamily="34" charset="-122"/>
            </a:endParaRPr>
          </a:p>
          <a:p>
            <a:pPr algn="just">
              <a:lnSpc>
                <a:spcPct val="150000"/>
              </a:lnSpc>
            </a:pPr>
            <a:r>
              <a:rPr lang="zh-CN" altLang="en-US">
                <a:latin typeface="微软雅黑" panose="020B0503020204020204" pitchFamily="34" charset="-122"/>
                <a:ea typeface="微软雅黑" panose="020B0503020204020204" pitchFamily="34" charset="-122"/>
              </a:rPr>
              <a:t>工作之中，我更是深深地体会到团队合作的重要，我们就如螺丝钉，任何一个掉队都有可能导致机器的瘫痪，只有我们协同合作，才能实现我们价值，并且创造更大价值。</a:t>
            </a:r>
            <a:endParaRPr lang="zh-CN" altLang="en-US"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987" y="1583938"/>
            <a:ext cx="4885046" cy="428420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矩形 10"/>
          <p:cNvSpPr/>
          <p:nvPr/>
        </p:nvSpPr>
        <p:spPr>
          <a:xfrm>
            <a:off x="5211192" y="1817340"/>
            <a:ext cx="6391923" cy="381739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000"/>
                                        <p:tgtEl>
                                          <p:spTgt spid="11"/>
                                        </p:tgtEl>
                                      </p:cBhvr>
                                    </p:animEffect>
                                  </p:childTnLst>
                                </p:cTn>
                              </p:par>
                            </p:childTnLst>
                          </p:cTn>
                        </p:par>
                        <p:par>
                          <p:cTn id="18" fill="hold">
                            <p:stCondLst>
                              <p:cond delay="3000"/>
                            </p:stCondLst>
                            <p:childTnLst>
                              <p:par>
                                <p:cTn id="19" presetID="53" presetClass="entr" presetSubtype="16"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Effect transition="in" filter="fade">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0" y="188913"/>
            <a:ext cx="230819" cy="463550"/>
          </a:xfrm>
          <a:prstGeom prst="rect">
            <a:avLst/>
          </a:prstGeom>
          <a:solidFill>
            <a:srgbClr val="C00000"/>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5" name="文本框 4"/>
          <p:cNvSpPr txBox="1"/>
          <p:nvPr/>
        </p:nvSpPr>
        <p:spPr>
          <a:xfrm>
            <a:off x="479394" y="188913"/>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工作心得</a:t>
            </a:r>
          </a:p>
        </p:txBody>
      </p:sp>
      <p:grpSp>
        <p:nvGrpSpPr>
          <p:cNvPr id="2" name="组合 1"/>
          <p:cNvGrpSpPr/>
          <p:nvPr/>
        </p:nvGrpSpPr>
        <p:grpSpPr>
          <a:xfrm>
            <a:off x="5090781" y="2047444"/>
            <a:ext cx="1712480" cy="2626764"/>
            <a:chOff x="5090781" y="2047444"/>
            <a:chExt cx="1712480" cy="2626764"/>
          </a:xfrm>
        </p:grpSpPr>
        <p:sp>
          <p:nvSpPr>
            <p:cNvPr id="7" name="Freeform 123@|5FFC:0|FBC:0|LFC:16777215|LBC:16777215"/>
            <p:cNvSpPr/>
            <p:nvPr/>
          </p:nvSpPr>
          <p:spPr bwMode="auto">
            <a:xfrm>
              <a:off x="5557377" y="4326904"/>
              <a:ext cx="820913" cy="105344"/>
            </a:xfrm>
            <a:custGeom>
              <a:avLst/>
              <a:gdLst>
                <a:gd name="T0" fmla="*/ 2147483647 w 163"/>
                <a:gd name="T1" fmla="*/ 2147483647 h 21"/>
                <a:gd name="T2" fmla="*/ 2147483647 w 163"/>
                <a:gd name="T3" fmla="*/ 2147483647 h 21"/>
                <a:gd name="T4" fmla="*/ 2147483647 w 163"/>
                <a:gd name="T5" fmla="*/ 2147483647 h 21"/>
                <a:gd name="T6" fmla="*/ 0 w 163"/>
                <a:gd name="T7" fmla="*/ 2147483647 h 21"/>
                <a:gd name="T8" fmla="*/ 2147483647 w 163"/>
                <a:gd name="T9" fmla="*/ 0 h 21"/>
                <a:gd name="T10" fmla="*/ 2147483647 w 163"/>
                <a:gd name="T11" fmla="*/ 0 h 21"/>
                <a:gd name="T12" fmla="*/ 2147483647 w 163"/>
                <a:gd name="T13" fmla="*/ 2147483647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solidFill>
              <a:srgbClr val="C00000"/>
            </a:solidFill>
            <a:ln>
              <a:noFill/>
            </a:ln>
          </p:spPr>
          <p:txBody>
            <a:bodyPr lIns="121920" tIns="60960" rIns="121920" bIns="60960"/>
            <a:lstStyle/>
            <a:p>
              <a:endParaRPr lang="zh-CN" altLang="en-US">
                <a:latin typeface="微软雅黑" panose="020B0503020204020204" pitchFamily="34" charset="-122"/>
                <a:ea typeface="微软雅黑" panose="020B0503020204020204" pitchFamily="34" charset="-122"/>
              </a:endParaRPr>
            </a:p>
          </p:txBody>
        </p:sp>
        <p:sp>
          <p:nvSpPr>
            <p:cNvPr id="8" name="Freeform 124@|5FFC:0|FBC:0|LFC:16777215|LBC:16777215"/>
            <p:cNvSpPr/>
            <p:nvPr/>
          </p:nvSpPr>
          <p:spPr bwMode="auto">
            <a:xfrm>
              <a:off x="5557378" y="4144342"/>
              <a:ext cx="820911" cy="106628"/>
            </a:xfrm>
            <a:custGeom>
              <a:avLst/>
              <a:gdLst>
                <a:gd name="T0" fmla="*/ 2147483647 w 163"/>
                <a:gd name="T1" fmla="*/ 2147483647 h 21"/>
                <a:gd name="T2" fmla="*/ 2147483647 w 163"/>
                <a:gd name="T3" fmla="*/ 2147483647 h 21"/>
                <a:gd name="T4" fmla="*/ 2147483647 w 163"/>
                <a:gd name="T5" fmla="*/ 2147483647 h 21"/>
                <a:gd name="T6" fmla="*/ 0 w 163"/>
                <a:gd name="T7" fmla="*/ 2147483647 h 21"/>
                <a:gd name="T8" fmla="*/ 2147483647 w 163"/>
                <a:gd name="T9" fmla="*/ 0 h 21"/>
                <a:gd name="T10" fmla="*/ 2147483647 w 163"/>
                <a:gd name="T11" fmla="*/ 0 h 21"/>
                <a:gd name="T12" fmla="*/ 2147483647 w 163"/>
                <a:gd name="T13" fmla="*/ 2147483647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solidFill>
              <a:srgbClr val="C00000"/>
            </a:solidFill>
            <a:ln>
              <a:noFill/>
            </a:ln>
          </p:spPr>
          <p:txBody>
            <a:bodyPr lIns="121920" tIns="60960" rIns="121920" bIns="60960"/>
            <a:lstStyle/>
            <a:p>
              <a:endParaRPr lang="zh-CN" altLang="en-US">
                <a:latin typeface="微软雅黑" panose="020B0503020204020204" pitchFamily="34" charset="-122"/>
                <a:ea typeface="微软雅黑" panose="020B0503020204020204" pitchFamily="34" charset="-122"/>
              </a:endParaRPr>
            </a:p>
          </p:txBody>
        </p:sp>
        <p:sp>
          <p:nvSpPr>
            <p:cNvPr id="9" name="Freeform 125@|5FFC:0|FBC:0|LFC:16777215|LBC:16777215"/>
            <p:cNvSpPr/>
            <p:nvPr/>
          </p:nvSpPr>
          <p:spPr bwMode="auto">
            <a:xfrm>
              <a:off x="5644691" y="4511053"/>
              <a:ext cx="650048" cy="163155"/>
            </a:xfrm>
            <a:custGeom>
              <a:avLst/>
              <a:gdLst>
                <a:gd name="T0" fmla="*/ 0 w 129"/>
                <a:gd name="T1" fmla="*/ 0 h 32"/>
                <a:gd name="T2" fmla="*/ 2147483647 w 129"/>
                <a:gd name="T3" fmla="*/ 0 h 32"/>
                <a:gd name="T4" fmla="*/ 2147483647 w 129"/>
                <a:gd name="T5" fmla="*/ 2147483647 h 32"/>
                <a:gd name="T6" fmla="*/ 0 w 129"/>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solidFill>
              <a:srgbClr val="C00000"/>
            </a:solidFill>
            <a:ln>
              <a:noFill/>
            </a:ln>
          </p:spPr>
          <p:txBody>
            <a:bodyPr lIns="121920" tIns="60960" rIns="121920" bIns="60960"/>
            <a:lstStyle/>
            <a:p>
              <a:endParaRPr lang="zh-CN" altLang="en-US">
                <a:latin typeface="微软雅黑" panose="020B0503020204020204" pitchFamily="34" charset="-122"/>
                <a:ea typeface="微软雅黑" panose="020B0503020204020204" pitchFamily="34" charset="-122"/>
              </a:endParaRPr>
            </a:p>
          </p:txBody>
        </p:sp>
        <p:sp>
          <p:nvSpPr>
            <p:cNvPr id="10" name="Freeform 237@|5FFC:0|FBC:0|LFC:16777215|LBC:16777215"/>
            <p:cNvSpPr>
              <a:spLocks noEditPoints="1"/>
            </p:cNvSpPr>
            <p:nvPr/>
          </p:nvSpPr>
          <p:spPr bwMode="auto">
            <a:xfrm>
              <a:off x="5090781" y="2047444"/>
              <a:ext cx="1712480" cy="2020804"/>
            </a:xfrm>
            <a:custGeom>
              <a:avLst/>
              <a:gdLst>
                <a:gd name="T0" fmla="*/ 2147483647 w 341"/>
                <a:gd name="T1" fmla="*/ 0 h 401"/>
                <a:gd name="T2" fmla="*/ 2147483647 w 341"/>
                <a:gd name="T3" fmla="*/ 0 h 401"/>
                <a:gd name="T4" fmla="*/ 2147483647 w 341"/>
                <a:gd name="T5" fmla="*/ 2147483647 h 401"/>
                <a:gd name="T6" fmla="*/ 2147483647 w 341"/>
                <a:gd name="T7" fmla="*/ 2147483647 h 401"/>
                <a:gd name="T8" fmla="*/ 2147483647 w 341"/>
                <a:gd name="T9" fmla="*/ 2147483647 h 401"/>
                <a:gd name="T10" fmla="*/ 2147483647 w 341"/>
                <a:gd name="T11" fmla="*/ 2147483647 h 401"/>
                <a:gd name="T12" fmla="*/ 2147483647 w 341"/>
                <a:gd name="T13" fmla="*/ 2147483647 h 401"/>
                <a:gd name="T14" fmla="*/ 2147483647 w 341"/>
                <a:gd name="T15" fmla="*/ 2147483647 h 401"/>
                <a:gd name="T16" fmla="*/ 2147483647 w 341"/>
                <a:gd name="T17" fmla="*/ 2147483647 h 401"/>
                <a:gd name="T18" fmla="*/ 2147483647 w 341"/>
                <a:gd name="T19" fmla="*/ 2147483647 h 401"/>
                <a:gd name="T20" fmla="*/ 2147483647 w 341"/>
                <a:gd name="T21" fmla="*/ 2147483647 h 401"/>
                <a:gd name="T22" fmla="*/ 2147483647 w 341"/>
                <a:gd name="T23" fmla="*/ 2147483647 h 401"/>
                <a:gd name="T24" fmla="*/ 2147483647 w 341"/>
                <a:gd name="T25" fmla="*/ 0 h 401"/>
                <a:gd name="T26" fmla="*/ 2147483647 w 341"/>
                <a:gd name="T27" fmla="*/ 2147483647 h 401"/>
                <a:gd name="T28" fmla="*/ 2147483647 w 341"/>
                <a:gd name="T29" fmla="*/ 2147483647 h 401"/>
                <a:gd name="T30" fmla="*/ 2147483647 w 341"/>
                <a:gd name="T31" fmla="*/ 2147483647 h 401"/>
                <a:gd name="T32" fmla="*/ 2147483647 w 341"/>
                <a:gd name="T33" fmla="*/ 2147483647 h 401"/>
                <a:gd name="T34" fmla="*/ 2147483647 w 341"/>
                <a:gd name="T35" fmla="*/ 2147483647 h 401"/>
                <a:gd name="T36" fmla="*/ 2147483647 w 341"/>
                <a:gd name="T37" fmla="*/ 2147483647 h 401"/>
                <a:gd name="T38" fmla="*/ 2147483647 w 341"/>
                <a:gd name="T39" fmla="*/ 2147483647 h 401"/>
                <a:gd name="T40" fmla="*/ 2147483647 w 341"/>
                <a:gd name="T41" fmla="*/ 2147483647 h 401"/>
                <a:gd name="T42" fmla="*/ 2147483647 w 341"/>
                <a:gd name="T43" fmla="*/ 2147483647 h 401"/>
                <a:gd name="T44" fmla="*/ 2147483647 w 341"/>
                <a:gd name="T45" fmla="*/ 2147483647 h 401"/>
                <a:gd name="T46" fmla="*/ 2147483647 w 341"/>
                <a:gd name="T47" fmla="*/ 2147483647 h 401"/>
                <a:gd name="T48" fmla="*/ 2147483647 w 341"/>
                <a:gd name="T49" fmla="*/ 2147483647 h 401"/>
                <a:gd name="T50" fmla="*/ 2147483647 w 341"/>
                <a:gd name="T51" fmla="*/ 2147483647 h 4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solidFill>
              <a:srgbClr val="C00000"/>
            </a:solidFill>
            <a:ln>
              <a:noFill/>
            </a:ln>
          </p:spPr>
          <p:txBody>
            <a:bodyPr lIns="121920" tIns="60960" rIns="121920" bIns="60960"/>
            <a:lstStyle/>
            <a:p>
              <a:endParaRPr lang="zh-CN" altLang="en-US">
                <a:latin typeface="微软雅黑" panose="020B0503020204020204" pitchFamily="34" charset="-122"/>
                <a:ea typeface="微软雅黑" panose="020B0503020204020204" pitchFamily="34" charset="-122"/>
              </a:endParaRPr>
            </a:p>
          </p:txBody>
        </p:sp>
        <p:sp>
          <p:nvSpPr>
            <p:cNvPr id="17" name="TextBox 13"/>
            <p:cNvSpPr txBox="1">
              <a:spLocks noChangeArrowheads="1"/>
            </p:cNvSpPr>
            <p:nvPr/>
          </p:nvSpPr>
          <p:spPr bwMode="auto">
            <a:xfrm>
              <a:off x="5432818" y="2750069"/>
              <a:ext cx="11112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2000" b="1">
                  <a:latin typeface="微软雅黑" panose="020B0503020204020204" pitchFamily="34" charset="-122"/>
                  <a:ea typeface="微软雅黑" panose="020B0503020204020204" pitchFamily="34" charset="-122"/>
                  <a:sym typeface="Arial" panose="020B0604020202020204" pitchFamily="34" charset="0"/>
                </a:rPr>
                <a:t>工作心得</a:t>
              </a:r>
              <a:endParaRPr lang="en-US" altLang="zh-CN" sz="2000" b="1">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0" name="矩形 19"/>
          <p:cNvSpPr/>
          <p:nvPr/>
        </p:nvSpPr>
        <p:spPr>
          <a:xfrm>
            <a:off x="603681" y="1762773"/>
            <a:ext cx="3647152" cy="369332"/>
          </a:xfrm>
          <a:prstGeom prst="rect">
            <a:avLst/>
          </a:prstGeom>
        </p:spPr>
        <p:txBody>
          <a:bodyPr wrap="none">
            <a:spAutoFit/>
          </a:bodyPr>
          <a:lstStyle/>
          <a:p>
            <a:r>
              <a:rPr lang="zh-CN" altLang="en-US">
                <a:latin typeface="微软雅黑" panose="020B0503020204020204" pitchFamily="34" charset="-122"/>
                <a:ea typeface="微软雅黑" panose="020B0503020204020204" pitchFamily="34" charset="-122"/>
              </a:rPr>
              <a:t>对工作负责任就是在信守你的承诺</a:t>
            </a:r>
          </a:p>
        </p:txBody>
      </p:sp>
      <p:sp>
        <p:nvSpPr>
          <p:cNvPr id="21" name="矩形 20"/>
          <p:cNvSpPr/>
          <p:nvPr/>
        </p:nvSpPr>
        <p:spPr>
          <a:xfrm>
            <a:off x="4175235" y="5507301"/>
            <a:ext cx="3748881" cy="923330"/>
          </a:xfrm>
          <a:prstGeom prst="rect">
            <a:avLst/>
          </a:prstGeom>
        </p:spPr>
        <p:txBody>
          <a:bodyPr wrap="square">
            <a:spAutoFit/>
          </a:bodyPr>
          <a:lstStyle/>
          <a:p>
            <a:pPr algn="ctr">
              <a:lnSpc>
                <a:spcPct val="150000"/>
              </a:lnSpc>
            </a:pPr>
            <a:r>
              <a:rPr lang="zh-CN" altLang="en-US">
                <a:latin typeface="微软雅黑" panose="020B0503020204020204" pitchFamily="34" charset="-122"/>
                <a:ea typeface="微软雅黑" panose="020B0503020204020204" pitchFamily="34" charset="-122"/>
              </a:rPr>
              <a:t>只有在工作中认真负责的人才能有自己的立足之地</a:t>
            </a:r>
          </a:p>
        </p:txBody>
      </p:sp>
      <p:sp>
        <p:nvSpPr>
          <p:cNvPr id="22" name="矩形 21"/>
          <p:cNvSpPr/>
          <p:nvPr/>
        </p:nvSpPr>
        <p:spPr>
          <a:xfrm>
            <a:off x="7558718" y="1578107"/>
            <a:ext cx="2954655" cy="369332"/>
          </a:xfrm>
          <a:prstGeom prst="rect">
            <a:avLst/>
          </a:prstGeom>
        </p:spPr>
        <p:txBody>
          <a:bodyPr wrap="none">
            <a:spAutoFit/>
          </a:bodyPr>
          <a:lstStyle/>
          <a:p>
            <a:r>
              <a:rPr lang="zh-CN" altLang="en-US">
                <a:latin typeface="微软雅黑" panose="020B0503020204020204" pitchFamily="34" charset="-122"/>
                <a:ea typeface="微软雅黑" panose="020B0503020204020204" pitchFamily="34" charset="-122"/>
              </a:rPr>
              <a:t>责任给人力量、气魄、毅力</a:t>
            </a:r>
            <a:endParaRPr lang="en-US" altLang="zh-CN" dirty="0">
              <a:latin typeface="微软雅黑" panose="020B0503020204020204" pitchFamily="34" charset="-122"/>
              <a:ea typeface="微软雅黑" panose="020B0503020204020204" pitchFamily="34" charset="-122"/>
            </a:endParaRPr>
          </a:p>
        </p:txBody>
      </p:sp>
      <p:sp>
        <p:nvSpPr>
          <p:cNvPr id="23" name="矩形 22"/>
          <p:cNvSpPr/>
          <p:nvPr/>
        </p:nvSpPr>
        <p:spPr>
          <a:xfrm>
            <a:off x="771016" y="3789305"/>
            <a:ext cx="3647152" cy="923330"/>
          </a:xfrm>
          <a:prstGeom prst="rect">
            <a:avLst/>
          </a:prstGeom>
        </p:spPr>
        <p:txBody>
          <a:bodyPr wrap="square">
            <a:spAutoFit/>
          </a:bodyPr>
          <a:lstStyle/>
          <a:p>
            <a:pPr algn="ctr">
              <a:lnSpc>
                <a:spcPct val="150000"/>
              </a:lnSpc>
            </a:pPr>
            <a:r>
              <a:rPr lang="zh-CN" altLang="en-US">
                <a:latin typeface="微软雅黑" panose="020B0503020204020204" pitchFamily="34" charset="-122"/>
                <a:ea typeface="微软雅黑" panose="020B0503020204020204" pitchFamily="34" charset="-122"/>
              </a:rPr>
              <a:t>责任给人机遇，它会让你脱颖而出、走向成功</a:t>
            </a:r>
            <a:endParaRPr lang="en-US" altLang="zh-CN" dirty="0">
              <a:latin typeface="微软雅黑" panose="020B0503020204020204" pitchFamily="34" charset="-122"/>
              <a:ea typeface="微软雅黑" panose="020B0503020204020204" pitchFamily="34" charset="-122"/>
            </a:endParaRPr>
          </a:p>
        </p:txBody>
      </p:sp>
      <p:sp>
        <p:nvSpPr>
          <p:cNvPr id="24" name="矩形 23"/>
          <p:cNvSpPr/>
          <p:nvPr/>
        </p:nvSpPr>
        <p:spPr>
          <a:xfrm>
            <a:off x="7558718" y="3474928"/>
            <a:ext cx="3964497" cy="1338828"/>
          </a:xfrm>
          <a:prstGeom prst="rect">
            <a:avLst/>
          </a:prstGeom>
        </p:spPr>
        <p:txBody>
          <a:bodyPr wrap="square">
            <a:spAutoFit/>
          </a:bodyPr>
          <a:lstStyle/>
          <a:p>
            <a:pPr>
              <a:lnSpc>
                <a:spcPct val="150000"/>
              </a:lnSpc>
            </a:pPr>
            <a:r>
              <a:rPr lang="zh-CN" altLang="en-US">
                <a:latin typeface="微软雅黑" panose="020B0503020204020204" pitchFamily="34" charset="-122"/>
                <a:ea typeface="微软雅黑" panose="020B0503020204020204" pitchFamily="34" charset="-122"/>
              </a:rPr>
              <a:t>我们正是通过履行自己的责任为自己带来安宁，为别人创造幸福，这就是我们的荣誉</a:t>
            </a:r>
            <a:endParaRPr lang="zh-CN" altLang="en-US" dirty="0">
              <a:latin typeface="微软雅黑" panose="020B0503020204020204" pitchFamily="34" charset="-122"/>
              <a:ea typeface="微软雅黑" panose="020B0503020204020204" pitchFamily="34" charset="-122"/>
            </a:endParaRPr>
          </a:p>
        </p:txBody>
      </p:sp>
      <p:sp>
        <p:nvSpPr>
          <p:cNvPr id="27" name="Oval 295"/>
          <p:cNvSpPr>
            <a:spLocks noChangeArrowheads="1"/>
          </p:cNvSpPr>
          <p:nvPr/>
        </p:nvSpPr>
        <p:spPr bwMode="auto">
          <a:xfrm>
            <a:off x="4504659" y="1828510"/>
            <a:ext cx="657225" cy="639763"/>
          </a:xfrm>
          <a:prstGeom prst="ellipse">
            <a:avLst/>
          </a:prstGeom>
          <a:solidFill>
            <a:srgbClr val="C00000"/>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500">
                <a:solidFill>
                  <a:srgbClr val="FFFFFF"/>
                </a:solidFill>
                <a:latin typeface="Arial" panose="020B0604020202020204" pitchFamily="34" charset="0"/>
                <a:ea typeface="微软雅黑" panose="020B0503020204020204" pitchFamily="34" charset="-122"/>
                <a:sym typeface="Arial" panose="020B0604020202020204" pitchFamily="34" charset="0"/>
              </a:rPr>
              <a:t>1</a:t>
            </a:r>
          </a:p>
        </p:txBody>
      </p:sp>
      <p:sp>
        <p:nvSpPr>
          <p:cNvPr id="28" name="Oval 295"/>
          <p:cNvSpPr>
            <a:spLocks noChangeArrowheads="1"/>
          </p:cNvSpPr>
          <p:nvPr/>
        </p:nvSpPr>
        <p:spPr bwMode="auto">
          <a:xfrm>
            <a:off x="5659831" y="4772008"/>
            <a:ext cx="657225" cy="639763"/>
          </a:xfrm>
          <a:prstGeom prst="ellipse">
            <a:avLst/>
          </a:prstGeom>
          <a:solidFill>
            <a:srgbClr val="C00000"/>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500">
                <a:solidFill>
                  <a:srgbClr val="FFFFFF"/>
                </a:solidFill>
                <a:latin typeface="Arial" panose="020B0604020202020204" pitchFamily="34" charset="0"/>
                <a:ea typeface="微软雅黑" panose="020B0503020204020204" pitchFamily="34" charset="-122"/>
                <a:sym typeface="Arial" panose="020B0604020202020204" pitchFamily="34" charset="0"/>
              </a:rPr>
              <a:t>5</a:t>
            </a:r>
          </a:p>
        </p:txBody>
      </p:sp>
      <p:sp>
        <p:nvSpPr>
          <p:cNvPr id="29" name="Oval 295"/>
          <p:cNvSpPr>
            <a:spLocks noChangeArrowheads="1"/>
          </p:cNvSpPr>
          <p:nvPr/>
        </p:nvSpPr>
        <p:spPr bwMode="auto">
          <a:xfrm>
            <a:off x="6614302" y="1578107"/>
            <a:ext cx="657225" cy="639763"/>
          </a:xfrm>
          <a:prstGeom prst="ellipse">
            <a:avLst/>
          </a:prstGeom>
          <a:solidFill>
            <a:srgbClr val="C00000"/>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500">
                <a:solidFill>
                  <a:srgbClr val="FFFFFF"/>
                </a:solidFill>
                <a:latin typeface="Arial" panose="020B0604020202020204" pitchFamily="34" charset="0"/>
                <a:ea typeface="微软雅黑" panose="020B0503020204020204" pitchFamily="34" charset="-122"/>
                <a:sym typeface="Arial" panose="020B0604020202020204" pitchFamily="34" charset="0"/>
              </a:rPr>
              <a:t>2</a:t>
            </a:r>
          </a:p>
        </p:txBody>
      </p:sp>
      <p:sp>
        <p:nvSpPr>
          <p:cNvPr id="30" name="Oval 295"/>
          <p:cNvSpPr>
            <a:spLocks noChangeArrowheads="1"/>
          </p:cNvSpPr>
          <p:nvPr/>
        </p:nvSpPr>
        <p:spPr bwMode="auto">
          <a:xfrm>
            <a:off x="6803261" y="3222822"/>
            <a:ext cx="657225" cy="639763"/>
          </a:xfrm>
          <a:prstGeom prst="ellipse">
            <a:avLst/>
          </a:prstGeom>
          <a:solidFill>
            <a:srgbClr val="C00000"/>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500">
                <a:solidFill>
                  <a:srgbClr val="FFFFFF"/>
                </a:solidFill>
                <a:latin typeface="Arial" panose="020B0604020202020204" pitchFamily="34" charset="0"/>
                <a:ea typeface="微软雅黑" panose="020B0503020204020204" pitchFamily="34" charset="-122"/>
                <a:sym typeface="Arial" panose="020B0604020202020204" pitchFamily="34" charset="0"/>
              </a:rPr>
              <a:t>3</a:t>
            </a:r>
          </a:p>
        </p:txBody>
      </p:sp>
      <p:sp>
        <p:nvSpPr>
          <p:cNvPr id="31" name="Oval 295"/>
          <p:cNvSpPr>
            <a:spLocks noChangeArrowheads="1"/>
          </p:cNvSpPr>
          <p:nvPr/>
        </p:nvSpPr>
        <p:spPr bwMode="auto">
          <a:xfrm>
            <a:off x="4575761" y="3325681"/>
            <a:ext cx="657225" cy="639763"/>
          </a:xfrm>
          <a:prstGeom prst="ellipse">
            <a:avLst/>
          </a:prstGeom>
          <a:solidFill>
            <a:srgbClr val="C00000"/>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500">
                <a:solidFill>
                  <a:srgbClr val="FFFFFF"/>
                </a:solidFill>
                <a:latin typeface="Arial" panose="020B0604020202020204" pitchFamily="34" charset="0"/>
                <a:ea typeface="微软雅黑" panose="020B0503020204020204" pitchFamily="34" charset="-122"/>
                <a:sym typeface="Arial" panose="020B0604020202020204" pitchFamily="34" charset="0"/>
              </a:rPr>
              <a:t>4</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1000" fill="hold"/>
                                        <p:tgtEl>
                                          <p:spTgt spid="27"/>
                                        </p:tgtEl>
                                        <p:attrNameLst>
                                          <p:attrName>ppt_w</p:attrName>
                                        </p:attrNameLst>
                                      </p:cBhvr>
                                      <p:tavLst>
                                        <p:tav tm="0">
                                          <p:val>
                                            <p:fltVal val="0"/>
                                          </p:val>
                                        </p:tav>
                                        <p:tav tm="100000">
                                          <p:val>
                                            <p:strVal val="#ppt_w"/>
                                          </p:val>
                                        </p:tav>
                                      </p:tavLst>
                                    </p:anim>
                                    <p:anim calcmode="lin" valueType="num">
                                      <p:cBhvr>
                                        <p:cTn id="18" dur="1000" fill="hold"/>
                                        <p:tgtEl>
                                          <p:spTgt spid="27"/>
                                        </p:tgtEl>
                                        <p:attrNameLst>
                                          <p:attrName>ppt_h</p:attrName>
                                        </p:attrNameLst>
                                      </p:cBhvr>
                                      <p:tavLst>
                                        <p:tav tm="0">
                                          <p:val>
                                            <p:fltVal val="0"/>
                                          </p:val>
                                        </p:tav>
                                        <p:tav tm="100000">
                                          <p:val>
                                            <p:strVal val="#ppt_h"/>
                                          </p:val>
                                        </p:tav>
                                      </p:tavLst>
                                    </p:anim>
                                    <p:animEffect transition="in" filter="fade">
                                      <p:cBhvr>
                                        <p:cTn id="19" dur="1000"/>
                                        <p:tgtEl>
                                          <p:spTgt spid="27"/>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1000" fill="hold"/>
                                        <p:tgtEl>
                                          <p:spTgt spid="29"/>
                                        </p:tgtEl>
                                        <p:attrNameLst>
                                          <p:attrName>ppt_w</p:attrName>
                                        </p:attrNameLst>
                                      </p:cBhvr>
                                      <p:tavLst>
                                        <p:tav tm="0">
                                          <p:val>
                                            <p:fltVal val="0"/>
                                          </p:val>
                                        </p:tav>
                                        <p:tav tm="100000">
                                          <p:val>
                                            <p:strVal val="#ppt_w"/>
                                          </p:val>
                                        </p:tav>
                                      </p:tavLst>
                                    </p:anim>
                                    <p:anim calcmode="lin" valueType="num">
                                      <p:cBhvr>
                                        <p:cTn id="24" dur="1000" fill="hold"/>
                                        <p:tgtEl>
                                          <p:spTgt spid="29"/>
                                        </p:tgtEl>
                                        <p:attrNameLst>
                                          <p:attrName>ppt_h</p:attrName>
                                        </p:attrNameLst>
                                      </p:cBhvr>
                                      <p:tavLst>
                                        <p:tav tm="0">
                                          <p:val>
                                            <p:fltVal val="0"/>
                                          </p:val>
                                        </p:tav>
                                        <p:tav tm="100000">
                                          <p:val>
                                            <p:strVal val="#ppt_h"/>
                                          </p:val>
                                        </p:tav>
                                      </p:tavLst>
                                    </p:anim>
                                    <p:animEffect transition="in" filter="fade">
                                      <p:cBhvr>
                                        <p:cTn id="25" dur="1000"/>
                                        <p:tgtEl>
                                          <p:spTgt spid="29"/>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p:cTn id="29" dur="1000" fill="hold"/>
                                        <p:tgtEl>
                                          <p:spTgt spid="30"/>
                                        </p:tgtEl>
                                        <p:attrNameLst>
                                          <p:attrName>ppt_w</p:attrName>
                                        </p:attrNameLst>
                                      </p:cBhvr>
                                      <p:tavLst>
                                        <p:tav tm="0">
                                          <p:val>
                                            <p:fltVal val="0"/>
                                          </p:val>
                                        </p:tav>
                                        <p:tav tm="100000">
                                          <p:val>
                                            <p:strVal val="#ppt_w"/>
                                          </p:val>
                                        </p:tav>
                                      </p:tavLst>
                                    </p:anim>
                                    <p:anim calcmode="lin" valueType="num">
                                      <p:cBhvr>
                                        <p:cTn id="30" dur="1000" fill="hold"/>
                                        <p:tgtEl>
                                          <p:spTgt spid="30"/>
                                        </p:tgtEl>
                                        <p:attrNameLst>
                                          <p:attrName>ppt_h</p:attrName>
                                        </p:attrNameLst>
                                      </p:cBhvr>
                                      <p:tavLst>
                                        <p:tav tm="0">
                                          <p:val>
                                            <p:fltVal val="0"/>
                                          </p:val>
                                        </p:tav>
                                        <p:tav tm="100000">
                                          <p:val>
                                            <p:strVal val="#ppt_h"/>
                                          </p:val>
                                        </p:tav>
                                      </p:tavLst>
                                    </p:anim>
                                    <p:animEffect transition="in" filter="fade">
                                      <p:cBhvr>
                                        <p:cTn id="31" dur="1000"/>
                                        <p:tgtEl>
                                          <p:spTgt spid="30"/>
                                        </p:tgtEl>
                                      </p:cBhvr>
                                    </p:animEffect>
                                  </p:childTnLst>
                                </p:cTn>
                              </p:par>
                            </p:childTnLst>
                          </p:cTn>
                        </p:par>
                        <p:par>
                          <p:cTn id="32" fill="hold">
                            <p:stCondLst>
                              <p:cond delay="5000"/>
                            </p:stCondLst>
                            <p:childTnLst>
                              <p:par>
                                <p:cTn id="33" presetID="53" presetClass="entr" presetSubtype="16"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Effect transition="in" filter="fade">
                                      <p:cBhvr>
                                        <p:cTn id="37" dur="1000"/>
                                        <p:tgtEl>
                                          <p:spTgt spid="31"/>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Effect transition="in" filter="fade">
                                      <p:cBhvr>
                                        <p:cTn id="43" dur="1000"/>
                                        <p:tgtEl>
                                          <p:spTgt spid="28"/>
                                        </p:tgtEl>
                                      </p:cBhvr>
                                    </p:animEffect>
                                  </p:childTnLst>
                                </p:cTn>
                              </p:par>
                            </p:childTnLst>
                          </p:cTn>
                        </p:par>
                        <p:par>
                          <p:cTn id="44" fill="hold">
                            <p:stCondLst>
                              <p:cond delay="7000"/>
                            </p:stCondLst>
                            <p:childTnLst>
                              <p:par>
                                <p:cTn id="45" presetID="53" presetClass="entr" presetSubtype="16"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1000" fill="hold"/>
                                        <p:tgtEl>
                                          <p:spTgt spid="20"/>
                                        </p:tgtEl>
                                        <p:attrNameLst>
                                          <p:attrName>ppt_w</p:attrName>
                                        </p:attrNameLst>
                                      </p:cBhvr>
                                      <p:tavLst>
                                        <p:tav tm="0">
                                          <p:val>
                                            <p:fltVal val="0"/>
                                          </p:val>
                                        </p:tav>
                                        <p:tav tm="100000">
                                          <p:val>
                                            <p:strVal val="#ppt_w"/>
                                          </p:val>
                                        </p:tav>
                                      </p:tavLst>
                                    </p:anim>
                                    <p:anim calcmode="lin" valueType="num">
                                      <p:cBhvr>
                                        <p:cTn id="48" dur="1000" fill="hold"/>
                                        <p:tgtEl>
                                          <p:spTgt spid="20"/>
                                        </p:tgtEl>
                                        <p:attrNameLst>
                                          <p:attrName>ppt_h</p:attrName>
                                        </p:attrNameLst>
                                      </p:cBhvr>
                                      <p:tavLst>
                                        <p:tav tm="0">
                                          <p:val>
                                            <p:fltVal val="0"/>
                                          </p:val>
                                        </p:tav>
                                        <p:tav tm="100000">
                                          <p:val>
                                            <p:strVal val="#ppt_h"/>
                                          </p:val>
                                        </p:tav>
                                      </p:tavLst>
                                    </p:anim>
                                    <p:animEffect transition="in" filter="fade">
                                      <p:cBhvr>
                                        <p:cTn id="49" dur="1000"/>
                                        <p:tgtEl>
                                          <p:spTgt spid="20"/>
                                        </p:tgtEl>
                                      </p:cBhvr>
                                    </p:animEffect>
                                  </p:childTnLst>
                                </p:cTn>
                              </p:par>
                            </p:childTnLst>
                          </p:cTn>
                        </p:par>
                        <p:par>
                          <p:cTn id="50" fill="hold">
                            <p:stCondLst>
                              <p:cond delay="800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9000"/>
                            </p:stCondLst>
                            <p:childTnLst>
                              <p:par>
                                <p:cTn id="57" presetID="53" presetClass="entr" presetSubtype="16"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Effect transition="in" filter="fade">
                                      <p:cBhvr>
                                        <p:cTn id="61" dur="1000"/>
                                        <p:tgtEl>
                                          <p:spTgt spid="24"/>
                                        </p:tgtEl>
                                      </p:cBhvr>
                                    </p:animEffect>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1000" fill="hold"/>
                                        <p:tgtEl>
                                          <p:spTgt spid="23"/>
                                        </p:tgtEl>
                                        <p:attrNameLst>
                                          <p:attrName>ppt_w</p:attrName>
                                        </p:attrNameLst>
                                      </p:cBhvr>
                                      <p:tavLst>
                                        <p:tav tm="0">
                                          <p:val>
                                            <p:fltVal val="0"/>
                                          </p:val>
                                        </p:tav>
                                        <p:tav tm="100000">
                                          <p:val>
                                            <p:strVal val="#ppt_w"/>
                                          </p:val>
                                        </p:tav>
                                      </p:tavLst>
                                    </p:anim>
                                    <p:anim calcmode="lin" valueType="num">
                                      <p:cBhvr>
                                        <p:cTn id="66" dur="1000" fill="hold"/>
                                        <p:tgtEl>
                                          <p:spTgt spid="23"/>
                                        </p:tgtEl>
                                        <p:attrNameLst>
                                          <p:attrName>ppt_h</p:attrName>
                                        </p:attrNameLst>
                                      </p:cBhvr>
                                      <p:tavLst>
                                        <p:tav tm="0">
                                          <p:val>
                                            <p:fltVal val="0"/>
                                          </p:val>
                                        </p:tav>
                                        <p:tav tm="100000">
                                          <p:val>
                                            <p:strVal val="#ppt_h"/>
                                          </p:val>
                                        </p:tav>
                                      </p:tavLst>
                                    </p:anim>
                                    <p:animEffect transition="in" filter="fade">
                                      <p:cBhvr>
                                        <p:cTn id="67" dur="1000"/>
                                        <p:tgtEl>
                                          <p:spTgt spid="23"/>
                                        </p:tgtEl>
                                      </p:cBhvr>
                                    </p:animEffect>
                                  </p:childTnLst>
                                </p:cTn>
                              </p:par>
                            </p:childTnLst>
                          </p:cTn>
                        </p:par>
                        <p:par>
                          <p:cTn id="68" fill="hold">
                            <p:stCondLst>
                              <p:cond delay="11000"/>
                            </p:stCondLst>
                            <p:childTnLst>
                              <p:par>
                                <p:cTn id="69" presetID="53" presetClass="entr" presetSubtype="16"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1000" fill="hold"/>
                                        <p:tgtEl>
                                          <p:spTgt spid="21"/>
                                        </p:tgtEl>
                                        <p:attrNameLst>
                                          <p:attrName>ppt_w</p:attrName>
                                        </p:attrNameLst>
                                      </p:cBhvr>
                                      <p:tavLst>
                                        <p:tav tm="0">
                                          <p:val>
                                            <p:fltVal val="0"/>
                                          </p:val>
                                        </p:tav>
                                        <p:tav tm="100000">
                                          <p:val>
                                            <p:strVal val="#ppt_w"/>
                                          </p:val>
                                        </p:tav>
                                      </p:tavLst>
                                    </p:anim>
                                    <p:anim calcmode="lin" valueType="num">
                                      <p:cBhvr>
                                        <p:cTn id="72" dur="1000" fill="hold"/>
                                        <p:tgtEl>
                                          <p:spTgt spid="21"/>
                                        </p:tgtEl>
                                        <p:attrNameLst>
                                          <p:attrName>ppt_h</p:attrName>
                                        </p:attrNameLst>
                                      </p:cBhvr>
                                      <p:tavLst>
                                        <p:tav tm="0">
                                          <p:val>
                                            <p:fltVal val="0"/>
                                          </p:val>
                                        </p:tav>
                                        <p:tav tm="100000">
                                          <p:val>
                                            <p:strVal val="#ppt_h"/>
                                          </p:val>
                                        </p:tav>
                                      </p:tavLst>
                                    </p:anim>
                                    <p:animEffect transition="in" filter="fade">
                                      <p:cBhvr>
                                        <p:cTn id="7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P spid="21" grpId="0"/>
      <p:bldP spid="22" grpId="0"/>
      <p:bldP spid="23" grpId="0"/>
      <p:bldP spid="24" grpId="0"/>
      <p:bldP spid="27" grpId="0" animBg="1"/>
      <p:bldP spid="28" grpId="0" animBg="1"/>
      <p:bldP spid="29" grpId="0" animBg="1"/>
      <p:bldP spid="30" grpId="0" animBg="1"/>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0" y="188913"/>
            <a:ext cx="230819" cy="463550"/>
          </a:xfrm>
          <a:prstGeom prst="rect">
            <a:avLst/>
          </a:prstGeom>
          <a:solidFill>
            <a:srgbClr val="C00000"/>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5" name="文本框 4"/>
          <p:cNvSpPr txBox="1"/>
          <p:nvPr/>
        </p:nvSpPr>
        <p:spPr>
          <a:xfrm>
            <a:off x="479394" y="188913"/>
            <a:ext cx="264687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对企业文化的理解</a:t>
            </a:r>
          </a:p>
        </p:txBody>
      </p:sp>
      <p:grpSp>
        <p:nvGrpSpPr>
          <p:cNvPr id="34" name="组合 33"/>
          <p:cNvGrpSpPr/>
          <p:nvPr/>
        </p:nvGrpSpPr>
        <p:grpSpPr>
          <a:xfrm>
            <a:off x="1360824" y="2035031"/>
            <a:ext cx="2233928" cy="3506204"/>
            <a:chOff x="778084" y="1038958"/>
            <a:chExt cx="1850186" cy="2900945"/>
          </a:xfrm>
        </p:grpSpPr>
        <p:sp>
          <p:nvSpPr>
            <p:cNvPr id="35" name="圆角矩形 32"/>
            <p:cNvSpPr/>
            <p:nvPr/>
          </p:nvSpPr>
          <p:spPr>
            <a:xfrm>
              <a:off x="887052" y="1038958"/>
              <a:ext cx="1632254" cy="1502650"/>
            </a:xfrm>
            <a:prstGeom prst="roundRect">
              <a:avLst>
                <a:gd name="adj" fmla="val 9350"/>
              </a:avLst>
            </a:prstGeom>
            <a:solidFill>
              <a:srgbClr val="C00000"/>
            </a:solidFill>
            <a:ln w="25400" cap="flat" cmpd="sng" algn="ctr">
              <a:solidFill>
                <a:sysClr val="window" lastClr="FFFFFF"/>
              </a:solidFill>
              <a:prstDash val="solid"/>
            </a:ln>
            <a:effectLst>
              <a:outerShdw blurRad="127000" dist="38100" dir="8100000" algn="tr" rotWithShape="0">
                <a:prstClr val="black">
                  <a:alpha val="40000"/>
                </a:prstClr>
              </a:outerShdw>
            </a:effectLst>
          </p:spPr>
          <p:txBody>
            <a:bodyPr lIns="91440" tIns="45720" rIns="91440" bIns="45720"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HK" altLang="en-US" sz="24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36" name="任意多边形 33"/>
            <p:cNvSpPr/>
            <p:nvPr/>
          </p:nvSpPr>
          <p:spPr>
            <a:xfrm>
              <a:off x="778084" y="1947913"/>
              <a:ext cx="1850186" cy="1991990"/>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ysClr val="window" lastClr="FFFFFF">
                <a:lumMod val="95000"/>
              </a:sysClr>
            </a:solidFill>
            <a:ln w="25400" cap="flat" cmpd="sng" algn="ctr">
              <a:solidFill>
                <a:srgbClr val="002161"/>
              </a:solidFill>
              <a:prstDash val="solid"/>
            </a:ln>
            <a:effectLst>
              <a:outerShdw blurRad="127000" dist="38100" dir="8100000" algn="tr" rotWithShape="0">
                <a:prstClr val="black">
                  <a:alpha val="40000"/>
                </a:prstClr>
              </a:outerShdw>
            </a:effectLst>
          </p:spPr>
          <p:txBody>
            <a:bodyPr lIns="91440" tIns="45720" rIns="91440" bIns="45720"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HK" altLang="en-US" sz="24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37" name="椭圆 36"/>
            <p:cNvSpPr/>
            <p:nvPr/>
          </p:nvSpPr>
          <p:spPr>
            <a:xfrm>
              <a:off x="1403141" y="1647875"/>
              <a:ext cx="600075" cy="600075"/>
            </a:xfrm>
            <a:prstGeom prst="ellipse">
              <a:avLst/>
            </a:prstGeom>
            <a:solidFill>
              <a:srgbClr val="C00000"/>
            </a:solidFill>
            <a:ln w="25400" cap="flat" cmpd="sng" algn="ctr">
              <a:noFill/>
              <a:prstDash val="solid"/>
            </a:ln>
            <a:effectLst/>
          </p:spPr>
          <p:txBody>
            <a:bodyPr lIns="91440" tIns="45720" rIns="91440" bIns="45720"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HK" altLang="en-US" sz="2400" b="0" i="0" u="none" strike="noStrike" kern="0" cap="none" spc="0" normalizeH="0" baseline="0" noProof="0">
                <a:ln>
                  <a:noFill/>
                </a:ln>
                <a:solidFill>
                  <a:prstClr val="white"/>
                </a:solidFill>
                <a:effectLst/>
                <a:uLnTx/>
                <a:uFillTx/>
                <a:latin typeface="Impact" panose="020B0806030902050204" pitchFamily="34" charset="0"/>
                <a:ea typeface="PMingLiU" panose="02020500000000000000" pitchFamily="18" charset="-120"/>
                <a:cs typeface="+mn-cs"/>
              </a:endParaRPr>
            </a:p>
          </p:txBody>
        </p:sp>
        <p:sp>
          <p:nvSpPr>
            <p:cNvPr id="38" name="文本框 11"/>
            <p:cNvSpPr txBox="1"/>
            <p:nvPr/>
          </p:nvSpPr>
          <p:spPr>
            <a:xfrm>
              <a:off x="1304926" y="1222952"/>
              <a:ext cx="839367" cy="636616"/>
            </a:xfrm>
            <a:prstGeom prst="rect">
              <a:avLst/>
            </a:prstGeom>
            <a:noFill/>
          </p:spPr>
          <p:txBody>
            <a:bodyPr wrap="square" lIns="91440" tIns="45720" rIns="91440" bIns="45720" rtlCol="0">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HK" sz="4400" b="0" i="0" u="none" strike="noStrike" kern="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rPr>
                <a:t>01</a:t>
              </a:r>
              <a:endParaRPr kumimoji="0" lang="zh-HK" altLang="en-US" sz="4400" b="0" i="0" u="none" strike="noStrike" kern="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endParaRPr>
            </a:p>
          </p:txBody>
        </p:sp>
        <p:sp>
          <p:nvSpPr>
            <p:cNvPr id="39" name="文本框 64"/>
            <p:cNvSpPr txBox="1"/>
            <p:nvPr/>
          </p:nvSpPr>
          <p:spPr>
            <a:xfrm>
              <a:off x="1121982" y="2765638"/>
              <a:ext cx="1110344" cy="347964"/>
            </a:xfrm>
            <a:prstGeom prst="rect">
              <a:avLst/>
            </a:prstGeom>
            <a:noFill/>
          </p:spPr>
          <p:txBody>
            <a:bodyPr wrap="square" lIns="91440" tIns="45720" rIns="91440" bIns="45720" rtlCol="0">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2135"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添加标题</a:t>
              </a:r>
              <a:endParaRPr kumimoji="0" lang="zh-HK" altLang="en-US" sz="2135"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3766063" y="2035031"/>
            <a:ext cx="2233928" cy="3506204"/>
            <a:chOff x="2690633" y="1038958"/>
            <a:chExt cx="1850186" cy="2900945"/>
          </a:xfrm>
        </p:grpSpPr>
        <p:sp>
          <p:nvSpPr>
            <p:cNvPr id="42" name="圆角矩形 39"/>
            <p:cNvSpPr/>
            <p:nvPr/>
          </p:nvSpPr>
          <p:spPr>
            <a:xfrm>
              <a:off x="2799601" y="1038958"/>
              <a:ext cx="1632254" cy="1502651"/>
            </a:xfrm>
            <a:prstGeom prst="roundRect">
              <a:avLst>
                <a:gd name="adj" fmla="val 9350"/>
              </a:avLst>
            </a:prstGeom>
            <a:solidFill>
              <a:srgbClr val="C00000"/>
            </a:solidFill>
            <a:ln w="25400" cap="flat" cmpd="sng" algn="ctr">
              <a:solidFill>
                <a:sysClr val="window" lastClr="FFFFFF"/>
              </a:solidFill>
              <a:prstDash val="solid"/>
            </a:ln>
            <a:effectLst>
              <a:outerShdw blurRad="127000" dist="38100" dir="8100000" algn="tr" rotWithShape="0">
                <a:prstClr val="black">
                  <a:alpha val="40000"/>
                </a:prstClr>
              </a:outerShdw>
            </a:effectLst>
          </p:spPr>
          <p:txBody>
            <a:bodyPr lIns="91440" tIns="45720" rIns="91440" bIns="45720"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HK" altLang="en-US" sz="24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43" name="任意多边形 40"/>
            <p:cNvSpPr/>
            <p:nvPr/>
          </p:nvSpPr>
          <p:spPr>
            <a:xfrm>
              <a:off x="2690633"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ysClr val="window" lastClr="FFFFFF">
                <a:lumMod val="95000"/>
              </a:sysClr>
            </a:solidFill>
            <a:ln w="25400" cap="flat" cmpd="sng" algn="ctr">
              <a:solidFill>
                <a:srgbClr val="002161"/>
              </a:solidFill>
              <a:prstDash val="solid"/>
            </a:ln>
            <a:effectLst>
              <a:outerShdw blurRad="101600" dist="38100" dir="8100000" algn="tr" rotWithShape="0">
                <a:prstClr val="black">
                  <a:alpha val="40000"/>
                </a:prstClr>
              </a:outerShdw>
            </a:effectLst>
          </p:spPr>
          <p:txBody>
            <a:bodyPr lIns="91440" tIns="45720" rIns="91440" bIns="45720"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HK" altLang="en-US" sz="24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44" name="椭圆 43"/>
            <p:cNvSpPr/>
            <p:nvPr/>
          </p:nvSpPr>
          <p:spPr>
            <a:xfrm>
              <a:off x="3315689" y="1647875"/>
              <a:ext cx="600075" cy="600075"/>
            </a:xfrm>
            <a:prstGeom prst="ellipse">
              <a:avLst/>
            </a:prstGeom>
            <a:solidFill>
              <a:srgbClr val="C00000"/>
            </a:solidFill>
            <a:ln w="25400" cap="flat" cmpd="sng" algn="ctr">
              <a:noFill/>
              <a:prstDash val="solid"/>
            </a:ln>
            <a:effectLst/>
          </p:spPr>
          <p:txBody>
            <a:bodyPr lIns="91440" tIns="45720" rIns="91440" bIns="45720"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HK" altLang="en-US" sz="2400" b="0" i="0" u="none" strike="noStrike" kern="0" cap="none" spc="0" normalizeH="0" baseline="0" noProof="0">
                <a:ln>
                  <a:noFill/>
                </a:ln>
                <a:solidFill>
                  <a:prstClr val="white"/>
                </a:solidFill>
                <a:effectLst/>
                <a:uLnTx/>
                <a:uFillTx/>
                <a:latin typeface="Impact" panose="020B0806030902050204" pitchFamily="34" charset="0"/>
                <a:ea typeface="PMingLiU" panose="02020500000000000000" pitchFamily="18" charset="-120"/>
                <a:cs typeface="+mn-cs"/>
              </a:endParaRPr>
            </a:p>
          </p:txBody>
        </p:sp>
        <p:sp>
          <p:nvSpPr>
            <p:cNvPr id="45" name="文本框 48"/>
            <p:cNvSpPr txBox="1"/>
            <p:nvPr/>
          </p:nvSpPr>
          <p:spPr>
            <a:xfrm>
              <a:off x="3185327" y="1222952"/>
              <a:ext cx="894944" cy="636616"/>
            </a:xfrm>
            <a:prstGeom prst="rect">
              <a:avLst/>
            </a:prstGeom>
            <a:noFill/>
          </p:spPr>
          <p:txBody>
            <a:bodyPr wrap="square" lIns="91440" tIns="45720" rIns="91440" bIns="45720" rtlCol="0">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HK" sz="4400" b="0" i="0" u="none" strike="noStrike" kern="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rPr>
                <a:t>02</a:t>
              </a:r>
              <a:endParaRPr kumimoji="0" lang="zh-HK" altLang="en-US" sz="4400" b="0" i="0" u="none" strike="noStrike" kern="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endParaRPr>
            </a:p>
          </p:txBody>
        </p:sp>
        <p:sp>
          <p:nvSpPr>
            <p:cNvPr id="46" name="文本框 66"/>
            <p:cNvSpPr txBox="1"/>
            <p:nvPr/>
          </p:nvSpPr>
          <p:spPr>
            <a:xfrm>
              <a:off x="3060264" y="2765638"/>
              <a:ext cx="1110344" cy="347964"/>
            </a:xfrm>
            <a:prstGeom prst="rect">
              <a:avLst/>
            </a:prstGeom>
            <a:noFill/>
          </p:spPr>
          <p:txBody>
            <a:bodyPr wrap="square" lIns="91440" tIns="45720" rIns="91440" bIns="45720" rtlCol="0">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2135"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添加标题</a:t>
              </a:r>
              <a:endParaRPr kumimoji="0" lang="zh-HK" altLang="en-US" sz="2135"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6161357" y="2035031"/>
            <a:ext cx="2233928" cy="3506204"/>
            <a:chOff x="4603182" y="1038958"/>
            <a:chExt cx="1850186" cy="2900945"/>
          </a:xfrm>
        </p:grpSpPr>
        <p:sp>
          <p:nvSpPr>
            <p:cNvPr id="49" name="圆角矩形 46"/>
            <p:cNvSpPr/>
            <p:nvPr/>
          </p:nvSpPr>
          <p:spPr>
            <a:xfrm>
              <a:off x="4712149" y="1038958"/>
              <a:ext cx="1632254" cy="1502651"/>
            </a:xfrm>
            <a:prstGeom prst="roundRect">
              <a:avLst>
                <a:gd name="adj" fmla="val 9350"/>
              </a:avLst>
            </a:prstGeom>
            <a:solidFill>
              <a:srgbClr val="C00000"/>
            </a:solidFill>
            <a:ln w="25400" cap="flat" cmpd="sng" algn="ctr">
              <a:solidFill>
                <a:sysClr val="window" lastClr="FFFFFF"/>
              </a:solidFill>
              <a:prstDash val="solid"/>
            </a:ln>
            <a:effectLst>
              <a:outerShdw blurRad="127000" dist="38100" dir="8100000" algn="tr" rotWithShape="0">
                <a:prstClr val="black">
                  <a:alpha val="40000"/>
                </a:prstClr>
              </a:outerShdw>
            </a:effectLst>
          </p:spPr>
          <p:txBody>
            <a:bodyPr lIns="91440" tIns="45720" rIns="91440" bIns="45720"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HK" altLang="en-US" sz="24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50" name="任意多边形 47"/>
            <p:cNvSpPr/>
            <p:nvPr/>
          </p:nvSpPr>
          <p:spPr>
            <a:xfrm>
              <a:off x="4603182"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ysClr val="window" lastClr="FFFFFF">
                <a:lumMod val="95000"/>
              </a:sysClr>
            </a:solidFill>
            <a:ln w="25400" cap="flat" cmpd="sng" algn="ctr">
              <a:solidFill>
                <a:srgbClr val="002161"/>
              </a:solidFill>
              <a:prstDash val="solid"/>
            </a:ln>
            <a:effectLst>
              <a:outerShdw blurRad="101600" dist="38100" dir="8100000" algn="tr" rotWithShape="0">
                <a:prstClr val="black">
                  <a:alpha val="40000"/>
                </a:prstClr>
              </a:outerShdw>
            </a:effectLst>
          </p:spPr>
          <p:txBody>
            <a:bodyPr lIns="91440" tIns="45720" rIns="91440" bIns="45720"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HK" altLang="en-US" sz="24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51" name="椭圆 50"/>
            <p:cNvSpPr/>
            <p:nvPr/>
          </p:nvSpPr>
          <p:spPr>
            <a:xfrm>
              <a:off x="5228238" y="1647875"/>
              <a:ext cx="600075" cy="600075"/>
            </a:xfrm>
            <a:prstGeom prst="ellipse">
              <a:avLst/>
            </a:prstGeom>
            <a:solidFill>
              <a:srgbClr val="C00000"/>
            </a:solidFill>
            <a:ln w="25400" cap="flat" cmpd="sng" algn="ctr">
              <a:noFill/>
              <a:prstDash val="solid"/>
            </a:ln>
            <a:effectLst/>
          </p:spPr>
          <p:txBody>
            <a:bodyPr lIns="91440" tIns="45720" rIns="91440" bIns="45720"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HK" altLang="en-US" sz="2400" b="0" i="0" u="none" strike="noStrike" kern="0" cap="none" spc="0" normalizeH="0" baseline="0" noProof="0">
                <a:ln>
                  <a:noFill/>
                </a:ln>
                <a:solidFill>
                  <a:prstClr val="white"/>
                </a:solidFill>
                <a:effectLst/>
                <a:uLnTx/>
                <a:uFillTx/>
                <a:latin typeface="Impact" panose="020B0806030902050204" pitchFamily="34" charset="0"/>
                <a:ea typeface="PMingLiU" panose="02020500000000000000" pitchFamily="18" charset="-120"/>
                <a:cs typeface="+mn-cs"/>
              </a:endParaRPr>
            </a:p>
          </p:txBody>
        </p:sp>
        <p:sp>
          <p:nvSpPr>
            <p:cNvPr id="52" name="文本框 54"/>
            <p:cNvSpPr txBox="1"/>
            <p:nvPr/>
          </p:nvSpPr>
          <p:spPr>
            <a:xfrm>
              <a:off x="5044295" y="1222952"/>
              <a:ext cx="978584" cy="636616"/>
            </a:xfrm>
            <a:prstGeom prst="rect">
              <a:avLst/>
            </a:prstGeom>
            <a:noFill/>
          </p:spPr>
          <p:txBody>
            <a:bodyPr wrap="square" lIns="91440" tIns="45720" rIns="91440" bIns="45720" rtlCol="0">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HK" sz="4400" b="0" i="0" u="none" strike="noStrike" kern="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rPr>
                <a:t>03</a:t>
              </a:r>
              <a:endParaRPr kumimoji="0" lang="zh-HK" altLang="en-US" sz="4400" b="0" i="0" u="none" strike="noStrike" kern="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endParaRPr>
            </a:p>
          </p:txBody>
        </p:sp>
        <p:sp>
          <p:nvSpPr>
            <p:cNvPr id="53" name="文本框 68"/>
            <p:cNvSpPr txBox="1"/>
            <p:nvPr/>
          </p:nvSpPr>
          <p:spPr>
            <a:xfrm>
              <a:off x="4960299" y="2765638"/>
              <a:ext cx="1110344" cy="347964"/>
            </a:xfrm>
            <a:prstGeom prst="rect">
              <a:avLst/>
            </a:prstGeom>
            <a:noFill/>
          </p:spPr>
          <p:txBody>
            <a:bodyPr wrap="square" lIns="91440" tIns="45720" rIns="91440" bIns="45720" rtlCol="0">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2135"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添加标题</a:t>
              </a:r>
              <a:endParaRPr kumimoji="0" lang="zh-HK" altLang="en-US" sz="2135"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8566595" y="2035031"/>
            <a:ext cx="2233928" cy="3506204"/>
            <a:chOff x="6515731" y="1038958"/>
            <a:chExt cx="1850186" cy="2900945"/>
          </a:xfrm>
        </p:grpSpPr>
        <p:sp>
          <p:nvSpPr>
            <p:cNvPr id="56" name="圆角矩形 53"/>
            <p:cNvSpPr/>
            <p:nvPr/>
          </p:nvSpPr>
          <p:spPr>
            <a:xfrm>
              <a:off x="6624698" y="1038958"/>
              <a:ext cx="1632254" cy="1502651"/>
            </a:xfrm>
            <a:prstGeom prst="roundRect">
              <a:avLst>
                <a:gd name="adj" fmla="val 9350"/>
              </a:avLst>
            </a:prstGeom>
            <a:solidFill>
              <a:srgbClr val="C00000"/>
            </a:solidFill>
            <a:ln w="25400" cap="flat" cmpd="sng" algn="ctr">
              <a:solidFill>
                <a:sysClr val="window" lastClr="FFFFFF"/>
              </a:solidFill>
              <a:prstDash val="solid"/>
            </a:ln>
            <a:effectLst>
              <a:outerShdw blurRad="127000" dist="38100" dir="8100000" algn="tr" rotWithShape="0">
                <a:prstClr val="black">
                  <a:alpha val="40000"/>
                </a:prstClr>
              </a:outerShdw>
            </a:effectLst>
          </p:spPr>
          <p:txBody>
            <a:bodyPr lIns="91440" tIns="45720" rIns="91440" bIns="45720"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HK" altLang="en-US" sz="24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57" name="任意多边形 54"/>
            <p:cNvSpPr/>
            <p:nvPr/>
          </p:nvSpPr>
          <p:spPr>
            <a:xfrm>
              <a:off x="6515731"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ysClr val="window" lastClr="FFFFFF">
                <a:lumMod val="95000"/>
              </a:sysClr>
            </a:solidFill>
            <a:ln w="25400" cap="flat" cmpd="sng" algn="ctr">
              <a:solidFill>
                <a:srgbClr val="002161"/>
              </a:solidFill>
              <a:prstDash val="solid"/>
            </a:ln>
            <a:effectLst>
              <a:outerShdw blurRad="101600" dist="38100" dir="8100000" algn="tr" rotWithShape="0">
                <a:prstClr val="black">
                  <a:alpha val="40000"/>
                </a:prstClr>
              </a:outerShdw>
            </a:effectLst>
          </p:spPr>
          <p:txBody>
            <a:bodyPr lIns="91440" tIns="45720" rIns="91440" bIns="45720"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HK" altLang="en-US" sz="24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58" name="椭圆 57"/>
            <p:cNvSpPr/>
            <p:nvPr/>
          </p:nvSpPr>
          <p:spPr>
            <a:xfrm>
              <a:off x="7140787" y="1647875"/>
              <a:ext cx="600075" cy="600075"/>
            </a:xfrm>
            <a:prstGeom prst="ellipse">
              <a:avLst/>
            </a:prstGeom>
            <a:solidFill>
              <a:srgbClr val="C00000"/>
            </a:solidFill>
            <a:ln w="25400" cap="flat" cmpd="sng" algn="ctr">
              <a:noFill/>
              <a:prstDash val="solid"/>
            </a:ln>
            <a:effectLst/>
          </p:spPr>
          <p:txBody>
            <a:bodyPr lIns="91440" tIns="45720" rIns="91440" bIns="45720"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HK" altLang="en-US" sz="2400" b="0" i="0" u="none" strike="noStrike" kern="0" cap="none" spc="0" normalizeH="0" baseline="0" noProof="0">
                <a:ln>
                  <a:noFill/>
                </a:ln>
                <a:solidFill>
                  <a:prstClr val="white"/>
                </a:solidFill>
                <a:effectLst/>
                <a:uLnTx/>
                <a:uFillTx/>
                <a:latin typeface="Impact" panose="020B0806030902050204" pitchFamily="34" charset="0"/>
                <a:ea typeface="PMingLiU" panose="02020500000000000000" pitchFamily="18" charset="-120"/>
                <a:cs typeface="+mn-cs"/>
              </a:endParaRPr>
            </a:p>
          </p:txBody>
        </p:sp>
        <p:sp>
          <p:nvSpPr>
            <p:cNvPr id="59" name="文本框 60"/>
            <p:cNvSpPr txBox="1"/>
            <p:nvPr/>
          </p:nvSpPr>
          <p:spPr>
            <a:xfrm>
              <a:off x="6988992" y="1222952"/>
              <a:ext cx="876274" cy="636616"/>
            </a:xfrm>
            <a:prstGeom prst="rect">
              <a:avLst/>
            </a:prstGeom>
            <a:noFill/>
          </p:spPr>
          <p:txBody>
            <a:bodyPr wrap="square" lIns="91440" tIns="45720" rIns="91440" bIns="45720" rtlCol="0">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HK" sz="4400" b="0" i="0" u="none" strike="noStrike" kern="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rPr>
                <a:t>04</a:t>
              </a:r>
              <a:endParaRPr kumimoji="0" lang="zh-HK" altLang="en-US" sz="4400" b="0" i="0" u="none" strike="noStrike" kern="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endParaRPr>
            </a:p>
          </p:txBody>
        </p:sp>
        <p:sp>
          <p:nvSpPr>
            <p:cNvPr id="60" name="文本框 70"/>
            <p:cNvSpPr txBox="1"/>
            <p:nvPr/>
          </p:nvSpPr>
          <p:spPr>
            <a:xfrm>
              <a:off x="6871957" y="2765638"/>
              <a:ext cx="1110344" cy="347964"/>
            </a:xfrm>
            <a:prstGeom prst="rect">
              <a:avLst/>
            </a:prstGeom>
            <a:noFill/>
          </p:spPr>
          <p:txBody>
            <a:bodyPr wrap="square" lIns="91440" tIns="45720" rIns="91440" bIns="45720" rtlCol="0">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2135"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添加标题</a:t>
              </a:r>
              <a:endParaRPr kumimoji="0" lang="zh-HK" altLang="en-US" sz="2135"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000" fill="hold"/>
                                        <p:tgtEl>
                                          <p:spTgt spid="41"/>
                                        </p:tgtEl>
                                        <p:attrNameLst>
                                          <p:attrName>ppt_x</p:attrName>
                                        </p:attrNameLst>
                                      </p:cBhvr>
                                      <p:tavLst>
                                        <p:tav tm="0">
                                          <p:val>
                                            <p:strVal val="#ppt_x"/>
                                          </p:val>
                                        </p:tav>
                                        <p:tav tm="100000">
                                          <p:val>
                                            <p:strVal val="#ppt_x"/>
                                          </p:val>
                                        </p:tav>
                                      </p:tavLst>
                                    </p:anim>
                                    <p:anim calcmode="lin" valueType="num">
                                      <p:cBhvr additive="base">
                                        <p:cTn id="17" dur="100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fill="hold"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additive="base">
                                        <p:cTn id="21" dur="1000" fill="hold"/>
                                        <p:tgtEl>
                                          <p:spTgt spid="48"/>
                                        </p:tgtEl>
                                        <p:attrNameLst>
                                          <p:attrName>ppt_x</p:attrName>
                                        </p:attrNameLst>
                                      </p:cBhvr>
                                      <p:tavLst>
                                        <p:tav tm="0">
                                          <p:val>
                                            <p:strVal val="#ppt_x"/>
                                          </p:val>
                                        </p:tav>
                                        <p:tav tm="100000">
                                          <p:val>
                                            <p:strVal val="#ppt_x"/>
                                          </p:val>
                                        </p:tav>
                                      </p:tavLst>
                                    </p:anim>
                                    <p:anim calcmode="lin" valueType="num">
                                      <p:cBhvr additive="base">
                                        <p:cTn id="22" dur="1000" fill="hold"/>
                                        <p:tgtEl>
                                          <p:spTgt spid="48"/>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2" presetClass="entr" presetSubtype="4" fill="hold" nodeType="after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additive="base">
                                        <p:cTn id="26" dur="1000" fill="hold"/>
                                        <p:tgtEl>
                                          <p:spTgt spid="55"/>
                                        </p:tgtEl>
                                        <p:attrNameLst>
                                          <p:attrName>ppt_x</p:attrName>
                                        </p:attrNameLst>
                                      </p:cBhvr>
                                      <p:tavLst>
                                        <p:tav tm="0">
                                          <p:val>
                                            <p:strVal val="#ppt_x"/>
                                          </p:val>
                                        </p:tav>
                                        <p:tav tm="100000">
                                          <p:val>
                                            <p:strVal val="#ppt_x"/>
                                          </p:val>
                                        </p:tav>
                                      </p:tavLst>
                                    </p:anim>
                                    <p:anim calcmode="lin" valueType="num">
                                      <p:cBhvr additive="base">
                                        <p:cTn id="27" dur="10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0" y="188913"/>
            <a:ext cx="230819" cy="463550"/>
          </a:xfrm>
          <a:prstGeom prst="rect">
            <a:avLst/>
          </a:prstGeom>
          <a:solidFill>
            <a:srgbClr val="C00000"/>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5" name="文本框 4"/>
          <p:cNvSpPr txBox="1"/>
          <p:nvPr/>
        </p:nvSpPr>
        <p:spPr>
          <a:xfrm>
            <a:off x="479394" y="188913"/>
            <a:ext cx="295465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对部门的建议与意见</a:t>
            </a:r>
          </a:p>
        </p:txBody>
      </p:sp>
      <p:sp>
        <p:nvSpPr>
          <p:cNvPr id="6" name="矩形 5"/>
          <p:cNvSpPr/>
          <p:nvPr/>
        </p:nvSpPr>
        <p:spPr>
          <a:xfrm>
            <a:off x="1566779" y="4963018"/>
            <a:ext cx="9326121" cy="1338828"/>
          </a:xfrm>
          <a:prstGeom prst="rect">
            <a:avLst/>
          </a:prstGeom>
        </p:spPr>
        <p:txBody>
          <a:bodyPr wrap="square">
            <a:spAutoFit/>
          </a:bodyPr>
          <a:lstStyle/>
          <a:p>
            <a:pPr algn="ctr">
              <a:lnSpc>
                <a:spcPct val="150000"/>
              </a:lnSpc>
            </a:pPr>
            <a:r>
              <a:rPr lang="zh-CN" altLang="en-US">
                <a:latin typeface="微软雅黑" panose="020B0503020204020204" pitchFamily="34" charset="-122"/>
                <a:ea typeface="微软雅黑" panose="020B0503020204020204" pitchFamily="34" charset="-122"/>
              </a:rPr>
              <a:t>在实习期间，我和公司的一些新老员工建立了深厚友谊。作为一个大家庭，由于一些原因，虽然我们不能所有的人聚到一起，但是我认为至少我们一个部门应该利用节假日休息时间组织集体活动，促进友谊，加深相互了解，增加我们的默契，有利用公司发展。</a:t>
            </a:r>
            <a:endParaRPr lang="zh-CN" altLang="en-US" dirty="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156" y="1231638"/>
            <a:ext cx="10218198" cy="3400425"/>
          </a:xfrm>
          <a:prstGeom prst="rect">
            <a:avLst/>
          </a:prstGeom>
        </p:spPr>
      </p:pic>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3"/>
          <p:cNvGrpSpPr/>
          <p:nvPr/>
        </p:nvGrpSpPr>
        <p:grpSpPr bwMode="auto">
          <a:xfrm>
            <a:off x="2474773" y="2772391"/>
            <a:ext cx="7260423" cy="1145590"/>
            <a:chOff x="21207" y="38046"/>
            <a:chExt cx="4309863" cy="680121"/>
          </a:xfrm>
        </p:grpSpPr>
        <p:sp>
          <p:nvSpPr>
            <p:cNvPr id="9" name="任意多边形 45"/>
            <p:cNvSpPr/>
            <p:nvPr/>
          </p:nvSpPr>
          <p:spPr bwMode="auto">
            <a:xfrm>
              <a:off x="21207" y="616567"/>
              <a:ext cx="1307927" cy="101600"/>
            </a:xfrm>
            <a:custGeom>
              <a:avLst/>
              <a:gdLst>
                <a:gd name="T0" fmla="*/ 0 w 1307927"/>
                <a:gd name="T1" fmla="*/ 0 h 101600"/>
                <a:gd name="T2" fmla="*/ 1223454 w 1307927"/>
                <a:gd name="T3" fmla="*/ 0 h 101600"/>
                <a:gd name="T4" fmla="*/ 1307927 w 1307927"/>
                <a:gd name="T5" fmla="*/ 101600 h 101600"/>
                <a:gd name="T6" fmla="*/ 0 w 1307927"/>
                <a:gd name="T7" fmla="*/ 101600 h 101600"/>
                <a:gd name="T8" fmla="*/ 0 w 1307927"/>
                <a:gd name="T9" fmla="*/ 0 h 10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7927" h="101600">
                  <a:moveTo>
                    <a:pt x="0" y="0"/>
                  </a:moveTo>
                  <a:lnTo>
                    <a:pt x="1223454" y="0"/>
                  </a:lnTo>
                  <a:lnTo>
                    <a:pt x="1307927" y="101600"/>
                  </a:lnTo>
                  <a:lnTo>
                    <a:pt x="0" y="101600"/>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 name="任意多边形 126"/>
            <p:cNvSpPr/>
            <p:nvPr/>
          </p:nvSpPr>
          <p:spPr bwMode="auto">
            <a:xfrm>
              <a:off x="1439654" y="616567"/>
              <a:ext cx="2891416" cy="101600"/>
            </a:xfrm>
            <a:custGeom>
              <a:avLst/>
              <a:gdLst>
                <a:gd name="T0" fmla="*/ 0 w 2891416"/>
                <a:gd name="T1" fmla="*/ 0 h 101600"/>
                <a:gd name="T2" fmla="*/ 2891416 w 2891416"/>
                <a:gd name="T3" fmla="*/ 0 h 101600"/>
                <a:gd name="T4" fmla="*/ 2891416 w 2891416"/>
                <a:gd name="T5" fmla="*/ 101600 h 101600"/>
                <a:gd name="T6" fmla="*/ 84473 w 2891416"/>
                <a:gd name="T7" fmla="*/ 101600 h 101600"/>
                <a:gd name="T8" fmla="*/ 0 w 2891416"/>
                <a:gd name="T9" fmla="*/ 0 h 10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1416" h="101600">
                  <a:moveTo>
                    <a:pt x="0" y="0"/>
                  </a:moveTo>
                  <a:lnTo>
                    <a:pt x="2891416" y="0"/>
                  </a:lnTo>
                  <a:lnTo>
                    <a:pt x="2891416" y="101600"/>
                  </a:lnTo>
                  <a:lnTo>
                    <a:pt x="84473" y="101600"/>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1" name="文本框 69"/>
            <p:cNvSpPr txBox="1">
              <a:spLocks noChangeArrowheads="1"/>
            </p:cNvSpPr>
            <p:nvPr/>
          </p:nvSpPr>
          <p:spPr bwMode="auto">
            <a:xfrm>
              <a:off x="1593623" y="38046"/>
              <a:ext cx="2665809" cy="49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a:ln>
                    <a:noFill/>
                  </a:ln>
                  <a:solidFill>
                    <a:srgbClr val="262626"/>
                  </a:solidFill>
                  <a:effectLst/>
                  <a:uLnTx/>
                  <a:uFillTx/>
                  <a:latin typeface="微软雅黑" panose="020B0503020204020204" pitchFamily="34" charset="-122"/>
                  <a:ea typeface="微软雅黑" panose="020B0503020204020204" pitchFamily="34" charset="-122"/>
                  <a:cs typeface="+mn-cs"/>
                </a:rPr>
                <a:t>工作规划与展望</a:t>
              </a:r>
              <a:endParaRPr kumimoji="0" lang="zh-CN" altLang="zh-CN" sz="4800" b="1" i="0" u="none" strike="noStrike" kern="1200" cap="none" spc="0" normalizeH="0" baseline="0" noProof="0">
                <a:ln>
                  <a:noFill/>
                </a:ln>
                <a:solidFill>
                  <a:srgbClr val="262626"/>
                </a:solidFill>
                <a:effectLst/>
                <a:uLnTx/>
                <a:uFillTx/>
                <a:latin typeface="微软雅黑" panose="020B0503020204020204" pitchFamily="34" charset="-122"/>
                <a:ea typeface="微软雅黑" panose="020B0503020204020204" pitchFamily="34" charset="-122"/>
                <a:cs typeface="+mn-cs"/>
              </a:endParaRPr>
            </a:p>
          </p:txBody>
        </p:sp>
        <p:sp>
          <p:nvSpPr>
            <p:cNvPr id="12" name="文本框 69"/>
            <p:cNvSpPr txBox="1">
              <a:spLocks noChangeArrowheads="1"/>
            </p:cNvSpPr>
            <p:nvPr/>
          </p:nvSpPr>
          <p:spPr bwMode="auto">
            <a:xfrm>
              <a:off x="147685" y="164261"/>
              <a:ext cx="1329134" cy="42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a:ln>
                    <a:noFill/>
                  </a:ln>
                  <a:solidFill>
                    <a:srgbClr val="262626"/>
                  </a:solidFill>
                  <a:effectLst/>
                  <a:uLnTx/>
                  <a:uFillTx/>
                  <a:latin typeface="微软雅黑" panose="020B0503020204020204" pitchFamily="34" charset="-122"/>
                  <a:ea typeface="微软雅黑" panose="020B0503020204020204" pitchFamily="34" charset="-122"/>
                  <a:cs typeface="+mn-cs"/>
                </a:rPr>
                <a:t>第四章</a:t>
              </a:r>
              <a:endParaRPr kumimoji="0" lang="zh-CN" altLang="zh-CN" sz="4000" b="1" i="0" u="none" strike="noStrike" kern="1200" cap="none" spc="0" normalizeH="0" baseline="0" noProof="0">
                <a:ln>
                  <a:noFill/>
                </a:ln>
                <a:solidFill>
                  <a:srgbClr val="262626"/>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0" y="188913"/>
            <a:ext cx="230819" cy="463550"/>
          </a:xfrm>
          <a:prstGeom prst="rect">
            <a:avLst/>
          </a:prstGeom>
          <a:solidFill>
            <a:srgbClr val="C00000"/>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5" name="文本框 4"/>
          <p:cNvSpPr txBox="1"/>
          <p:nvPr/>
        </p:nvSpPr>
        <p:spPr>
          <a:xfrm>
            <a:off x="479394" y="188913"/>
            <a:ext cx="233910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工作规划与展望</a:t>
            </a:r>
          </a:p>
        </p:txBody>
      </p:sp>
      <p:sp>
        <p:nvSpPr>
          <p:cNvPr id="2" name="矩形 1"/>
          <p:cNvSpPr/>
          <p:nvPr/>
        </p:nvSpPr>
        <p:spPr>
          <a:xfrm>
            <a:off x="3631656" y="1353975"/>
            <a:ext cx="4629413" cy="958651"/>
          </a:xfrm>
          <a:prstGeom prst="rect">
            <a:avLst/>
          </a:prstGeom>
        </p:spPr>
        <p:txBody>
          <a:bodyPr wrap="square">
            <a:spAutoFit/>
          </a:bodyPr>
          <a:lstStyle/>
          <a:p>
            <a:pPr>
              <a:lnSpc>
                <a:spcPct val="150000"/>
              </a:lnSpc>
            </a:pPr>
            <a:r>
              <a:rPr lang="zh-CN" altLang="en-US">
                <a:latin typeface="微软雅黑" panose="020B0503020204020204" pitchFamily="34" charset="-122"/>
                <a:ea typeface="微软雅黑" panose="020B0503020204020204" pitchFamily="34" charset="-122"/>
              </a:rPr>
              <a:t>在一两个星期之内，加深对存储专业知识的学习，深入了解自己所从事的行业</a:t>
            </a:r>
            <a:endParaRPr lang="en-US" altLang="zh-CN">
              <a:latin typeface="微软雅黑" panose="020B0503020204020204" pitchFamily="34" charset="-122"/>
              <a:ea typeface="微软雅黑" panose="020B0503020204020204" pitchFamily="34" charset="-122"/>
            </a:endParaRPr>
          </a:p>
        </p:txBody>
      </p:sp>
      <p:sp>
        <p:nvSpPr>
          <p:cNvPr id="3" name="矩形 2"/>
          <p:cNvSpPr/>
          <p:nvPr/>
        </p:nvSpPr>
        <p:spPr>
          <a:xfrm>
            <a:off x="7136306" y="3202377"/>
            <a:ext cx="4339650" cy="507831"/>
          </a:xfrm>
          <a:prstGeom prst="rect">
            <a:avLst/>
          </a:prstGeom>
        </p:spPr>
        <p:txBody>
          <a:bodyPr wrap="none">
            <a:spAutoFit/>
          </a:bodyPr>
          <a:lstStyle/>
          <a:p>
            <a:pPr>
              <a:lnSpc>
                <a:spcPct val="150000"/>
              </a:lnSpc>
            </a:pPr>
            <a:r>
              <a:rPr lang="zh-CN" altLang="en-US">
                <a:latin typeface="微软雅黑" panose="020B0503020204020204" pitchFamily="34" charset="-122"/>
                <a:ea typeface="微软雅黑" panose="020B0503020204020204" pitchFamily="34" charset="-122"/>
              </a:rPr>
              <a:t>不断改进的自己工作方式，以便工作效率</a:t>
            </a:r>
            <a:endParaRPr lang="zh-CN" altLang="en-US" dirty="0">
              <a:latin typeface="微软雅黑" panose="020B0503020204020204" pitchFamily="34" charset="-122"/>
              <a:ea typeface="微软雅黑" panose="020B0503020204020204" pitchFamily="34" charset="-122"/>
            </a:endParaRPr>
          </a:p>
        </p:txBody>
      </p:sp>
      <p:sp>
        <p:nvSpPr>
          <p:cNvPr id="6" name="矩形 5"/>
          <p:cNvSpPr/>
          <p:nvPr/>
        </p:nvSpPr>
        <p:spPr>
          <a:xfrm>
            <a:off x="641784" y="3825750"/>
            <a:ext cx="4211310" cy="507831"/>
          </a:xfrm>
          <a:prstGeom prst="rect">
            <a:avLst/>
          </a:prstGeom>
        </p:spPr>
        <p:txBody>
          <a:bodyPr wrap="square">
            <a:spAutoFit/>
          </a:bodyPr>
          <a:lstStyle/>
          <a:p>
            <a:pPr>
              <a:lnSpc>
                <a:spcPct val="150000"/>
              </a:lnSpc>
            </a:pPr>
            <a:r>
              <a:rPr lang="zh-CN" altLang="en-US">
                <a:latin typeface="微软雅黑" panose="020B0503020204020204" pitchFamily="34" charset="-122"/>
                <a:ea typeface="微软雅黑" panose="020B0503020204020204" pitchFamily="34" charset="-122"/>
              </a:rPr>
              <a:t>制定计划，总结自己的收获，查找不足</a:t>
            </a:r>
            <a:endParaRPr lang="en-US" altLang="zh-CN">
              <a:latin typeface="微软雅黑" panose="020B0503020204020204" pitchFamily="34" charset="-122"/>
              <a:ea typeface="微软雅黑" panose="020B0503020204020204" pitchFamily="34" charset="-122"/>
            </a:endParaRPr>
          </a:p>
        </p:txBody>
      </p:sp>
      <p:grpSp>
        <p:nvGrpSpPr>
          <p:cNvPr id="23" name="组合 22"/>
          <p:cNvGrpSpPr/>
          <p:nvPr/>
        </p:nvGrpSpPr>
        <p:grpSpPr>
          <a:xfrm>
            <a:off x="1535837" y="5223332"/>
            <a:ext cx="9294920" cy="1027526"/>
            <a:chOff x="1535837" y="5223332"/>
            <a:chExt cx="9294920" cy="1027526"/>
          </a:xfrm>
        </p:grpSpPr>
        <p:sp>
          <p:nvSpPr>
            <p:cNvPr id="22" name="矩形: 圆角 21"/>
            <p:cNvSpPr/>
            <p:nvPr/>
          </p:nvSpPr>
          <p:spPr>
            <a:xfrm>
              <a:off x="1535837" y="5223332"/>
              <a:ext cx="9294920" cy="102752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089213" y="5299630"/>
              <a:ext cx="8413072" cy="874407"/>
            </a:xfrm>
            <a:prstGeom prst="rect">
              <a:avLst/>
            </a:prstGeom>
          </p:spPr>
          <p:txBody>
            <a:bodyPr wrap="square">
              <a:spAutoFit/>
            </a:bodyPr>
            <a:lstStyle/>
            <a:p>
              <a:pPr algn="ctr">
                <a:lnSpc>
                  <a:spcPct val="150000"/>
                </a:lnSpc>
              </a:pPr>
              <a:r>
                <a:rPr lang="zh-CN" altLang="en-US">
                  <a:solidFill>
                    <a:schemeClr val="bg1"/>
                  </a:solidFill>
                  <a:latin typeface="微软雅黑" panose="020B0503020204020204" pitchFamily="34" charset="-122"/>
                  <a:ea typeface="微软雅黑" panose="020B0503020204020204" pitchFamily="34" charset="-122"/>
                </a:rPr>
                <a:t>我相信，在我们互相帮助和支持下，我们都将有所提高，都能很好的为自己定位。在我们的共同的努力之下，公司的业绩会蒸蒸日上，创造一个个辉煌！</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8" name="Group 4"/>
          <p:cNvGrpSpPr/>
          <p:nvPr/>
        </p:nvGrpSpPr>
        <p:grpSpPr>
          <a:xfrm>
            <a:off x="4992608" y="2562836"/>
            <a:ext cx="1855684" cy="1786915"/>
            <a:chOff x="4200186" y="2320894"/>
            <a:chExt cx="3791627" cy="3651116"/>
          </a:xfrm>
        </p:grpSpPr>
        <p:sp>
          <p:nvSpPr>
            <p:cNvPr id="9" name="Rounded Rectangle 6"/>
            <p:cNvSpPr/>
            <p:nvPr/>
          </p:nvSpPr>
          <p:spPr>
            <a:xfrm flipH="1">
              <a:off x="4214254" y="4850056"/>
              <a:ext cx="3777559" cy="91440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9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Rounded Rectangle 5"/>
            <p:cNvSpPr/>
            <p:nvPr/>
          </p:nvSpPr>
          <p:spPr>
            <a:xfrm rot="3492391" flipH="1">
              <a:off x="4991307" y="3689252"/>
              <a:ext cx="3651116" cy="91440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9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Rounded Rectangle 3"/>
            <p:cNvSpPr/>
            <p:nvPr/>
          </p:nvSpPr>
          <p:spPr>
            <a:xfrm rot="18107609">
              <a:off x="3556490" y="3689252"/>
              <a:ext cx="3651116" cy="91440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9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Rounded Rectangle 9"/>
            <p:cNvSpPr/>
            <p:nvPr/>
          </p:nvSpPr>
          <p:spPr>
            <a:xfrm flipH="1">
              <a:off x="4200186" y="4850056"/>
              <a:ext cx="1948760" cy="91440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9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Oval 13"/>
            <p:cNvSpPr/>
            <p:nvPr/>
          </p:nvSpPr>
          <p:spPr>
            <a:xfrm>
              <a:off x="5725181" y="2613073"/>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9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Oval 14"/>
            <p:cNvSpPr/>
            <p:nvPr/>
          </p:nvSpPr>
          <p:spPr>
            <a:xfrm>
              <a:off x="4297730" y="4929404"/>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9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Oval 15"/>
            <p:cNvSpPr/>
            <p:nvPr/>
          </p:nvSpPr>
          <p:spPr>
            <a:xfrm>
              <a:off x="7164059" y="4930934"/>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66775" fontAlgn="base">
                <a:lnSpc>
                  <a:spcPct val="120000"/>
                </a:lnSpc>
                <a:spcBef>
                  <a:spcPct val="0"/>
                </a:spcBef>
                <a:spcAft>
                  <a:spcPct val="0"/>
                </a:spcAft>
              </a:pPr>
              <a:endParaRPr lang="en-GB" sz="9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7"/>
            <p:cNvSpPr>
              <a:spLocks noEditPoints="1"/>
            </p:cNvSpPr>
            <p:nvPr/>
          </p:nvSpPr>
          <p:spPr bwMode="auto">
            <a:xfrm>
              <a:off x="5950368" y="2791506"/>
              <a:ext cx="305327" cy="398835"/>
            </a:xfrm>
            <a:custGeom>
              <a:avLst/>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chemeClr val="accent1"/>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866775" fontAlgn="base">
                <a:lnSpc>
                  <a:spcPct val="120000"/>
                </a:lnSpc>
                <a:spcBef>
                  <a:spcPct val="0"/>
                </a:spcBef>
                <a:spcAft>
                  <a:spcPct val="0"/>
                </a:spcAft>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8"/>
            <p:cNvSpPr>
              <a:spLocks noEditPoints="1"/>
            </p:cNvSpPr>
            <p:nvPr/>
          </p:nvSpPr>
          <p:spPr bwMode="auto">
            <a:xfrm>
              <a:off x="4537230" y="5088755"/>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accent3"/>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866775" fontAlgn="base">
                <a:lnSpc>
                  <a:spcPct val="120000"/>
                </a:lnSpc>
                <a:spcBef>
                  <a:spcPct val="0"/>
                </a:spcBef>
                <a:spcAft>
                  <a:spcPct val="0"/>
                </a:spcAft>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9"/>
            <p:cNvSpPr>
              <a:spLocks noEditPoints="1"/>
            </p:cNvSpPr>
            <p:nvPr/>
          </p:nvSpPr>
          <p:spPr bwMode="auto">
            <a:xfrm>
              <a:off x="7348218" y="5147991"/>
              <a:ext cx="387383" cy="332044"/>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2"/>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866775" fontAlgn="base">
                <a:lnSpc>
                  <a:spcPct val="120000"/>
                </a:lnSpc>
                <a:spcBef>
                  <a:spcPct val="0"/>
                </a:spcBef>
                <a:spcAft>
                  <a:spcPct val="0"/>
                </a:spcAft>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Effect transition="in" filter="fade">
                                      <p:cBhvr>
                                        <p:cTn id="19" dur="1000"/>
                                        <p:tgtEl>
                                          <p:spTgt spid="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Effect transition="in" filter="fade">
                                      <p:cBhvr>
                                        <p:cTn id="25" dur="1000"/>
                                        <p:tgtEl>
                                          <p:spTgt spid="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1000" fill="hold"/>
                                        <p:tgtEl>
                                          <p:spTgt spid="3"/>
                                        </p:tgtEl>
                                        <p:attrNameLst>
                                          <p:attrName>ppt_w</p:attrName>
                                        </p:attrNameLst>
                                      </p:cBhvr>
                                      <p:tavLst>
                                        <p:tav tm="0">
                                          <p:val>
                                            <p:fltVal val="0"/>
                                          </p:val>
                                        </p:tav>
                                        <p:tav tm="100000">
                                          <p:val>
                                            <p:strVal val="#ppt_w"/>
                                          </p:val>
                                        </p:tav>
                                      </p:tavLst>
                                    </p:anim>
                                    <p:anim calcmode="lin" valueType="num">
                                      <p:cBhvr>
                                        <p:cTn id="30" dur="1000" fill="hold"/>
                                        <p:tgtEl>
                                          <p:spTgt spid="3"/>
                                        </p:tgtEl>
                                        <p:attrNameLst>
                                          <p:attrName>ppt_h</p:attrName>
                                        </p:attrNameLst>
                                      </p:cBhvr>
                                      <p:tavLst>
                                        <p:tav tm="0">
                                          <p:val>
                                            <p:fltVal val="0"/>
                                          </p:val>
                                        </p:tav>
                                        <p:tav tm="100000">
                                          <p:val>
                                            <p:strVal val="#ppt_h"/>
                                          </p:val>
                                        </p:tav>
                                      </p:tavLst>
                                    </p:anim>
                                    <p:animEffect transition="in" filter="fade">
                                      <p:cBhvr>
                                        <p:cTn id="31" dur="1000"/>
                                        <p:tgtEl>
                                          <p:spTgt spid="3"/>
                                        </p:tgtEl>
                                      </p:cBhvr>
                                    </p:animEffect>
                                  </p:childTnLst>
                                </p:cTn>
                              </p:par>
                            </p:childTnLst>
                          </p:cTn>
                        </p:par>
                        <p:par>
                          <p:cTn id="32" fill="hold">
                            <p:stCondLst>
                              <p:cond delay="5000"/>
                            </p:stCondLst>
                            <p:childTnLst>
                              <p:par>
                                <p:cTn id="33" presetID="42" presetClass="entr" presetSubtype="0"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建筑物, 户外, 天空, 城市&#10;&#10;已生成极高可信度的说明"/>
          <p:cNvPicPr>
            <a:picLocks noChangeAspect="1"/>
          </p:cNvPicPr>
          <p:nvPr/>
        </p:nvPicPr>
        <p:blipFill rotWithShape="1">
          <a:blip r:embed="rId3">
            <a:extLst>
              <a:ext uri="{28A0092B-C50C-407E-A947-70E740481C1C}">
                <a14:useLocalDpi xmlns:a14="http://schemas.microsoft.com/office/drawing/2010/main" val="0"/>
              </a:ext>
            </a:extLst>
          </a:blip>
          <a:srcRect b="13848"/>
          <a:stretch>
            <a:fillRect/>
          </a:stretch>
        </p:blipFill>
        <p:spPr>
          <a:xfrm>
            <a:off x="0" y="2"/>
            <a:ext cx="12192000" cy="2944304"/>
          </a:xfrm>
          <a:prstGeom prst="rect">
            <a:avLst/>
          </a:prstGeom>
        </p:spPr>
      </p:pic>
      <p:sp>
        <p:nvSpPr>
          <p:cNvPr id="8" name="TextBox 59"/>
          <p:cNvSpPr txBox="1">
            <a:spLocks noChangeArrowheads="1"/>
          </p:cNvSpPr>
          <p:nvPr/>
        </p:nvSpPr>
        <p:spPr bwMode="auto">
          <a:xfrm flipH="1">
            <a:off x="2814240" y="3293734"/>
            <a:ext cx="6812094" cy="769441"/>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a:defRPr/>
            </a:pPr>
            <a:r>
              <a:rPr lang="zh-CN" altLang="en-US" sz="4400" b="1" kern="0" dirty="0">
                <a:solidFill>
                  <a:srgbClr val="C00000"/>
                </a:solidFill>
                <a:latin typeface="微软雅黑" panose="020B0503020204020204" pitchFamily="34" charset="-122"/>
                <a:ea typeface="微软雅黑" panose="020B0503020204020204" pitchFamily="34" charset="-122"/>
                <a:sym typeface="方正大黑简体" pitchFamily="65" charset="-122"/>
              </a:rPr>
              <a:t>前言 </a:t>
            </a:r>
            <a:r>
              <a:rPr lang="en-US" altLang="zh-CN" sz="4400" b="1" kern="0" dirty="0">
                <a:solidFill>
                  <a:srgbClr val="C00000"/>
                </a:solidFill>
                <a:latin typeface="微软雅黑" panose="020B0503020204020204" pitchFamily="34" charset="-122"/>
                <a:ea typeface="微软雅黑" panose="020B0503020204020204" pitchFamily="34" charset="-122"/>
              </a:rPr>
              <a:t>| </a:t>
            </a:r>
            <a:r>
              <a:rPr lang="en-US" altLang="zh-CN" sz="2400" dirty="0">
                <a:solidFill>
                  <a:srgbClr val="C00000"/>
                </a:solidFill>
                <a:latin typeface="Impact" panose="020B0806030902050204" pitchFamily="34" charset="0"/>
                <a:sym typeface="Impact" panose="020B0806030902050204" pitchFamily="34" charset="0"/>
              </a:rPr>
              <a:t>Introduction</a:t>
            </a:r>
            <a:endParaRPr lang="zh-CN" altLang="en-US" sz="2400" dirty="0">
              <a:solidFill>
                <a:srgbClr val="C00000"/>
              </a:solidFill>
              <a:latin typeface="Impact" panose="020B0806030902050204" pitchFamily="34" charset="0"/>
              <a:sym typeface="Impact" panose="020B0806030902050204" pitchFamily="34" charset="0"/>
            </a:endParaRPr>
          </a:p>
        </p:txBody>
      </p:sp>
      <p:sp>
        <p:nvSpPr>
          <p:cNvPr id="9" name="矩形 8"/>
          <p:cNvSpPr/>
          <p:nvPr/>
        </p:nvSpPr>
        <p:spPr>
          <a:xfrm>
            <a:off x="1849514" y="4412603"/>
            <a:ext cx="9070020" cy="1754326"/>
          </a:xfrm>
          <a:prstGeom prst="rect">
            <a:avLst/>
          </a:prstGeom>
        </p:spPr>
        <p:txBody>
          <a:bodyPr wrap="square">
            <a:spAutoFit/>
          </a:bodyPr>
          <a:lstStyle/>
          <a:p>
            <a:pPr>
              <a:lnSpc>
                <a:spcPct val="150000"/>
              </a:lnSpc>
            </a:pPr>
            <a:r>
              <a:rPr lang="zh-CN" altLang="en-US">
                <a:latin typeface="微软雅黑" panose="020B0503020204020204" pitchFamily="34" charset="-122"/>
                <a:ea typeface="微软雅黑" panose="020B0503020204020204" pitchFamily="34" charset="-122"/>
              </a:rPr>
              <a:t>首先，感谢公司为我搭建了一个学以致用的平台，给我提供一个实现自身价值的机会。</a:t>
            </a:r>
            <a:endParaRPr lang="en-US" altLang="zh-CN">
              <a:latin typeface="微软雅黑" panose="020B0503020204020204" pitchFamily="34" charset="-122"/>
              <a:ea typeface="微软雅黑" panose="020B0503020204020204" pitchFamily="34" charset="-122"/>
            </a:endParaRPr>
          </a:p>
          <a:p>
            <a:pPr>
              <a:lnSpc>
                <a:spcPct val="150000"/>
              </a:lnSpc>
            </a:pPr>
            <a:r>
              <a:rPr lang="zh-CN" altLang="en-US">
                <a:latin typeface="微软雅黑" panose="020B0503020204020204" pitchFamily="34" charset="-122"/>
                <a:ea typeface="微软雅黑" panose="020B0503020204020204" pitchFamily="34" charset="-122"/>
              </a:rPr>
              <a:t>感谢各位领导、同事对我实习期间工作的检阅。</a:t>
            </a:r>
            <a:endParaRPr lang="en-US" altLang="zh-CN">
              <a:latin typeface="微软雅黑" panose="020B0503020204020204" pitchFamily="34" charset="-122"/>
              <a:ea typeface="微软雅黑" panose="020B0503020204020204" pitchFamily="34" charset="-122"/>
            </a:endParaRPr>
          </a:p>
          <a:p>
            <a:pPr>
              <a:lnSpc>
                <a:spcPct val="150000"/>
              </a:lnSpc>
            </a:pPr>
            <a:r>
              <a:rPr lang="zh-CN" altLang="en-US">
                <a:latin typeface="微软雅黑" panose="020B0503020204020204" pitchFamily="34" charset="-122"/>
                <a:ea typeface="微软雅黑" panose="020B0503020204020204" pitchFamily="34" charset="-122"/>
              </a:rPr>
              <a:t>借助这个机会，我对逝去的三月做一个总结，并对今后的工作有所规划，使得工作更具目的性，从而提高工作效率 。</a:t>
            </a:r>
            <a:endParaRPr lang="en-US" altLang="zh-CN" dirty="0">
              <a:latin typeface="微软雅黑" panose="020B0503020204020204" pitchFamily="34" charset="-122"/>
              <a:ea typeface="微软雅黑" panose="020B0503020204020204" pitchFamily="34" charset="-122"/>
            </a:endParaRPr>
          </a:p>
        </p:txBody>
      </p:sp>
      <p:sp>
        <p:nvSpPr>
          <p:cNvPr id="12" name="任意多边形: 形状 11"/>
          <p:cNvSpPr/>
          <p:nvPr/>
        </p:nvSpPr>
        <p:spPr>
          <a:xfrm>
            <a:off x="-221941" y="4196413"/>
            <a:ext cx="994299" cy="2186705"/>
          </a:xfrm>
          <a:custGeom>
            <a:avLst/>
            <a:gdLst>
              <a:gd name="connsiteX0" fmla="*/ 0 w 994299"/>
              <a:gd name="connsiteY0" fmla="*/ 0 h 2186705"/>
              <a:gd name="connsiteX1" fmla="*/ 994299 w 994299"/>
              <a:gd name="connsiteY1" fmla="*/ 0 h 2186705"/>
              <a:gd name="connsiteX2" fmla="*/ 994299 w 994299"/>
              <a:gd name="connsiteY2" fmla="*/ 2186705 h 2186705"/>
              <a:gd name="connsiteX3" fmla="*/ 0 w 994299"/>
              <a:gd name="connsiteY3" fmla="*/ 2186705 h 2186705"/>
            </a:gdLst>
            <a:ahLst/>
            <a:cxnLst>
              <a:cxn ang="0">
                <a:pos x="connsiteX0" y="connsiteY0"/>
              </a:cxn>
              <a:cxn ang="0">
                <a:pos x="connsiteX1" y="connsiteY1"/>
              </a:cxn>
              <a:cxn ang="0">
                <a:pos x="connsiteX2" y="connsiteY2"/>
              </a:cxn>
              <a:cxn ang="0">
                <a:pos x="connsiteX3" y="connsiteY3"/>
              </a:cxn>
            </a:cxnLst>
            <a:rect l="l" t="t" r="r" b="b"/>
            <a:pathLst>
              <a:path w="994299" h="2186705">
                <a:moveTo>
                  <a:pt x="0" y="0"/>
                </a:moveTo>
                <a:lnTo>
                  <a:pt x="994299" y="0"/>
                </a:lnTo>
                <a:lnTo>
                  <a:pt x="994299" y="2186705"/>
                </a:lnTo>
                <a:lnTo>
                  <a:pt x="0" y="2186705"/>
                </a:lnTo>
                <a:close/>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1)">
                                      <p:cBhvr>
                                        <p:cTn id="13" dur="1000"/>
                                        <p:tgtEl>
                                          <p:spTgt spid="1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par>
                          <p:cTn id="18" fill="hold">
                            <p:stCondLst>
                              <p:cond delay="3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3"/>
          <p:cNvGrpSpPr/>
          <p:nvPr/>
        </p:nvGrpSpPr>
        <p:grpSpPr bwMode="auto">
          <a:xfrm>
            <a:off x="2474773" y="2772391"/>
            <a:ext cx="7260423" cy="1145590"/>
            <a:chOff x="21207" y="38046"/>
            <a:chExt cx="4309863" cy="680121"/>
          </a:xfrm>
        </p:grpSpPr>
        <p:sp>
          <p:nvSpPr>
            <p:cNvPr id="9" name="任意多边形 45"/>
            <p:cNvSpPr/>
            <p:nvPr/>
          </p:nvSpPr>
          <p:spPr bwMode="auto">
            <a:xfrm>
              <a:off x="21207" y="616567"/>
              <a:ext cx="1307927" cy="101600"/>
            </a:xfrm>
            <a:custGeom>
              <a:avLst/>
              <a:gdLst>
                <a:gd name="T0" fmla="*/ 0 w 1307927"/>
                <a:gd name="T1" fmla="*/ 0 h 101600"/>
                <a:gd name="T2" fmla="*/ 1223454 w 1307927"/>
                <a:gd name="T3" fmla="*/ 0 h 101600"/>
                <a:gd name="T4" fmla="*/ 1307927 w 1307927"/>
                <a:gd name="T5" fmla="*/ 101600 h 101600"/>
                <a:gd name="T6" fmla="*/ 0 w 1307927"/>
                <a:gd name="T7" fmla="*/ 101600 h 101600"/>
                <a:gd name="T8" fmla="*/ 0 w 1307927"/>
                <a:gd name="T9" fmla="*/ 0 h 10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7927" h="101600">
                  <a:moveTo>
                    <a:pt x="0" y="0"/>
                  </a:moveTo>
                  <a:lnTo>
                    <a:pt x="1223454" y="0"/>
                  </a:lnTo>
                  <a:lnTo>
                    <a:pt x="1307927" y="101600"/>
                  </a:lnTo>
                  <a:lnTo>
                    <a:pt x="0" y="101600"/>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 name="任意多边形 126"/>
            <p:cNvSpPr/>
            <p:nvPr/>
          </p:nvSpPr>
          <p:spPr bwMode="auto">
            <a:xfrm>
              <a:off x="1439654" y="616567"/>
              <a:ext cx="2891416" cy="101600"/>
            </a:xfrm>
            <a:custGeom>
              <a:avLst/>
              <a:gdLst>
                <a:gd name="T0" fmla="*/ 0 w 2891416"/>
                <a:gd name="T1" fmla="*/ 0 h 101600"/>
                <a:gd name="T2" fmla="*/ 2891416 w 2891416"/>
                <a:gd name="T3" fmla="*/ 0 h 101600"/>
                <a:gd name="T4" fmla="*/ 2891416 w 2891416"/>
                <a:gd name="T5" fmla="*/ 101600 h 101600"/>
                <a:gd name="T6" fmla="*/ 84473 w 2891416"/>
                <a:gd name="T7" fmla="*/ 101600 h 101600"/>
                <a:gd name="T8" fmla="*/ 0 w 2891416"/>
                <a:gd name="T9" fmla="*/ 0 h 10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1416" h="101600">
                  <a:moveTo>
                    <a:pt x="0" y="0"/>
                  </a:moveTo>
                  <a:lnTo>
                    <a:pt x="2891416" y="0"/>
                  </a:lnTo>
                  <a:lnTo>
                    <a:pt x="2891416" y="101600"/>
                  </a:lnTo>
                  <a:lnTo>
                    <a:pt x="84473" y="101600"/>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1" name="文本框 69"/>
            <p:cNvSpPr txBox="1">
              <a:spLocks noChangeArrowheads="1"/>
            </p:cNvSpPr>
            <p:nvPr/>
          </p:nvSpPr>
          <p:spPr bwMode="auto">
            <a:xfrm>
              <a:off x="2427256" y="38046"/>
              <a:ext cx="916211" cy="49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a:ln>
                    <a:noFill/>
                  </a:ln>
                  <a:solidFill>
                    <a:srgbClr val="262626"/>
                  </a:solidFill>
                  <a:effectLst/>
                  <a:uLnTx/>
                  <a:uFillTx/>
                  <a:latin typeface="微软雅黑" panose="020B0503020204020204" pitchFamily="34" charset="-122"/>
                  <a:ea typeface="微软雅黑" panose="020B0503020204020204" pitchFamily="34" charset="-122"/>
                  <a:cs typeface="+mn-cs"/>
                </a:rPr>
                <a:t>致谢</a:t>
              </a:r>
              <a:endParaRPr kumimoji="0" lang="zh-CN" altLang="zh-CN" sz="4800" b="1" i="0" u="none" strike="noStrike" kern="1200" cap="none" spc="0" normalizeH="0" baseline="0" noProof="0">
                <a:ln>
                  <a:noFill/>
                </a:ln>
                <a:solidFill>
                  <a:srgbClr val="262626"/>
                </a:solidFill>
                <a:effectLst/>
                <a:uLnTx/>
                <a:uFillTx/>
                <a:latin typeface="微软雅黑" panose="020B0503020204020204" pitchFamily="34" charset="-122"/>
                <a:ea typeface="微软雅黑" panose="020B0503020204020204" pitchFamily="34" charset="-122"/>
                <a:cs typeface="+mn-cs"/>
              </a:endParaRPr>
            </a:p>
          </p:txBody>
        </p:sp>
        <p:sp>
          <p:nvSpPr>
            <p:cNvPr id="12" name="文本框 69"/>
            <p:cNvSpPr txBox="1">
              <a:spLocks noChangeArrowheads="1"/>
            </p:cNvSpPr>
            <p:nvPr/>
          </p:nvSpPr>
          <p:spPr bwMode="auto">
            <a:xfrm>
              <a:off x="147685" y="164261"/>
              <a:ext cx="1329134" cy="42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a:ln>
                    <a:noFill/>
                  </a:ln>
                  <a:solidFill>
                    <a:srgbClr val="262626"/>
                  </a:solidFill>
                  <a:effectLst/>
                  <a:uLnTx/>
                  <a:uFillTx/>
                  <a:latin typeface="微软雅黑" panose="020B0503020204020204" pitchFamily="34" charset="-122"/>
                  <a:ea typeface="微软雅黑" panose="020B0503020204020204" pitchFamily="34" charset="-122"/>
                  <a:cs typeface="+mn-cs"/>
                </a:rPr>
                <a:t>第五章</a:t>
              </a:r>
              <a:endParaRPr kumimoji="0" lang="zh-CN" altLang="zh-CN" sz="4000" b="1" i="0" u="none" strike="noStrike" kern="1200" cap="none" spc="0" normalizeH="0" baseline="0" noProof="0">
                <a:ln>
                  <a:noFill/>
                </a:ln>
                <a:solidFill>
                  <a:srgbClr val="262626"/>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建筑物, 户外, 天空, 城市&#10;&#10;已生成极高可信度的说明"/>
          <p:cNvPicPr>
            <a:picLocks noChangeAspect="1"/>
          </p:cNvPicPr>
          <p:nvPr/>
        </p:nvPicPr>
        <p:blipFill rotWithShape="1">
          <a:blip r:embed="rId3">
            <a:extLst>
              <a:ext uri="{28A0092B-C50C-407E-A947-70E740481C1C}">
                <a14:useLocalDpi xmlns:a14="http://schemas.microsoft.com/office/drawing/2010/main" val="0"/>
              </a:ext>
            </a:extLst>
          </a:blip>
          <a:srcRect b="13848"/>
          <a:stretch>
            <a:fillRect/>
          </a:stretch>
        </p:blipFill>
        <p:spPr>
          <a:xfrm>
            <a:off x="0" y="2"/>
            <a:ext cx="12192000" cy="2944304"/>
          </a:xfrm>
          <a:prstGeom prst="rect">
            <a:avLst/>
          </a:prstGeom>
        </p:spPr>
      </p:pic>
      <p:sp>
        <p:nvSpPr>
          <p:cNvPr id="8" name="TextBox 59"/>
          <p:cNvSpPr txBox="1">
            <a:spLocks noChangeArrowheads="1"/>
          </p:cNvSpPr>
          <p:nvPr/>
        </p:nvSpPr>
        <p:spPr bwMode="auto">
          <a:xfrm flipH="1">
            <a:off x="2814240" y="3293734"/>
            <a:ext cx="6812094" cy="769441"/>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0" fontAlgn="auto" latinLnBrk="0" hangingPunct="0">
              <a:lnSpc>
                <a:spcPct val="100000"/>
              </a:lnSpc>
              <a:spcBef>
                <a:spcPts val="0"/>
              </a:spcBef>
              <a:spcAft>
                <a:spcPts val="0"/>
              </a:spcAft>
              <a:buClrTx/>
              <a:buSzTx/>
              <a:buFontTx/>
              <a:buNone/>
              <a:defRPr/>
            </a:pPr>
            <a:r>
              <a:rPr lang="zh-CN" altLang="en-US" sz="4400" b="1" kern="0">
                <a:solidFill>
                  <a:srgbClr val="C00000"/>
                </a:solidFill>
                <a:latin typeface="微软雅黑" panose="020B0503020204020204" pitchFamily="34" charset="-122"/>
                <a:ea typeface="微软雅黑" panose="020B0503020204020204" pitchFamily="34" charset="-122"/>
                <a:sym typeface="方正大黑简体" pitchFamily="65" charset="-122"/>
              </a:rPr>
              <a:t>致谢</a:t>
            </a:r>
            <a:r>
              <a:rPr kumimoji="0" lang="zh-CN" altLang="en-US" sz="44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sym typeface="方正大黑简体" pitchFamily="65" charset="-122"/>
              </a:rPr>
              <a:t> </a:t>
            </a:r>
            <a:r>
              <a:rPr kumimoji="0" lang="en-US" altLang="zh-CN" sz="44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rPr>
              <a:t>| Thank</a:t>
            </a:r>
            <a:r>
              <a:rPr lang="zh-CN" altLang="en-US" sz="4400" b="1" kern="0">
                <a:solidFill>
                  <a:srgbClr val="C00000"/>
                </a:solidFill>
                <a:latin typeface="微软雅黑" panose="020B0503020204020204" pitchFamily="34" charset="-122"/>
                <a:ea typeface="微软雅黑" panose="020B0503020204020204" pitchFamily="34" charset="-122"/>
              </a:rPr>
              <a:t>！</a:t>
            </a:r>
            <a:endParaRPr kumimoji="0" lang="zh-CN" altLang="en-US" sz="2400" b="0" i="0" u="none" strike="noStrike" kern="1200" cap="none" spc="0" normalizeH="0" baseline="0" noProof="0" dirty="0">
              <a:ln>
                <a:noFill/>
              </a:ln>
              <a:solidFill>
                <a:srgbClr val="C00000"/>
              </a:solidFill>
              <a:effectLst/>
              <a:uLnTx/>
              <a:uFillTx/>
              <a:latin typeface="Impact" panose="020B0806030902050204" pitchFamily="34" charset="0"/>
              <a:ea typeface="宋体" panose="02010600030101010101" pitchFamily="2" charset="-122"/>
              <a:cs typeface="+mn-cs"/>
              <a:sym typeface="Impact" panose="020B0806030902050204" pitchFamily="34" charset="0"/>
            </a:endParaRPr>
          </a:p>
        </p:txBody>
      </p:sp>
      <p:sp>
        <p:nvSpPr>
          <p:cNvPr id="12" name="任意多边形: 形状 11"/>
          <p:cNvSpPr/>
          <p:nvPr/>
        </p:nvSpPr>
        <p:spPr>
          <a:xfrm>
            <a:off x="-221941" y="4196413"/>
            <a:ext cx="994299" cy="2186705"/>
          </a:xfrm>
          <a:custGeom>
            <a:avLst/>
            <a:gdLst>
              <a:gd name="connsiteX0" fmla="*/ 0 w 994299"/>
              <a:gd name="connsiteY0" fmla="*/ 0 h 2186705"/>
              <a:gd name="connsiteX1" fmla="*/ 994299 w 994299"/>
              <a:gd name="connsiteY1" fmla="*/ 0 h 2186705"/>
              <a:gd name="connsiteX2" fmla="*/ 994299 w 994299"/>
              <a:gd name="connsiteY2" fmla="*/ 2186705 h 2186705"/>
              <a:gd name="connsiteX3" fmla="*/ 0 w 994299"/>
              <a:gd name="connsiteY3" fmla="*/ 2186705 h 2186705"/>
            </a:gdLst>
            <a:ahLst/>
            <a:cxnLst>
              <a:cxn ang="0">
                <a:pos x="connsiteX0" y="connsiteY0"/>
              </a:cxn>
              <a:cxn ang="0">
                <a:pos x="connsiteX1" y="connsiteY1"/>
              </a:cxn>
              <a:cxn ang="0">
                <a:pos x="connsiteX2" y="connsiteY2"/>
              </a:cxn>
              <a:cxn ang="0">
                <a:pos x="connsiteX3" y="connsiteY3"/>
              </a:cxn>
            </a:cxnLst>
            <a:rect l="l" t="t" r="r" b="b"/>
            <a:pathLst>
              <a:path w="994299" h="2186705">
                <a:moveTo>
                  <a:pt x="0" y="0"/>
                </a:moveTo>
                <a:lnTo>
                  <a:pt x="994299" y="0"/>
                </a:lnTo>
                <a:lnTo>
                  <a:pt x="994299" y="2186705"/>
                </a:lnTo>
                <a:lnTo>
                  <a:pt x="0" y="2186705"/>
                </a:lnTo>
                <a:close/>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矩形 5"/>
          <p:cNvSpPr/>
          <p:nvPr/>
        </p:nvSpPr>
        <p:spPr>
          <a:xfrm>
            <a:off x="2382173" y="4769498"/>
            <a:ext cx="8226641" cy="1015663"/>
          </a:xfrm>
          <a:prstGeom prst="rect">
            <a:avLst/>
          </a:prstGeom>
        </p:spPr>
        <p:txBody>
          <a:bodyPr wrap="square">
            <a:spAutoFit/>
          </a:bodyPr>
          <a:lstStyle/>
          <a:p>
            <a:pPr>
              <a:lnSpc>
                <a:spcPct val="150000"/>
              </a:lnSpc>
            </a:pPr>
            <a:r>
              <a:rPr lang="zh-CN" altLang="en-US" sz="2000">
                <a:latin typeface="微软雅黑" panose="020B0503020204020204" pitchFamily="34" charset="-122"/>
                <a:ea typeface="微软雅黑" panose="020B0503020204020204" pitchFamily="34" charset="-122"/>
              </a:rPr>
              <a:t>再次对公司的栽培和各位领导、同事在工作和生活中的帮助表示感谢！</a:t>
            </a:r>
            <a:endParaRPr lang="en-US" altLang="zh-CN" sz="2000">
              <a:latin typeface="微软雅黑" panose="020B0503020204020204" pitchFamily="34" charset="-122"/>
              <a:ea typeface="微软雅黑" panose="020B0503020204020204" pitchFamily="34" charset="-122"/>
            </a:endParaRPr>
          </a:p>
          <a:p>
            <a:pPr>
              <a:lnSpc>
                <a:spcPct val="150000"/>
              </a:lnSpc>
            </a:pPr>
            <a:r>
              <a:rPr lang="zh-CN" altLang="en-US" sz="2000">
                <a:latin typeface="微软雅黑" panose="020B0503020204020204" pitchFamily="34" charset="-122"/>
                <a:ea typeface="微软雅黑" panose="020B0503020204020204" pitchFamily="34" charset="-122"/>
              </a:rPr>
              <a:t>在这个大家庭中我们共同努力奋斗，创造更美好的明天！</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1)">
                                      <p:cBhvr>
                                        <p:cTn id="13" dur="1000"/>
                                        <p:tgtEl>
                                          <p:spTgt spid="1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par>
                          <p:cTn id="18" fill="hold">
                            <p:stCondLst>
                              <p:cond delay="3000"/>
                            </p:stCondLst>
                            <p:childTnLst>
                              <p:par>
                                <p:cTn id="19" presetID="53"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37408" t="33914" r="16275" b="-777"/>
          <a:stretch>
            <a:fillRect/>
          </a:stretch>
        </p:blipFill>
        <p:spPr>
          <a:xfrm>
            <a:off x="7270813" y="1837677"/>
            <a:ext cx="4234648" cy="4584887"/>
          </a:xfrm>
          <a:prstGeom prst="rect">
            <a:avLst/>
          </a:prstGeom>
        </p:spPr>
      </p:pic>
      <p:sp>
        <p:nvSpPr>
          <p:cNvPr id="9" name="TextBox 41"/>
          <p:cNvSpPr txBox="1"/>
          <p:nvPr/>
        </p:nvSpPr>
        <p:spPr>
          <a:xfrm>
            <a:off x="798423" y="2225854"/>
            <a:ext cx="7109639" cy="1015663"/>
          </a:xfrm>
          <a:prstGeom prst="rect">
            <a:avLst/>
          </a:prstGeom>
          <a:noFill/>
        </p:spPr>
        <p:txBody>
          <a:bodyPr wrap="none" rtlCol="0">
            <a:spAutoFit/>
          </a:bodyPr>
          <a:lstStyle>
            <a:defPPr>
              <a:defRPr lang="zh-CN"/>
            </a:defPPr>
            <a:lvl1pPr>
              <a:defRPr sz="4000" b="1">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rPr>
              <a:t>谢谢您的认真聆听！</a:t>
            </a:r>
            <a:endParaRPr kumimoji="0" lang="zh-CN" altLang="en-US" sz="6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11" name="TextBox 43"/>
          <p:cNvSpPr txBox="1"/>
          <p:nvPr/>
        </p:nvSpPr>
        <p:spPr>
          <a:xfrm>
            <a:off x="3036293" y="4595969"/>
            <a:ext cx="2624436" cy="5024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665" b="1"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rPr>
              <a:t>述职人：</a:t>
            </a:r>
            <a:r>
              <a:rPr kumimoji="0" lang="en-US" altLang="zh-CN" sz="2665" b="1"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rPr>
              <a:t>xiazaii</a:t>
            </a:r>
            <a:endParaRPr kumimoji="0" lang="zh-CN" altLang="en-US" sz="2665"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nvGrpSpPr>
          <p:cNvPr id="2" name="组合 1"/>
          <p:cNvGrpSpPr/>
          <p:nvPr/>
        </p:nvGrpSpPr>
        <p:grpSpPr>
          <a:xfrm>
            <a:off x="742437" y="3629693"/>
            <a:ext cx="7008000" cy="547787"/>
            <a:chOff x="742437" y="3629693"/>
            <a:chExt cx="7008000" cy="547787"/>
          </a:xfrm>
        </p:grpSpPr>
        <p:sp>
          <p:nvSpPr>
            <p:cNvPr id="10" name="TextBox 42"/>
            <p:cNvSpPr txBox="1"/>
            <p:nvPr/>
          </p:nvSpPr>
          <p:spPr>
            <a:xfrm>
              <a:off x="793238" y="3677333"/>
              <a:ext cx="693241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547"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这是一个全新的开始</a:t>
              </a:r>
              <a:r>
                <a:rPr kumimoji="0" lang="en-US" altLang="zh-CN" sz="2400" b="1" i="0" u="none" strike="noStrike" kern="1200" cap="none" spc="547"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  </a:t>
              </a:r>
              <a:r>
                <a:rPr kumimoji="0" lang="zh-CN" altLang="en-US" sz="2400" b="1" i="0" u="none" strike="noStrike" kern="1200" cap="none" spc="547"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开始一段新的旅程</a:t>
              </a:r>
            </a:p>
          </p:txBody>
        </p:sp>
        <p:cxnSp>
          <p:nvCxnSpPr>
            <p:cNvPr id="12" name="直接连接符 11"/>
            <p:cNvCxnSpPr/>
            <p:nvPr/>
          </p:nvCxnSpPr>
          <p:spPr>
            <a:xfrm>
              <a:off x="742437" y="3629693"/>
              <a:ext cx="7008000" cy="0"/>
            </a:xfrm>
            <a:prstGeom prst="line">
              <a:avLst/>
            </a:prstGeom>
            <a:ln>
              <a:solidFill>
                <a:schemeClr val="tx1">
                  <a:lumMod val="75000"/>
                  <a:lumOff val="2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42437" y="4177480"/>
              <a:ext cx="7008000" cy="0"/>
            </a:xfrm>
            <a:prstGeom prst="line">
              <a:avLst/>
            </a:prstGeom>
            <a:ln>
              <a:solidFill>
                <a:schemeClr val="tx1">
                  <a:lumMod val="75000"/>
                  <a:lumOff val="2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sp>
        <p:nvSpPr>
          <p:cNvPr id="14" name="TextBox 43"/>
          <p:cNvSpPr txBox="1"/>
          <p:nvPr/>
        </p:nvSpPr>
        <p:spPr>
          <a:xfrm>
            <a:off x="254826" y="164180"/>
            <a:ext cx="122020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rPr>
              <a:t>Logo</a:t>
            </a:r>
            <a:endParaRPr kumimoji="0" lang="zh-CN" altLang="en-US" sz="3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81"/>
          <p:cNvSpPr/>
          <p:nvPr/>
        </p:nvSpPr>
        <p:spPr bwMode="auto">
          <a:xfrm>
            <a:off x="2114100" y="2858014"/>
            <a:ext cx="7738363" cy="2237383"/>
          </a:xfrm>
          <a:custGeom>
            <a:avLst/>
            <a:gdLst>
              <a:gd name="T0" fmla="*/ 0 w 5049"/>
              <a:gd name="T1" fmla="*/ 1263 h 1460"/>
              <a:gd name="T2" fmla="*/ 1159 w 5049"/>
              <a:gd name="T3" fmla="*/ 48 h 1460"/>
              <a:gd name="T4" fmla="*/ 2611 w 5049"/>
              <a:gd name="T5" fmla="*/ 1263 h 1460"/>
              <a:gd name="T6" fmla="*/ 2611 w 5049"/>
              <a:gd name="T7" fmla="*/ 1227 h 1460"/>
              <a:gd name="T8" fmla="*/ 3888 w 5049"/>
              <a:gd name="T9" fmla="*/ 15 h 1460"/>
              <a:gd name="T10" fmla="*/ 5049 w 5049"/>
              <a:gd name="T11" fmla="*/ 1138 h 1460"/>
            </a:gdLst>
            <a:ahLst/>
            <a:cxnLst>
              <a:cxn ang="0">
                <a:pos x="T0" y="T1"/>
              </a:cxn>
              <a:cxn ang="0">
                <a:pos x="T2" y="T3"/>
              </a:cxn>
              <a:cxn ang="0">
                <a:pos x="T4" y="T5"/>
              </a:cxn>
              <a:cxn ang="0">
                <a:pos x="T6" y="T7"/>
              </a:cxn>
              <a:cxn ang="0">
                <a:pos x="T8" y="T9"/>
              </a:cxn>
              <a:cxn ang="0">
                <a:pos x="T10" y="T11"/>
              </a:cxn>
            </a:cxnLst>
            <a:rect l="0" t="0" r="r" b="b"/>
            <a:pathLst>
              <a:path w="5049" h="1460">
                <a:moveTo>
                  <a:pt x="0" y="1263"/>
                </a:moveTo>
                <a:cubicBezTo>
                  <a:pt x="192" y="1062"/>
                  <a:pt x="724" y="48"/>
                  <a:pt x="1159" y="48"/>
                </a:cubicBezTo>
                <a:cubicBezTo>
                  <a:pt x="1594" y="48"/>
                  <a:pt x="2369" y="1066"/>
                  <a:pt x="2611" y="1263"/>
                </a:cubicBezTo>
                <a:cubicBezTo>
                  <a:pt x="2853" y="1460"/>
                  <a:pt x="2398" y="1435"/>
                  <a:pt x="2611" y="1227"/>
                </a:cubicBezTo>
                <a:cubicBezTo>
                  <a:pt x="2824" y="1019"/>
                  <a:pt x="3482" y="30"/>
                  <a:pt x="3888" y="15"/>
                </a:cubicBezTo>
                <a:cubicBezTo>
                  <a:pt x="4294" y="0"/>
                  <a:pt x="4807" y="904"/>
                  <a:pt x="5049" y="1138"/>
                </a:cubicBezTo>
              </a:path>
            </a:pathLst>
          </a:custGeom>
          <a:noFill/>
          <a:ln w="50800">
            <a:solidFill>
              <a:schemeClr val="tx1">
                <a:lumMod val="75000"/>
                <a:lumOff val="25000"/>
              </a:schemeClr>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endParaRPr lang="zh-CN" altLang="en-US" sz="2400">
              <a:latin typeface="微软雅黑" panose="020B0503020204020204" pitchFamily="34" charset="-122"/>
              <a:ea typeface="微软雅黑" panose="020B0503020204020204" pitchFamily="34" charset="-122"/>
            </a:endParaRPr>
          </a:p>
        </p:txBody>
      </p:sp>
      <p:grpSp>
        <p:nvGrpSpPr>
          <p:cNvPr id="51" name="组合 50"/>
          <p:cNvGrpSpPr/>
          <p:nvPr/>
        </p:nvGrpSpPr>
        <p:grpSpPr>
          <a:xfrm>
            <a:off x="3244017" y="2305150"/>
            <a:ext cx="1381681" cy="1382024"/>
            <a:chOff x="2501743" y="1635646"/>
            <a:chExt cx="1036261" cy="1036518"/>
          </a:xfrm>
        </p:grpSpPr>
        <p:sp>
          <p:nvSpPr>
            <p:cNvPr id="52" name="Oval 53"/>
            <p:cNvSpPr>
              <a:spLocks noChangeArrowheads="1"/>
            </p:cNvSpPr>
            <p:nvPr/>
          </p:nvSpPr>
          <p:spPr bwMode="auto">
            <a:xfrm>
              <a:off x="2501743" y="1635646"/>
              <a:ext cx="1036261" cy="1036518"/>
            </a:xfrm>
            <a:prstGeom prst="ellipse">
              <a:avLst/>
            </a:prstGeom>
            <a:solidFill>
              <a:srgbClr val="C00000"/>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latin typeface="微软雅黑" panose="020B0503020204020204" pitchFamily="34" charset="-122"/>
                <a:ea typeface="微软雅黑" panose="020B0503020204020204" pitchFamily="34" charset="-122"/>
              </a:endParaRPr>
            </a:p>
          </p:txBody>
        </p:sp>
        <p:sp>
          <p:nvSpPr>
            <p:cNvPr id="53" name="Text Box 59"/>
            <p:cNvSpPr txBox="1">
              <a:spLocks noChangeArrowheads="1"/>
            </p:cNvSpPr>
            <p:nvPr/>
          </p:nvSpPr>
          <p:spPr bwMode="auto">
            <a:xfrm>
              <a:off x="2639226" y="1835816"/>
              <a:ext cx="782803" cy="654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a:r>
                <a:rPr lang="en-US" altLang="zh-CN" sz="5065" b="1" dirty="0">
                  <a:solidFill>
                    <a:schemeClr val="bg1"/>
                  </a:solidFill>
                  <a:latin typeface="微软雅黑" panose="020B0503020204020204" pitchFamily="34" charset="-122"/>
                  <a:ea typeface="微软雅黑" panose="020B0503020204020204" pitchFamily="34" charset="-122"/>
                </a:rPr>
                <a:t>02</a:t>
              </a:r>
            </a:p>
          </p:txBody>
        </p:sp>
      </p:grpSp>
      <p:grpSp>
        <p:nvGrpSpPr>
          <p:cNvPr id="54" name="组合 53"/>
          <p:cNvGrpSpPr/>
          <p:nvPr/>
        </p:nvGrpSpPr>
        <p:grpSpPr>
          <a:xfrm>
            <a:off x="5469428" y="4042950"/>
            <a:ext cx="1381681" cy="1382024"/>
            <a:chOff x="4170801" y="2938997"/>
            <a:chExt cx="1036261" cy="1036518"/>
          </a:xfrm>
        </p:grpSpPr>
        <p:sp>
          <p:nvSpPr>
            <p:cNvPr id="55" name="Oval 53"/>
            <p:cNvSpPr>
              <a:spLocks noChangeArrowheads="1"/>
            </p:cNvSpPr>
            <p:nvPr/>
          </p:nvSpPr>
          <p:spPr bwMode="auto">
            <a:xfrm>
              <a:off x="4170801" y="2938997"/>
              <a:ext cx="1036261" cy="1036518"/>
            </a:xfrm>
            <a:prstGeom prst="ellipse">
              <a:avLst/>
            </a:prstGeom>
            <a:solidFill>
              <a:srgbClr val="C00000"/>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latin typeface="微软雅黑" panose="020B0503020204020204" pitchFamily="34" charset="-122"/>
                <a:ea typeface="微软雅黑" panose="020B0503020204020204" pitchFamily="34" charset="-122"/>
              </a:endParaRPr>
            </a:p>
          </p:txBody>
        </p:sp>
        <p:sp>
          <p:nvSpPr>
            <p:cNvPr id="56" name="Text Box 60"/>
            <p:cNvSpPr txBox="1">
              <a:spLocks noChangeArrowheads="1"/>
            </p:cNvSpPr>
            <p:nvPr/>
          </p:nvSpPr>
          <p:spPr bwMode="auto">
            <a:xfrm>
              <a:off x="4292373" y="3105837"/>
              <a:ext cx="782803" cy="654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a:r>
                <a:rPr lang="en-US" altLang="zh-CN" sz="5065" b="1" dirty="0">
                  <a:solidFill>
                    <a:schemeClr val="bg1"/>
                  </a:solidFill>
                  <a:latin typeface="微软雅黑" panose="020B0503020204020204" pitchFamily="34" charset="-122"/>
                  <a:ea typeface="微软雅黑" panose="020B0503020204020204" pitchFamily="34" charset="-122"/>
                </a:rPr>
                <a:t>03</a:t>
              </a:r>
            </a:p>
          </p:txBody>
        </p:sp>
      </p:grpSp>
      <p:grpSp>
        <p:nvGrpSpPr>
          <p:cNvPr id="57" name="组合 56"/>
          <p:cNvGrpSpPr/>
          <p:nvPr/>
        </p:nvGrpSpPr>
        <p:grpSpPr>
          <a:xfrm>
            <a:off x="7346928" y="2305150"/>
            <a:ext cx="1381681" cy="1382024"/>
            <a:chOff x="5578926" y="1635646"/>
            <a:chExt cx="1036261" cy="1036518"/>
          </a:xfrm>
        </p:grpSpPr>
        <p:sp>
          <p:nvSpPr>
            <p:cNvPr id="58" name="Oval 53"/>
            <p:cNvSpPr>
              <a:spLocks noChangeArrowheads="1"/>
            </p:cNvSpPr>
            <p:nvPr/>
          </p:nvSpPr>
          <p:spPr bwMode="auto">
            <a:xfrm>
              <a:off x="5578926" y="1635646"/>
              <a:ext cx="1036261" cy="1036518"/>
            </a:xfrm>
            <a:prstGeom prst="ellipse">
              <a:avLst/>
            </a:prstGeom>
            <a:solidFill>
              <a:srgbClr val="C00000"/>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latin typeface="微软雅黑" panose="020B0503020204020204" pitchFamily="34" charset="-122"/>
                <a:ea typeface="微软雅黑" panose="020B0503020204020204" pitchFamily="34" charset="-122"/>
              </a:endParaRPr>
            </a:p>
          </p:txBody>
        </p:sp>
        <p:sp>
          <p:nvSpPr>
            <p:cNvPr id="59" name="Text Box 61"/>
            <p:cNvSpPr txBox="1">
              <a:spLocks noChangeArrowheads="1"/>
            </p:cNvSpPr>
            <p:nvPr/>
          </p:nvSpPr>
          <p:spPr bwMode="auto">
            <a:xfrm>
              <a:off x="5721148" y="1835816"/>
              <a:ext cx="782803" cy="654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a:r>
                <a:rPr lang="en-US" altLang="zh-CN" sz="5065" b="1" dirty="0">
                  <a:solidFill>
                    <a:schemeClr val="bg1"/>
                  </a:solidFill>
                  <a:latin typeface="微软雅黑" panose="020B0503020204020204" pitchFamily="34" charset="-122"/>
                  <a:ea typeface="微软雅黑" panose="020B0503020204020204" pitchFamily="34" charset="-122"/>
                </a:rPr>
                <a:t>04</a:t>
              </a:r>
            </a:p>
          </p:txBody>
        </p:sp>
      </p:grpSp>
      <p:grpSp>
        <p:nvGrpSpPr>
          <p:cNvPr id="60" name="组合 59"/>
          <p:cNvGrpSpPr/>
          <p:nvPr/>
        </p:nvGrpSpPr>
        <p:grpSpPr>
          <a:xfrm>
            <a:off x="9362365" y="3981654"/>
            <a:ext cx="1381681" cy="1382024"/>
            <a:chOff x="7090504" y="2893023"/>
            <a:chExt cx="1036261" cy="1036518"/>
          </a:xfrm>
        </p:grpSpPr>
        <p:sp>
          <p:nvSpPr>
            <p:cNvPr id="61" name="Oval 53"/>
            <p:cNvSpPr>
              <a:spLocks noChangeArrowheads="1"/>
            </p:cNvSpPr>
            <p:nvPr/>
          </p:nvSpPr>
          <p:spPr bwMode="auto">
            <a:xfrm>
              <a:off x="7090504" y="2893023"/>
              <a:ext cx="1036261" cy="1036518"/>
            </a:xfrm>
            <a:prstGeom prst="ellipse">
              <a:avLst/>
            </a:prstGeom>
            <a:solidFill>
              <a:srgbClr val="C00000"/>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latin typeface="微软雅黑" panose="020B0503020204020204" pitchFamily="34" charset="-122"/>
                <a:ea typeface="微软雅黑" panose="020B0503020204020204" pitchFamily="34" charset="-122"/>
              </a:endParaRPr>
            </a:p>
          </p:txBody>
        </p:sp>
        <p:sp>
          <p:nvSpPr>
            <p:cNvPr id="62" name="Text Box 62"/>
            <p:cNvSpPr txBox="1">
              <a:spLocks noChangeArrowheads="1"/>
            </p:cNvSpPr>
            <p:nvPr/>
          </p:nvSpPr>
          <p:spPr bwMode="auto">
            <a:xfrm>
              <a:off x="7225896" y="3105837"/>
              <a:ext cx="782803" cy="654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a:r>
                <a:rPr lang="en-US" altLang="zh-CN" sz="5065" b="1" dirty="0">
                  <a:solidFill>
                    <a:schemeClr val="bg1"/>
                  </a:solidFill>
                  <a:latin typeface="微软雅黑" panose="020B0503020204020204" pitchFamily="34" charset="-122"/>
                  <a:ea typeface="微软雅黑" panose="020B0503020204020204" pitchFamily="34" charset="-122"/>
                </a:rPr>
                <a:t>05</a:t>
              </a:r>
            </a:p>
          </p:txBody>
        </p:sp>
      </p:grpSp>
      <p:grpSp>
        <p:nvGrpSpPr>
          <p:cNvPr id="63" name="组合 62"/>
          <p:cNvGrpSpPr/>
          <p:nvPr/>
        </p:nvGrpSpPr>
        <p:grpSpPr>
          <a:xfrm>
            <a:off x="1297548" y="3973990"/>
            <a:ext cx="1381681" cy="1382024"/>
            <a:chOff x="1041891" y="2887277"/>
            <a:chExt cx="1036261" cy="1036518"/>
          </a:xfrm>
        </p:grpSpPr>
        <p:sp>
          <p:nvSpPr>
            <p:cNvPr id="64" name="Oval 53"/>
            <p:cNvSpPr>
              <a:spLocks noChangeArrowheads="1"/>
            </p:cNvSpPr>
            <p:nvPr/>
          </p:nvSpPr>
          <p:spPr bwMode="auto">
            <a:xfrm>
              <a:off x="1041891" y="2887277"/>
              <a:ext cx="1036261" cy="1036518"/>
            </a:xfrm>
            <a:prstGeom prst="ellipse">
              <a:avLst/>
            </a:prstGeom>
            <a:solidFill>
              <a:srgbClr val="C00000"/>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latin typeface="微软雅黑" panose="020B0503020204020204" pitchFamily="34" charset="-122"/>
                <a:ea typeface="微软雅黑" panose="020B0503020204020204" pitchFamily="34" charset="-122"/>
              </a:endParaRPr>
            </a:p>
          </p:txBody>
        </p:sp>
        <p:sp>
          <p:nvSpPr>
            <p:cNvPr id="65" name="Text Box 58"/>
            <p:cNvSpPr txBox="1">
              <a:spLocks noChangeArrowheads="1"/>
            </p:cNvSpPr>
            <p:nvPr/>
          </p:nvSpPr>
          <p:spPr bwMode="auto">
            <a:xfrm>
              <a:off x="1177282" y="3105837"/>
              <a:ext cx="782803" cy="654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a:r>
                <a:rPr lang="en-US" altLang="zh-CN" sz="5065" b="1" dirty="0">
                  <a:solidFill>
                    <a:schemeClr val="bg1"/>
                  </a:solidFill>
                  <a:latin typeface="微软雅黑" panose="020B0503020204020204" pitchFamily="34" charset="-122"/>
                  <a:ea typeface="微软雅黑" panose="020B0503020204020204" pitchFamily="34" charset="-122"/>
                </a:rPr>
                <a:t>01</a:t>
              </a:r>
            </a:p>
          </p:txBody>
        </p:sp>
      </p:grpSp>
      <p:sp>
        <p:nvSpPr>
          <p:cNvPr id="66" name="Text Placeholder 4"/>
          <p:cNvSpPr txBox="1"/>
          <p:nvPr/>
        </p:nvSpPr>
        <p:spPr>
          <a:xfrm>
            <a:off x="4855140" y="394463"/>
            <a:ext cx="2256285" cy="49678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b="1" dirty="0">
                <a:latin typeface="微软雅黑" panose="020B0503020204020204" pitchFamily="34" charset="-122"/>
                <a:ea typeface="微软雅黑" panose="020B0503020204020204" pitchFamily="34" charset="-122"/>
              </a:rPr>
              <a:t>目录</a:t>
            </a:r>
            <a:r>
              <a:rPr lang="en-US" altLang="zh-CN" b="1" dirty="0">
                <a:latin typeface="微软雅黑" panose="020B0503020204020204" pitchFamily="34" charset="-122"/>
                <a:ea typeface="微软雅黑" panose="020B0503020204020204" pitchFamily="34" charset="-122"/>
              </a:rPr>
              <a:t>/</a:t>
            </a:r>
            <a:r>
              <a:rPr lang="en-US" altLang="zh-CN" sz="1800" b="1" dirty="0">
                <a:latin typeface="微软雅黑" panose="020B0503020204020204" pitchFamily="34" charset="-122"/>
                <a:ea typeface="微软雅黑" panose="020B0503020204020204" pitchFamily="34" charset="-122"/>
              </a:rPr>
              <a:t>Contents</a:t>
            </a:r>
            <a:endParaRPr lang="en-GB" sz="1800" b="1" dirty="0">
              <a:latin typeface="微软雅黑" panose="020B0503020204020204" pitchFamily="34" charset="-122"/>
              <a:ea typeface="微软雅黑" panose="020B0503020204020204" pitchFamily="34" charset="-122"/>
            </a:endParaRPr>
          </a:p>
        </p:txBody>
      </p:sp>
      <p:cxnSp>
        <p:nvCxnSpPr>
          <p:cNvPr id="68" name="直接连接符 67"/>
          <p:cNvCxnSpPr/>
          <p:nvPr/>
        </p:nvCxnSpPr>
        <p:spPr>
          <a:xfrm>
            <a:off x="4026498" y="1083075"/>
            <a:ext cx="3491204"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69" name="文本框 68"/>
          <p:cNvSpPr txBox="1"/>
          <p:nvPr/>
        </p:nvSpPr>
        <p:spPr>
          <a:xfrm>
            <a:off x="1263287" y="2698093"/>
            <a:ext cx="1415772" cy="461665"/>
          </a:xfrm>
          <a:prstGeom prst="rect">
            <a:avLst/>
          </a:prstGeom>
          <a:noFill/>
        </p:spPr>
        <p:txBody>
          <a:bodyPr wrap="none" rtlCol="0">
            <a:spAutoFit/>
          </a:bodyPr>
          <a:lstStyle/>
          <a:p>
            <a:r>
              <a:rPr lang="zh-CN" altLang="en-US" sz="2400" b="1">
                <a:latin typeface="微软雅黑" panose="020B0503020204020204" pitchFamily="34" charset="-122"/>
                <a:ea typeface="微软雅黑" panose="020B0503020204020204" pitchFamily="34" charset="-122"/>
              </a:rPr>
              <a:t>工作总结</a:t>
            </a:r>
          </a:p>
        </p:txBody>
      </p:sp>
      <p:sp>
        <p:nvSpPr>
          <p:cNvPr id="70" name="文本框 69"/>
          <p:cNvSpPr txBox="1"/>
          <p:nvPr/>
        </p:nvSpPr>
        <p:spPr>
          <a:xfrm>
            <a:off x="3205160" y="4503129"/>
            <a:ext cx="1415772" cy="461665"/>
          </a:xfrm>
          <a:prstGeom prst="rect">
            <a:avLst/>
          </a:prstGeom>
          <a:noFill/>
        </p:spPr>
        <p:txBody>
          <a:bodyPr wrap="none" rtlCol="0">
            <a:spAutoFit/>
          </a:bodyPr>
          <a:lstStyle/>
          <a:p>
            <a:r>
              <a:rPr lang="zh-CN" altLang="en-US" sz="2400" b="1">
                <a:latin typeface="微软雅黑" panose="020B0503020204020204" pitchFamily="34" charset="-122"/>
                <a:ea typeface="微软雅黑" panose="020B0503020204020204" pitchFamily="34" charset="-122"/>
              </a:rPr>
              <a:t>自我评价</a:t>
            </a:r>
          </a:p>
        </p:txBody>
      </p:sp>
      <p:sp>
        <p:nvSpPr>
          <p:cNvPr id="71" name="文本框 70"/>
          <p:cNvSpPr txBox="1"/>
          <p:nvPr/>
        </p:nvSpPr>
        <p:spPr>
          <a:xfrm>
            <a:off x="5278427" y="2680685"/>
            <a:ext cx="1415772" cy="461665"/>
          </a:xfrm>
          <a:prstGeom prst="rect">
            <a:avLst/>
          </a:prstGeom>
          <a:noFill/>
        </p:spPr>
        <p:txBody>
          <a:bodyPr wrap="none" rtlCol="0">
            <a:spAutoFit/>
          </a:bodyPr>
          <a:lstStyle/>
          <a:p>
            <a:r>
              <a:rPr lang="zh-CN" altLang="en-US" sz="2400" b="1">
                <a:latin typeface="微软雅黑" panose="020B0503020204020204" pitchFamily="34" charset="-122"/>
                <a:ea typeface="微软雅黑" panose="020B0503020204020204" pitchFamily="34" charset="-122"/>
              </a:rPr>
              <a:t>工作体会</a:t>
            </a:r>
          </a:p>
        </p:txBody>
      </p:sp>
      <p:sp>
        <p:nvSpPr>
          <p:cNvPr id="72" name="文本框 71"/>
          <p:cNvSpPr txBox="1"/>
          <p:nvPr/>
        </p:nvSpPr>
        <p:spPr>
          <a:xfrm>
            <a:off x="7311292" y="4503128"/>
            <a:ext cx="1723549" cy="461665"/>
          </a:xfrm>
          <a:prstGeom prst="rect">
            <a:avLst/>
          </a:prstGeom>
          <a:noFill/>
        </p:spPr>
        <p:txBody>
          <a:bodyPr wrap="none" rtlCol="0">
            <a:spAutoFit/>
          </a:bodyPr>
          <a:lstStyle/>
          <a:p>
            <a:r>
              <a:rPr lang="zh-CN" altLang="en-US" sz="2400" b="1">
                <a:latin typeface="微软雅黑" panose="020B0503020204020204" pitchFamily="34" charset="-122"/>
                <a:ea typeface="微软雅黑" panose="020B0503020204020204" pitchFamily="34" charset="-122"/>
              </a:rPr>
              <a:t>规划与展望</a:t>
            </a:r>
          </a:p>
        </p:txBody>
      </p:sp>
      <p:sp>
        <p:nvSpPr>
          <p:cNvPr id="73" name="文本框 72"/>
          <p:cNvSpPr txBox="1"/>
          <p:nvPr/>
        </p:nvSpPr>
        <p:spPr>
          <a:xfrm>
            <a:off x="9653095" y="2680684"/>
            <a:ext cx="800219" cy="461665"/>
          </a:xfrm>
          <a:prstGeom prst="rect">
            <a:avLst/>
          </a:prstGeom>
          <a:noFill/>
        </p:spPr>
        <p:txBody>
          <a:bodyPr wrap="none" rtlCol="0">
            <a:spAutoFit/>
          </a:bodyPr>
          <a:lstStyle/>
          <a:p>
            <a:r>
              <a:rPr lang="zh-CN" altLang="en-US" sz="2400" b="1">
                <a:latin typeface="微软雅黑" panose="020B0503020204020204" pitchFamily="34" charset="-122"/>
                <a:ea typeface="微软雅黑" panose="020B0503020204020204" pitchFamily="34" charset="-122"/>
              </a:rPr>
              <a:t>致谢</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animEffect transition="in" filter="dissolve">
                                      <p:cBhvr>
                                        <p:cTn id="7" dur="1000"/>
                                        <p:tgtEl>
                                          <p:spTgt spid="66">
                                            <p:txEl>
                                              <p:pRg st="0" end="0"/>
                                            </p:txEl>
                                          </p:spTgt>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barn(inVertical)">
                                      <p:cBhvr>
                                        <p:cTn id="11" dur="1000"/>
                                        <p:tgtEl>
                                          <p:spTgt spid="68"/>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1000"/>
                                        <p:tgtEl>
                                          <p:spTgt spid="35"/>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p:cTn id="19" dur="1000" fill="hold"/>
                                        <p:tgtEl>
                                          <p:spTgt spid="63"/>
                                        </p:tgtEl>
                                        <p:attrNameLst>
                                          <p:attrName>ppt_w</p:attrName>
                                        </p:attrNameLst>
                                      </p:cBhvr>
                                      <p:tavLst>
                                        <p:tav tm="0">
                                          <p:val>
                                            <p:fltVal val="0"/>
                                          </p:val>
                                        </p:tav>
                                        <p:tav tm="100000">
                                          <p:val>
                                            <p:strVal val="#ppt_w"/>
                                          </p:val>
                                        </p:tav>
                                      </p:tavLst>
                                    </p:anim>
                                    <p:anim calcmode="lin" valueType="num">
                                      <p:cBhvr>
                                        <p:cTn id="20" dur="1000" fill="hold"/>
                                        <p:tgtEl>
                                          <p:spTgt spid="63"/>
                                        </p:tgtEl>
                                        <p:attrNameLst>
                                          <p:attrName>ppt_h</p:attrName>
                                        </p:attrNameLst>
                                      </p:cBhvr>
                                      <p:tavLst>
                                        <p:tav tm="0">
                                          <p:val>
                                            <p:fltVal val="0"/>
                                          </p:val>
                                        </p:tav>
                                        <p:tav tm="100000">
                                          <p:val>
                                            <p:strVal val="#ppt_h"/>
                                          </p:val>
                                        </p:tav>
                                      </p:tavLst>
                                    </p:anim>
                                    <p:animEffect transition="in" filter="fade">
                                      <p:cBhvr>
                                        <p:cTn id="21" dur="1000"/>
                                        <p:tgtEl>
                                          <p:spTgt spid="63"/>
                                        </p:tgtEl>
                                      </p:cBhvr>
                                    </p:animEffect>
                                  </p:childTnLst>
                                </p:cTn>
                              </p:par>
                            </p:childTnLst>
                          </p:cTn>
                        </p:par>
                        <p:par>
                          <p:cTn id="22" fill="hold">
                            <p:stCondLst>
                              <p:cond delay="4000"/>
                            </p:stCondLst>
                            <p:childTnLst>
                              <p:par>
                                <p:cTn id="23" presetID="53" presetClass="entr" presetSubtype="16"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p:cTn id="25" dur="1000" fill="hold"/>
                                        <p:tgtEl>
                                          <p:spTgt spid="51"/>
                                        </p:tgtEl>
                                        <p:attrNameLst>
                                          <p:attrName>ppt_w</p:attrName>
                                        </p:attrNameLst>
                                      </p:cBhvr>
                                      <p:tavLst>
                                        <p:tav tm="0">
                                          <p:val>
                                            <p:fltVal val="0"/>
                                          </p:val>
                                        </p:tav>
                                        <p:tav tm="100000">
                                          <p:val>
                                            <p:strVal val="#ppt_w"/>
                                          </p:val>
                                        </p:tav>
                                      </p:tavLst>
                                    </p:anim>
                                    <p:anim calcmode="lin" valueType="num">
                                      <p:cBhvr>
                                        <p:cTn id="26" dur="1000" fill="hold"/>
                                        <p:tgtEl>
                                          <p:spTgt spid="51"/>
                                        </p:tgtEl>
                                        <p:attrNameLst>
                                          <p:attrName>ppt_h</p:attrName>
                                        </p:attrNameLst>
                                      </p:cBhvr>
                                      <p:tavLst>
                                        <p:tav tm="0">
                                          <p:val>
                                            <p:fltVal val="0"/>
                                          </p:val>
                                        </p:tav>
                                        <p:tav tm="100000">
                                          <p:val>
                                            <p:strVal val="#ppt_h"/>
                                          </p:val>
                                        </p:tav>
                                      </p:tavLst>
                                    </p:anim>
                                    <p:animEffect transition="in" filter="fade">
                                      <p:cBhvr>
                                        <p:cTn id="27" dur="1000"/>
                                        <p:tgtEl>
                                          <p:spTgt spid="51"/>
                                        </p:tgtEl>
                                      </p:cBhvr>
                                    </p:animEffect>
                                  </p:childTnLst>
                                </p:cTn>
                              </p:par>
                            </p:childTnLst>
                          </p:cTn>
                        </p:par>
                        <p:par>
                          <p:cTn id="28" fill="hold">
                            <p:stCondLst>
                              <p:cond delay="5000"/>
                            </p:stCondLst>
                            <p:childTnLst>
                              <p:par>
                                <p:cTn id="29" presetID="53" presetClass="entr" presetSubtype="16"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p:cTn id="31" dur="1000" fill="hold"/>
                                        <p:tgtEl>
                                          <p:spTgt spid="54"/>
                                        </p:tgtEl>
                                        <p:attrNameLst>
                                          <p:attrName>ppt_w</p:attrName>
                                        </p:attrNameLst>
                                      </p:cBhvr>
                                      <p:tavLst>
                                        <p:tav tm="0">
                                          <p:val>
                                            <p:fltVal val="0"/>
                                          </p:val>
                                        </p:tav>
                                        <p:tav tm="100000">
                                          <p:val>
                                            <p:strVal val="#ppt_w"/>
                                          </p:val>
                                        </p:tav>
                                      </p:tavLst>
                                    </p:anim>
                                    <p:anim calcmode="lin" valueType="num">
                                      <p:cBhvr>
                                        <p:cTn id="32" dur="1000" fill="hold"/>
                                        <p:tgtEl>
                                          <p:spTgt spid="54"/>
                                        </p:tgtEl>
                                        <p:attrNameLst>
                                          <p:attrName>ppt_h</p:attrName>
                                        </p:attrNameLst>
                                      </p:cBhvr>
                                      <p:tavLst>
                                        <p:tav tm="0">
                                          <p:val>
                                            <p:fltVal val="0"/>
                                          </p:val>
                                        </p:tav>
                                        <p:tav tm="100000">
                                          <p:val>
                                            <p:strVal val="#ppt_h"/>
                                          </p:val>
                                        </p:tav>
                                      </p:tavLst>
                                    </p:anim>
                                    <p:animEffect transition="in" filter="fade">
                                      <p:cBhvr>
                                        <p:cTn id="33" dur="1000"/>
                                        <p:tgtEl>
                                          <p:spTgt spid="54"/>
                                        </p:tgtEl>
                                      </p:cBhvr>
                                    </p:animEffect>
                                  </p:childTnLst>
                                </p:cTn>
                              </p:par>
                            </p:childTnLst>
                          </p:cTn>
                        </p:par>
                        <p:par>
                          <p:cTn id="34" fill="hold">
                            <p:stCondLst>
                              <p:cond delay="6000"/>
                            </p:stCondLst>
                            <p:childTnLst>
                              <p:par>
                                <p:cTn id="35" presetID="53" presetClass="entr" presetSubtype="16"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1000" fill="hold"/>
                                        <p:tgtEl>
                                          <p:spTgt spid="57"/>
                                        </p:tgtEl>
                                        <p:attrNameLst>
                                          <p:attrName>ppt_w</p:attrName>
                                        </p:attrNameLst>
                                      </p:cBhvr>
                                      <p:tavLst>
                                        <p:tav tm="0">
                                          <p:val>
                                            <p:fltVal val="0"/>
                                          </p:val>
                                        </p:tav>
                                        <p:tav tm="100000">
                                          <p:val>
                                            <p:strVal val="#ppt_w"/>
                                          </p:val>
                                        </p:tav>
                                      </p:tavLst>
                                    </p:anim>
                                    <p:anim calcmode="lin" valueType="num">
                                      <p:cBhvr>
                                        <p:cTn id="38" dur="1000" fill="hold"/>
                                        <p:tgtEl>
                                          <p:spTgt spid="57"/>
                                        </p:tgtEl>
                                        <p:attrNameLst>
                                          <p:attrName>ppt_h</p:attrName>
                                        </p:attrNameLst>
                                      </p:cBhvr>
                                      <p:tavLst>
                                        <p:tav tm="0">
                                          <p:val>
                                            <p:fltVal val="0"/>
                                          </p:val>
                                        </p:tav>
                                        <p:tav tm="100000">
                                          <p:val>
                                            <p:strVal val="#ppt_h"/>
                                          </p:val>
                                        </p:tav>
                                      </p:tavLst>
                                    </p:anim>
                                    <p:animEffect transition="in" filter="fade">
                                      <p:cBhvr>
                                        <p:cTn id="39" dur="1000"/>
                                        <p:tgtEl>
                                          <p:spTgt spid="57"/>
                                        </p:tgtEl>
                                      </p:cBhvr>
                                    </p:animEffect>
                                  </p:childTnLst>
                                </p:cTn>
                              </p:par>
                            </p:childTnLst>
                          </p:cTn>
                        </p:par>
                        <p:par>
                          <p:cTn id="40" fill="hold">
                            <p:stCondLst>
                              <p:cond delay="7000"/>
                            </p:stCondLst>
                            <p:childTnLst>
                              <p:par>
                                <p:cTn id="41" presetID="53" presetClass="entr" presetSubtype="16" fill="hold" nodeType="after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p:cTn id="43" dur="1000" fill="hold"/>
                                        <p:tgtEl>
                                          <p:spTgt spid="60"/>
                                        </p:tgtEl>
                                        <p:attrNameLst>
                                          <p:attrName>ppt_w</p:attrName>
                                        </p:attrNameLst>
                                      </p:cBhvr>
                                      <p:tavLst>
                                        <p:tav tm="0">
                                          <p:val>
                                            <p:fltVal val="0"/>
                                          </p:val>
                                        </p:tav>
                                        <p:tav tm="100000">
                                          <p:val>
                                            <p:strVal val="#ppt_w"/>
                                          </p:val>
                                        </p:tav>
                                      </p:tavLst>
                                    </p:anim>
                                    <p:anim calcmode="lin" valueType="num">
                                      <p:cBhvr>
                                        <p:cTn id="44" dur="1000" fill="hold"/>
                                        <p:tgtEl>
                                          <p:spTgt spid="60"/>
                                        </p:tgtEl>
                                        <p:attrNameLst>
                                          <p:attrName>ppt_h</p:attrName>
                                        </p:attrNameLst>
                                      </p:cBhvr>
                                      <p:tavLst>
                                        <p:tav tm="0">
                                          <p:val>
                                            <p:fltVal val="0"/>
                                          </p:val>
                                        </p:tav>
                                        <p:tav tm="100000">
                                          <p:val>
                                            <p:strVal val="#ppt_h"/>
                                          </p:val>
                                        </p:tav>
                                      </p:tavLst>
                                    </p:anim>
                                    <p:animEffect transition="in" filter="fade">
                                      <p:cBhvr>
                                        <p:cTn id="45" dur="1000"/>
                                        <p:tgtEl>
                                          <p:spTgt spid="60"/>
                                        </p:tgtEl>
                                      </p:cBhvr>
                                    </p:animEffect>
                                  </p:childTnLst>
                                </p:cTn>
                              </p:par>
                            </p:childTnLst>
                          </p:cTn>
                        </p:par>
                        <p:par>
                          <p:cTn id="46" fill="hold">
                            <p:stCondLst>
                              <p:cond delay="8000"/>
                            </p:stCondLst>
                            <p:childTnLst>
                              <p:par>
                                <p:cTn id="47" presetID="53" presetClass="entr" presetSubtype="16" fill="hold" grpId="0" nodeType="afterEffect">
                                  <p:stCondLst>
                                    <p:cond delay="0"/>
                                  </p:stCondLst>
                                  <p:childTnLst>
                                    <p:set>
                                      <p:cBhvr>
                                        <p:cTn id="48" dur="1" fill="hold">
                                          <p:stCondLst>
                                            <p:cond delay="0"/>
                                          </p:stCondLst>
                                        </p:cTn>
                                        <p:tgtEl>
                                          <p:spTgt spid="69"/>
                                        </p:tgtEl>
                                        <p:attrNameLst>
                                          <p:attrName>style.visibility</p:attrName>
                                        </p:attrNameLst>
                                      </p:cBhvr>
                                      <p:to>
                                        <p:strVal val="visible"/>
                                      </p:to>
                                    </p:set>
                                    <p:anim calcmode="lin" valueType="num">
                                      <p:cBhvr>
                                        <p:cTn id="49" dur="1000" fill="hold"/>
                                        <p:tgtEl>
                                          <p:spTgt spid="69"/>
                                        </p:tgtEl>
                                        <p:attrNameLst>
                                          <p:attrName>ppt_w</p:attrName>
                                        </p:attrNameLst>
                                      </p:cBhvr>
                                      <p:tavLst>
                                        <p:tav tm="0">
                                          <p:val>
                                            <p:fltVal val="0"/>
                                          </p:val>
                                        </p:tav>
                                        <p:tav tm="100000">
                                          <p:val>
                                            <p:strVal val="#ppt_w"/>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Effect transition="in" filter="fade">
                                      <p:cBhvr>
                                        <p:cTn id="51" dur="1000"/>
                                        <p:tgtEl>
                                          <p:spTgt spid="69"/>
                                        </p:tgtEl>
                                      </p:cBhvr>
                                    </p:animEffect>
                                  </p:childTnLst>
                                </p:cTn>
                              </p:par>
                            </p:childTnLst>
                          </p:cTn>
                        </p:par>
                        <p:par>
                          <p:cTn id="52" fill="hold">
                            <p:stCondLst>
                              <p:cond delay="9000"/>
                            </p:stCondLst>
                            <p:childTnLst>
                              <p:par>
                                <p:cTn id="53" presetID="53" presetClass="entr" presetSubtype="16"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p:cTn id="55" dur="1000" fill="hold"/>
                                        <p:tgtEl>
                                          <p:spTgt spid="70"/>
                                        </p:tgtEl>
                                        <p:attrNameLst>
                                          <p:attrName>ppt_w</p:attrName>
                                        </p:attrNameLst>
                                      </p:cBhvr>
                                      <p:tavLst>
                                        <p:tav tm="0">
                                          <p:val>
                                            <p:fltVal val="0"/>
                                          </p:val>
                                        </p:tav>
                                        <p:tav tm="100000">
                                          <p:val>
                                            <p:strVal val="#ppt_w"/>
                                          </p:val>
                                        </p:tav>
                                      </p:tavLst>
                                    </p:anim>
                                    <p:anim calcmode="lin" valueType="num">
                                      <p:cBhvr>
                                        <p:cTn id="56" dur="1000" fill="hold"/>
                                        <p:tgtEl>
                                          <p:spTgt spid="70"/>
                                        </p:tgtEl>
                                        <p:attrNameLst>
                                          <p:attrName>ppt_h</p:attrName>
                                        </p:attrNameLst>
                                      </p:cBhvr>
                                      <p:tavLst>
                                        <p:tav tm="0">
                                          <p:val>
                                            <p:fltVal val="0"/>
                                          </p:val>
                                        </p:tav>
                                        <p:tav tm="100000">
                                          <p:val>
                                            <p:strVal val="#ppt_h"/>
                                          </p:val>
                                        </p:tav>
                                      </p:tavLst>
                                    </p:anim>
                                    <p:animEffect transition="in" filter="fade">
                                      <p:cBhvr>
                                        <p:cTn id="57" dur="1000"/>
                                        <p:tgtEl>
                                          <p:spTgt spid="70"/>
                                        </p:tgtEl>
                                      </p:cBhvr>
                                    </p:animEffect>
                                  </p:childTnLst>
                                </p:cTn>
                              </p:par>
                            </p:childTnLst>
                          </p:cTn>
                        </p:par>
                        <p:par>
                          <p:cTn id="58" fill="hold">
                            <p:stCondLst>
                              <p:cond delay="10000"/>
                            </p:stCondLst>
                            <p:childTnLst>
                              <p:par>
                                <p:cTn id="59" presetID="53" presetClass="entr" presetSubtype="16" fill="hold" grpId="0" nodeType="afterEffect">
                                  <p:stCondLst>
                                    <p:cond delay="0"/>
                                  </p:stCondLst>
                                  <p:childTnLst>
                                    <p:set>
                                      <p:cBhvr>
                                        <p:cTn id="60" dur="1" fill="hold">
                                          <p:stCondLst>
                                            <p:cond delay="0"/>
                                          </p:stCondLst>
                                        </p:cTn>
                                        <p:tgtEl>
                                          <p:spTgt spid="71"/>
                                        </p:tgtEl>
                                        <p:attrNameLst>
                                          <p:attrName>style.visibility</p:attrName>
                                        </p:attrNameLst>
                                      </p:cBhvr>
                                      <p:to>
                                        <p:strVal val="visible"/>
                                      </p:to>
                                    </p:set>
                                    <p:anim calcmode="lin" valueType="num">
                                      <p:cBhvr>
                                        <p:cTn id="61" dur="1000" fill="hold"/>
                                        <p:tgtEl>
                                          <p:spTgt spid="71"/>
                                        </p:tgtEl>
                                        <p:attrNameLst>
                                          <p:attrName>ppt_w</p:attrName>
                                        </p:attrNameLst>
                                      </p:cBhvr>
                                      <p:tavLst>
                                        <p:tav tm="0">
                                          <p:val>
                                            <p:fltVal val="0"/>
                                          </p:val>
                                        </p:tav>
                                        <p:tav tm="100000">
                                          <p:val>
                                            <p:strVal val="#ppt_w"/>
                                          </p:val>
                                        </p:tav>
                                      </p:tavLst>
                                    </p:anim>
                                    <p:anim calcmode="lin" valueType="num">
                                      <p:cBhvr>
                                        <p:cTn id="62" dur="1000" fill="hold"/>
                                        <p:tgtEl>
                                          <p:spTgt spid="71"/>
                                        </p:tgtEl>
                                        <p:attrNameLst>
                                          <p:attrName>ppt_h</p:attrName>
                                        </p:attrNameLst>
                                      </p:cBhvr>
                                      <p:tavLst>
                                        <p:tav tm="0">
                                          <p:val>
                                            <p:fltVal val="0"/>
                                          </p:val>
                                        </p:tav>
                                        <p:tav tm="100000">
                                          <p:val>
                                            <p:strVal val="#ppt_h"/>
                                          </p:val>
                                        </p:tav>
                                      </p:tavLst>
                                    </p:anim>
                                    <p:animEffect transition="in" filter="fade">
                                      <p:cBhvr>
                                        <p:cTn id="63" dur="1000"/>
                                        <p:tgtEl>
                                          <p:spTgt spid="71"/>
                                        </p:tgtEl>
                                      </p:cBhvr>
                                    </p:animEffect>
                                  </p:childTnLst>
                                </p:cTn>
                              </p:par>
                            </p:childTnLst>
                          </p:cTn>
                        </p:par>
                        <p:par>
                          <p:cTn id="64" fill="hold">
                            <p:stCondLst>
                              <p:cond delay="11000"/>
                            </p:stCondLst>
                            <p:childTnLst>
                              <p:par>
                                <p:cTn id="65" presetID="53" presetClass="entr" presetSubtype="16" fill="hold" grpId="0" nodeType="afterEffect">
                                  <p:stCondLst>
                                    <p:cond delay="0"/>
                                  </p:stCondLst>
                                  <p:childTnLst>
                                    <p:set>
                                      <p:cBhvr>
                                        <p:cTn id="66" dur="1" fill="hold">
                                          <p:stCondLst>
                                            <p:cond delay="0"/>
                                          </p:stCondLst>
                                        </p:cTn>
                                        <p:tgtEl>
                                          <p:spTgt spid="72"/>
                                        </p:tgtEl>
                                        <p:attrNameLst>
                                          <p:attrName>style.visibility</p:attrName>
                                        </p:attrNameLst>
                                      </p:cBhvr>
                                      <p:to>
                                        <p:strVal val="visible"/>
                                      </p:to>
                                    </p:set>
                                    <p:anim calcmode="lin" valueType="num">
                                      <p:cBhvr>
                                        <p:cTn id="67" dur="1000" fill="hold"/>
                                        <p:tgtEl>
                                          <p:spTgt spid="72"/>
                                        </p:tgtEl>
                                        <p:attrNameLst>
                                          <p:attrName>ppt_w</p:attrName>
                                        </p:attrNameLst>
                                      </p:cBhvr>
                                      <p:tavLst>
                                        <p:tav tm="0">
                                          <p:val>
                                            <p:fltVal val="0"/>
                                          </p:val>
                                        </p:tav>
                                        <p:tav tm="100000">
                                          <p:val>
                                            <p:strVal val="#ppt_w"/>
                                          </p:val>
                                        </p:tav>
                                      </p:tavLst>
                                    </p:anim>
                                    <p:anim calcmode="lin" valueType="num">
                                      <p:cBhvr>
                                        <p:cTn id="68" dur="1000" fill="hold"/>
                                        <p:tgtEl>
                                          <p:spTgt spid="72"/>
                                        </p:tgtEl>
                                        <p:attrNameLst>
                                          <p:attrName>ppt_h</p:attrName>
                                        </p:attrNameLst>
                                      </p:cBhvr>
                                      <p:tavLst>
                                        <p:tav tm="0">
                                          <p:val>
                                            <p:fltVal val="0"/>
                                          </p:val>
                                        </p:tav>
                                        <p:tav tm="100000">
                                          <p:val>
                                            <p:strVal val="#ppt_h"/>
                                          </p:val>
                                        </p:tav>
                                      </p:tavLst>
                                    </p:anim>
                                    <p:animEffect transition="in" filter="fade">
                                      <p:cBhvr>
                                        <p:cTn id="69" dur="1000"/>
                                        <p:tgtEl>
                                          <p:spTgt spid="72"/>
                                        </p:tgtEl>
                                      </p:cBhvr>
                                    </p:animEffect>
                                  </p:childTnLst>
                                </p:cTn>
                              </p:par>
                            </p:childTnLst>
                          </p:cTn>
                        </p:par>
                        <p:par>
                          <p:cTn id="70" fill="hold">
                            <p:stCondLst>
                              <p:cond delay="12000"/>
                            </p:stCondLst>
                            <p:childTnLst>
                              <p:par>
                                <p:cTn id="71" presetID="53" presetClass="entr" presetSubtype="16" fill="hold" grpId="0" nodeType="afterEffect">
                                  <p:stCondLst>
                                    <p:cond delay="0"/>
                                  </p:stCondLst>
                                  <p:childTnLst>
                                    <p:set>
                                      <p:cBhvr>
                                        <p:cTn id="72" dur="1" fill="hold">
                                          <p:stCondLst>
                                            <p:cond delay="0"/>
                                          </p:stCondLst>
                                        </p:cTn>
                                        <p:tgtEl>
                                          <p:spTgt spid="73"/>
                                        </p:tgtEl>
                                        <p:attrNameLst>
                                          <p:attrName>style.visibility</p:attrName>
                                        </p:attrNameLst>
                                      </p:cBhvr>
                                      <p:to>
                                        <p:strVal val="visible"/>
                                      </p:to>
                                    </p:set>
                                    <p:anim calcmode="lin" valueType="num">
                                      <p:cBhvr>
                                        <p:cTn id="73" dur="1000" fill="hold"/>
                                        <p:tgtEl>
                                          <p:spTgt spid="73"/>
                                        </p:tgtEl>
                                        <p:attrNameLst>
                                          <p:attrName>ppt_w</p:attrName>
                                        </p:attrNameLst>
                                      </p:cBhvr>
                                      <p:tavLst>
                                        <p:tav tm="0">
                                          <p:val>
                                            <p:fltVal val="0"/>
                                          </p:val>
                                        </p:tav>
                                        <p:tav tm="100000">
                                          <p:val>
                                            <p:strVal val="#ppt_w"/>
                                          </p:val>
                                        </p:tav>
                                      </p:tavLst>
                                    </p:anim>
                                    <p:anim calcmode="lin" valueType="num">
                                      <p:cBhvr>
                                        <p:cTn id="74" dur="1000" fill="hold"/>
                                        <p:tgtEl>
                                          <p:spTgt spid="73"/>
                                        </p:tgtEl>
                                        <p:attrNameLst>
                                          <p:attrName>ppt_h</p:attrName>
                                        </p:attrNameLst>
                                      </p:cBhvr>
                                      <p:tavLst>
                                        <p:tav tm="0">
                                          <p:val>
                                            <p:fltVal val="0"/>
                                          </p:val>
                                        </p:tav>
                                        <p:tav tm="100000">
                                          <p:val>
                                            <p:strVal val="#ppt_h"/>
                                          </p:val>
                                        </p:tav>
                                      </p:tavLst>
                                    </p:anim>
                                    <p:animEffect transition="in" filter="fade">
                                      <p:cBhvr>
                                        <p:cTn id="75"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66" grpId="0" build="p"/>
      <p:bldP spid="69" grpId="0"/>
      <p:bldP spid="70" grpId="0"/>
      <p:bldP spid="71" grpId="0"/>
      <p:bldP spid="72" grpId="0"/>
      <p:bldP spid="7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3"/>
          <p:cNvGrpSpPr/>
          <p:nvPr/>
        </p:nvGrpSpPr>
        <p:grpSpPr bwMode="auto">
          <a:xfrm>
            <a:off x="2474773" y="2807901"/>
            <a:ext cx="7260425" cy="1110080"/>
            <a:chOff x="21207" y="59128"/>
            <a:chExt cx="4309864" cy="659039"/>
          </a:xfrm>
        </p:grpSpPr>
        <p:sp>
          <p:nvSpPr>
            <p:cNvPr id="9" name="任意多边形 45"/>
            <p:cNvSpPr/>
            <p:nvPr/>
          </p:nvSpPr>
          <p:spPr bwMode="auto">
            <a:xfrm>
              <a:off x="21207" y="616567"/>
              <a:ext cx="1307927" cy="101600"/>
            </a:xfrm>
            <a:custGeom>
              <a:avLst/>
              <a:gdLst>
                <a:gd name="T0" fmla="*/ 0 w 1307927"/>
                <a:gd name="T1" fmla="*/ 0 h 101600"/>
                <a:gd name="T2" fmla="*/ 1223454 w 1307927"/>
                <a:gd name="T3" fmla="*/ 0 h 101600"/>
                <a:gd name="T4" fmla="*/ 1307927 w 1307927"/>
                <a:gd name="T5" fmla="*/ 101600 h 101600"/>
                <a:gd name="T6" fmla="*/ 0 w 1307927"/>
                <a:gd name="T7" fmla="*/ 101600 h 101600"/>
                <a:gd name="T8" fmla="*/ 0 w 1307927"/>
                <a:gd name="T9" fmla="*/ 0 h 10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7927" h="101600">
                  <a:moveTo>
                    <a:pt x="0" y="0"/>
                  </a:moveTo>
                  <a:lnTo>
                    <a:pt x="1223454" y="0"/>
                  </a:lnTo>
                  <a:lnTo>
                    <a:pt x="1307927" y="101600"/>
                  </a:lnTo>
                  <a:lnTo>
                    <a:pt x="0" y="101600"/>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0" name="任意多边形 126"/>
            <p:cNvSpPr/>
            <p:nvPr/>
          </p:nvSpPr>
          <p:spPr bwMode="auto">
            <a:xfrm>
              <a:off x="1439654" y="616567"/>
              <a:ext cx="2891416" cy="101600"/>
            </a:xfrm>
            <a:custGeom>
              <a:avLst/>
              <a:gdLst>
                <a:gd name="T0" fmla="*/ 0 w 2891416"/>
                <a:gd name="T1" fmla="*/ 0 h 101600"/>
                <a:gd name="T2" fmla="*/ 2891416 w 2891416"/>
                <a:gd name="T3" fmla="*/ 0 h 101600"/>
                <a:gd name="T4" fmla="*/ 2891416 w 2891416"/>
                <a:gd name="T5" fmla="*/ 101600 h 101600"/>
                <a:gd name="T6" fmla="*/ 84473 w 2891416"/>
                <a:gd name="T7" fmla="*/ 101600 h 101600"/>
                <a:gd name="T8" fmla="*/ 0 w 2891416"/>
                <a:gd name="T9" fmla="*/ 0 h 10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1416" h="101600">
                  <a:moveTo>
                    <a:pt x="0" y="0"/>
                  </a:moveTo>
                  <a:lnTo>
                    <a:pt x="2891416" y="0"/>
                  </a:lnTo>
                  <a:lnTo>
                    <a:pt x="2891416" y="101600"/>
                  </a:lnTo>
                  <a:lnTo>
                    <a:pt x="84473" y="101600"/>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1" name="文本框 69"/>
            <p:cNvSpPr txBox="1">
              <a:spLocks noChangeArrowheads="1"/>
            </p:cNvSpPr>
            <p:nvPr/>
          </p:nvSpPr>
          <p:spPr bwMode="auto">
            <a:xfrm>
              <a:off x="1591640" y="59128"/>
              <a:ext cx="2739431" cy="49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800" b="1">
                  <a:solidFill>
                    <a:srgbClr val="262626"/>
                  </a:solidFill>
                  <a:latin typeface="微软雅黑" panose="020B0503020204020204" pitchFamily="34" charset="-122"/>
                  <a:ea typeface="微软雅黑" panose="020B0503020204020204" pitchFamily="34" charset="-122"/>
                </a:rPr>
                <a:t>实习期工作总结</a:t>
              </a:r>
              <a:endParaRPr lang="zh-CN" altLang="zh-CN" sz="4800" b="1">
                <a:solidFill>
                  <a:srgbClr val="262626"/>
                </a:solidFill>
                <a:latin typeface="微软雅黑" panose="020B0503020204020204" pitchFamily="34" charset="-122"/>
                <a:ea typeface="微软雅黑" panose="020B0503020204020204" pitchFamily="34" charset="-122"/>
              </a:endParaRPr>
            </a:p>
          </p:txBody>
        </p:sp>
        <p:sp>
          <p:nvSpPr>
            <p:cNvPr id="12" name="文本框 69"/>
            <p:cNvSpPr txBox="1">
              <a:spLocks noChangeArrowheads="1"/>
            </p:cNvSpPr>
            <p:nvPr/>
          </p:nvSpPr>
          <p:spPr bwMode="auto">
            <a:xfrm>
              <a:off x="147685" y="164261"/>
              <a:ext cx="1329134" cy="42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a:solidFill>
                    <a:srgbClr val="262626"/>
                  </a:solidFill>
                  <a:latin typeface="微软雅黑" panose="020B0503020204020204" pitchFamily="34" charset="-122"/>
                  <a:ea typeface="微软雅黑" panose="020B0503020204020204" pitchFamily="34" charset="-122"/>
                </a:rPr>
                <a:t>第</a:t>
              </a:r>
              <a:r>
                <a:rPr lang="zh-CN" altLang="zh-CN" sz="4000" b="1">
                  <a:solidFill>
                    <a:srgbClr val="262626"/>
                  </a:solidFill>
                  <a:latin typeface="微软雅黑" panose="020B0503020204020204" pitchFamily="34" charset="-122"/>
                  <a:ea typeface="微软雅黑" panose="020B0503020204020204" pitchFamily="34" charset="-122"/>
                </a:rPr>
                <a:t>一</a:t>
              </a:r>
              <a:r>
                <a:rPr lang="zh-CN" altLang="en-US" sz="4000" b="1">
                  <a:solidFill>
                    <a:srgbClr val="262626"/>
                  </a:solidFill>
                  <a:latin typeface="微软雅黑" panose="020B0503020204020204" pitchFamily="34" charset="-122"/>
                  <a:ea typeface="微软雅黑" panose="020B0503020204020204" pitchFamily="34" charset="-122"/>
                </a:rPr>
                <a:t>章</a:t>
              </a:r>
              <a:endParaRPr lang="zh-CN" altLang="zh-CN" sz="4000" b="1">
                <a:solidFill>
                  <a:srgbClr val="262626"/>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87280" y="4580075"/>
            <a:ext cx="3641000" cy="961289"/>
          </a:xfrm>
          <a:prstGeom prst="rect">
            <a:avLst/>
          </a:prstGeom>
        </p:spPr>
        <p:txBody>
          <a:bodyPr wrap="square">
            <a:spAutoFit/>
          </a:bodyPr>
          <a:lstStyle/>
          <a:p>
            <a:pPr algn="ctr">
              <a:lnSpc>
                <a:spcPct val="150000"/>
              </a:lnSpc>
              <a:buClr>
                <a:srgbClr val="C00000"/>
              </a:buClr>
            </a:pPr>
            <a:r>
              <a:rPr lang="zh-CN" altLang="en-US" sz="2000">
                <a:latin typeface="微软雅黑" panose="020B0503020204020204" pitchFamily="34" charset="-122"/>
                <a:ea typeface="微软雅黑" panose="020B0503020204020204" pitchFamily="34" charset="-122"/>
              </a:rPr>
              <a:t>自</a:t>
            </a:r>
            <a:r>
              <a:rPr lang="en-US" altLang="zh-CN" sz="2000">
                <a:latin typeface="微软雅黑" panose="020B0503020204020204" pitchFamily="34" charset="-122"/>
                <a:ea typeface="微软雅黑" panose="020B0503020204020204" pitchFamily="34" charset="-122"/>
              </a:rPr>
              <a:t>2017</a:t>
            </a:r>
            <a:r>
              <a:rPr lang="zh-CN" altLang="en-US" sz="2000">
                <a:latin typeface="微软雅黑" panose="020B0503020204020204" pitchFamily="34" charset="-122"/>
                <a:ea typeface="微软雅黑" panose="020B0503020204020204" pitchFamily="34" charset="-122"/>
              </a:rPr>
              <a:t>年</a:t>
            </a:r>
            <a:r>
              <a:rPr lang="en-US" altLang="zh-CN" sz="2000">
                <a:latin typeface="微软雅黑" panose="020B0503020204020204" pitchFamily="34" charset="-122"/>
                <a:ea typeface="微软雅黑" panose="020B0503020204020204" pitchFamily="34" charset="-122"/>
              </a:rPr>
              <a:t>2</a:t>
            </a:r>
            <a:r>
              <a:rPr lang="zh-CN" altLang="en-US" sz="2000">
                <a:latin typeface="微软雅黑" panose="020B0503020204020204" pitchFamily="34" charset="-122"/>
                <a:ea typeface="微软雅黑" panose="020B0503020204020204" pitchFamily="34" charset="-122"/>
              </a:rPr>
              <a:t>月</a:t>
            </a:r>
            <a:r>
              <a:rPr lang="en-US" altLang="zh-CN" sz="2000">
                <a:latin typeface="微软雅黑" panose="020B0503020204020204" pitchFamily="34" charset="-122"/>
                <a:ea typeface="微软雅黑" panose="020B0503020204020204" pitchFamily="34" charset="-122"/>
              </a:rPr>
              <a:t>21</a:t>
            </a:r>
            <a:r>
              <a:rPr lang="zh-CN" altLang="en-US" sz="2000">
                <a:latin typeface="微软雅黑" panose="020B0503020204020204" pitchFamily="34" charset="-122"/>
                <a:ea typeface="微软雅黑" panose="020B0503020204020204" pitchFamily="34" charset="-122"/>
              </a:rPr>
              <a:t>日以来一直在</a:t>
            </a:r>
            <a:r>
              <a:rPr lang="en-US" altLang="zh-CN" sz="2000">
                <a:latin typeface="微软雅黑" panose="020B0503020204020204" pitchFamily="34" charset="-122"/>
                <a:ea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rPr>
              <a:t>岗位学习工作。</a:t>
            </a:r>
            <a:endParaRPr lang="zh-CN" altLang="en-US" sz="2000" dirty="0">
              <a:latin typeface="微软雅黑" panose="020B0503020204020204" pitchFamily="34" charset="-122"/>
              <a:ea typeface="微软雅黑" panose="020B0503020204020204" pitchFamily="34" charset="-122"/>
            </a:endParaRPr>
          </a:p>
        </p:txBody>
      </p:sp>
      <p:sp>
        <p:nvSpPr>
          <p:cNvPr id="5" name="矩形 1"/>
          <p:cNvSpPr>
            <a:spLocks noChangeArrowheads="1"/>
          </p:cNvSpPr>
          <p:nvPr/>
        </p:nvSpPr>
        <p:spPr bwMode="auto">
          <a:xfrm>
            <a:off x="0" y="188913"/>
            <a:ext cx="230819" cy="463550"/>
          </a:xfrm>
          <a:prstGeom prst="rect">
            <a:avLst/>
          </a:prstGeom>
          <a:solidFill>
            <a:srgbClr val="C00000"/>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 name="文本框 5"/>
          <p:cNvSpPr txBox="1"/>
          <p:nvPr/>
        </p:nvSpPr>
        <p:spPr>
          <a:xfrm>
            <a:off x="479394" y="188913"/>
            <a:ext cx="1415772" cy="461665"/>
          </a:xfrm>
          <a:prstGeom prst="rect">
            <a:avLst/>
          </a:prstGeom>
          <a:noFill/>
        </p:spPr>
        <p:txBody>
          <a:bodyPr wrap="none" rtlCol="0">
            <a:spAutoFit/>
          </a:bodyPr>
          <a:lstStyle/>
          <a:p>
            <a:r>
              <a:rPr lang="zh-CN" altLang="en-US" sz="2400" b="1">
                <a:latin typeface="微软雅黑" panose="020B0503020204020204" pitchFamily="34" charset="-122"/>
                <a:ea typeface="微软雅黑" panose="020B0503020204020204" pitchFamily="34" charset="-122"/>
              </a:rPr>
              <a:t>工作岗位</a:t>
            </a:r>
          </a:p>
        </p:txBody>
      </p:sp>
      <p:sp>
        <p:nvSpPr>
          <p:cNvPr id="10" name="矩形 9"/>
          <p:cNvSpPr/>
          <p:nvPr/>
        </p:nvSpPr>
        <p:spPr>
          <a:xfrm>
            <a:off x="6562908" y="3702784"/>
            <a:ext cx="4885380" cy="1754582"/>
          </a:xfrm>
          <a:prstGeom prst="rect">
            <a:avLst/>
          </a:prstGeom>
        </p:spPr>
        <p:txBody>
          <a:bodyPr wrap="square">
            <a:spAutoFit/>
          </a:bodyPr>
          <a:lstStyle/>
          <a:p>
            <a:pPr marL="342900" indent="-342900" algn="just">
              <a:lnSpc>
                <a:spcPct val="150000"/>
              </a:lnSpc>
              <a:buClr>
                <a:srgbClr val="C00000"/>
              </a:buClr>
              <a:buFont typeface="Wingdings" panose="05000000000000000000" pitchFamily="2" charset="2"/>
              <a:buChar char="p"/>
            </a:pPr>
            <a:r>
              <a:rPr lang="zh-CN" altLang="en-US">
                <a:latin typeface="微软雅黑" panose="020B0503020204020204" pitchFamily="34" charset="-122"/>
                <a:ea typeface="微软雅黑" panose="020B0503020204020204" pitchFamily="34" charset="-122"/>
              </a:rPr>
              <a:t>对公司产品的性能进行调试、测试。</a:t>
            </a:r>
            <a:endParaRPr lang="en-US" altLang="zh-CN">
              <a:latin typeface="微软雅黑" panose="020B0503020204020204" pitchFamily="34" charset="-122"/>
              <a:ea typeface="微软雅黑" panose="020B0503020204020204" pitchFamily="34" charset="-122"/>
            </a:endParaRPr>
          </a:p>
          <a:p>
            <a:pPr marL="342900" indent="-342900" algn="just">
              <a:lnSpc>
                <a:spcPct val="150000"/>
              </a:lnSpc>
              <a:buClr>
                <a:srgbClr val="C00000"/>
              </a:buClr>
              <a:buFont typeface="Wingdings" panose="05000000000000000000" pitchFamily="2" charset="2"/>
              <a:buChar char="p"/>
            </a:pPr>
            <a:r>
              <a:rPr lang="zh-CN" altLang="en-US">
                <a:latin typeface="微软雅黑" panose="020B0503020204020204" pitchFamily="34" charset="-122"/>
                <a:ea typeface="微软雅黑" panose="020B0503020204020204" pitchFamily="34" charset="-122"/>
              </a:rPr>
              <a:t>确保出货产品全部都是优质合格产品。</a:t>
            </a:r>
            <a:endParaRPr lang="en-US" altLang="zh-CN">
              <a:latin typeface="微软雅黑" panose="020B0503020204020204" pitchFamily="34" charset="-122"/>
              <a:ea typeface="微软雅黑" panose="020B0503020204020204" pitchFamily="34" charset="-122"/>
            </a:endParaRPr>
          </a:p>
          <a:p>
            <a:pPr marL="342900" indent="-342900" algn="just">
              <a:lnSpc>
                <a:spcPct val="150000"/>
              </a:lnSpc>
              <a:buClr>
                <a:srgbClr val="C00000"/>
              </a:buClr>
              <a:buFont typeface="Wingdings" panose="05000000000000000000" pitchFamily="2" charset="2"/>
              <a:buChar char="p"/>
            </a:pPr>
            <a:r>
              <a:rPr lang="zh-CN" altLang="en-US">
                <a:latin typeface="微软雅黑" panose="020B0503020204020204" pitchFamily="34" charset="-122"/>
                <a:ea typeface="微软雅黑" panose="020B0503020204020204" pitchFamily="34" charset="-122"/>
              </a:rPr>
              <a:t>将问题严格控制在内部，赢得客户的信赖，为公司树立良好形象，提高公司的竞争力。</a:t>
            </a:r>
            <a:endParaRPr lang="zh-CN" altLang="en-US" dirty="0">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7138980" y="1955744"/>
            <a:ext cx="2901132" cy="1071187"/>
          </a:xfrm>
          <a:prstGeom prst="rect">
            <a:avLst/>
          </a:prstGeom>
        </p:spPr>
      </p:pic>
      <p:cxnSp>
        <p:nvCxnSpPr>
          <p:cNvPr id="14" name="直接连接符 13"/>
          <p:cNvCxnSpPr/>
          <p:nvPr/>
        </p:nvCxnSpPr>
        <p:spPr>
          <a:xfrm>
            <a:off x="5779008" y="1955744"/>
            <a:ext cx="0" cy="349408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16" name="图片 15" descr="图片包含 笔记本电脑, 计算机, 室内, 妇女&#10;&#10;已生成极高可信度的说明"/>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5302" y="1955744"/>
            <a:ext cx="3506071" cy="2405944"/>
          </a:xfrm>
          <a:prstGeom prst="rect">
            <a:avLst/>
          </a:prstGeom>
        </p:spPr>
      </p:pic>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1000"/>
                                        <p:tgtEl>
                                          <p:spTgt spid="14"/>
                                        </p:tgtEl>
                                      </p:cBhvr>
                                    </p:animEffect>
                                  </p:childTnLst>
                                </p:cTn>
                              </p:par>
                            </p:childTnLst>
                          </p:cTn>
                        </p:par>
                        <p:par>
                          <p:cTn id="24" fill="hold">
                            <p:stCondLst>
                              <p:cond delay="4000"/>
                            </p:stCondLst>
                            <p:childTnLst>
                              <p:par>
                                <p:cTn id="25" presetID="2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par>
                          <p:cTn id="28" fill="hold">
                            <p:stCondLst>
                              <p:cond delay="5000"/>
                            </p:stCondLst>
                            <p:childTnLst>
                              <p:par>
                                <p:cTn id="29" presetID="22" presetClass="entr" presetSubtype="1"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0" y="188913"/>
            <a:ext cx="230819" cy="463550"/>
          </a:xfrm>
          <a:prstGeom prst="rect">
            <a:avLst/>
          </a:prstGeom>
          <a:solidFill>
            <a:srgbClr val="C00000"/>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 name="文本框 4"/>
          <p:cNvSpPr txBox="1"/>
          <p:nvPr/>
        </p:nvSpPr>
        <p:spPr>
          <a:xfrm>
            <a:off x="479394" y="188913"/>
            <a:ext cx="2339102" cy="461665"/>
          </a:xfrm>
          <a:prstGeom prst="rect">
            <a:avLst/>
          </a:prstGeom>
          <a:noFill/>
        </p:spPr>
        <p:txBody>
          <a:bodyPr wrap="none" rtlCol="0">
            <a:spAutoFit/>
          </a:bodyPr>
          <a:lstStyle/>
          <a:p>
            <a:r>
              <a:rPr lang="zh-CN" altLang="en-US" sz="2400" b="1">
                <a:latin typeface="微软雅黑" panose="020B0503020204020204" pitchFamily="34" charset="-122"/>
                <a:ea typeface="微软雅黑" panose="020B0503020204020204" pitchFamily="34" charset="-122"/>
              </a:rPr>
              <a:t>工作任务与目标</a:t>
            </a:r>
          </a:p>
        </p:txBody>
      </p:sp>
      <p:pic>
        <p:nvPicPr>
          <p:cNvPr id="8" name="图片 7"/>
          <p:cNvPicPr>
            <a:picLocks noChangeAspect="1"/>
          </p:cNvPicPr>
          <p:nvPr/>
        </p:nvPicPr>
        <p:blipFill>
          <a:blip r:embed="rId3">
            <a:extLst>
              <a:ext uri="{BEBA8EAE-BF5A-486C-A8C5-ECC9F3942E4B}">
                <a14:imgProps xmlns:a14="http://schemas.microsoft.com/office/drawing/2010/main">
                  <a14:imgLayer r:embed="rId4">
                    <a14:imgEffect>
                      <a14:backgroundRemoval t="8382" b="91912" l="9833" r="89854">
                        <a14:foregroundMark x1="62134" y1="39265" x2="62134" y2="39265"/>
                        <a14:foregroundMark x1="61088" y1="44118" x2="61088" y2="44118"/>
                        <a14:foregroundMark x1="69561" y1="50000" x2="69561" y2="50000"/>
                        <a14:foregroundMark x1="72594" y1="49853" x2="72594" y2="49853"/>
                        <a14:foregroundMark x1="72176" y1="49118" x2="72176" y2="49118"/>
                        <a14:foregroundMark x1="72385" y1="42059" x2="72385" y2="42059"/>
                        <a14:foregroundMark x1="72699" y1="36765" x2="72699" y2="36765"/>
                        <a14:foregroundMark x1="71444" y1="30147" x2="71444" y2="30147"/>
                        <a14:foregroundMark x1="71757" y1="28529" x2="71757" y2="28529"/>
                        <a14:foregroundMark x1="72594" y1="54559" x2="72594" y2="54559"/>
                        <a14:foregroundMark x1="64749" y1="48971" x2="64749" y2="48971"/>
                        <a14:foregroundMark x1="64331" y1="41176" x2="64331" y2="41176"/>
                        <a14:foregroundMark x1="64644" y1="38235" x2="64644" y2="38235"/>
                        <a14:foregroundMark x1="64958" y1="36765" x2="64958" y2="36765"/>
                        <a14:foregroundMark x1="65481" y1="35588" x2="65481" y2="35588"/>
                        <a14:foregroundMark x1="64540" y1="33529" x2="64540" y2="33529"/>
                        <a14:foregroundMark x1="67050" y1="23235" x2="67050" y2="23235"/>
                        <a14:foregroundMark x1="62552" y1="18676" x2="62552" y2="18676"/>
                        <a14:foregroundMark x1="82322" y1="37941" x2="82322" y2="37941"/>
                        <a14:foregroundMark x1="80962" y1="30735" x2="80962" y2="30735"/>
                        <a14:foregroundMark x1="79812" y1="25588" x2="79812" y2="25588"/>
                        <a14:foregroundMark x1="82113" y1="31618" x2="82113" y2="31618"/>
                        <a14:foregroundMark x1="83159" y1="40735" x2="83159" y2="40735"/>
                        <a14:foregroundMark x1="80544" y1="48971" x2="80544" y2="48971"/>
                        <a14:foregroundMark x1="80335" y1="54853" x2="80335" y2="54853"/>
                        <a14:foregroundMark x1="76883" y1="64853" x2="76883" y2="64853"/>
                        <a14:foregroundMark x1="79393" y1="17941" x2="79393" y2="17941"/>
                        <a14:foregroundMark x1="75105" y1="13824" x2="75105" y2="13824"/>
                        <a14:foregroundMark x1="72071" y1="8824" x2="72071" y2="8824"/>
                        <a14:foregroundMark x1="62971" y1="8529" x2="62971" y2="8529"/>
                        <a14:foregroundMark x1="55753" y1="12500" x2="55753" y2="12500"/>
                        <a14:foregroundMark x1="53661" y1="91912" x2="53661" y2="91912"/>
                        <a14:foregroundMark x1="52197" y1="16324" x2="52197" y2="16324"/>
                        <a14:foregroundMark x1="37866" y1="47206" x2="37866" y2="47206"/>
                        <a14:foregroundMark x1="50523" y1="26324" x2="50523" y2="26324"/>
                        <a14:foregroundMark x1="54393" y1="25294" x2="54393" y2="25294"/>
                        <a14:foregroundMark x1="39435" y1="82647" x2="39435" y2="82647"/>
                      </a14:backgroundRemoval>
                    </a14:imgEffect>
                  </a14:imgLayer>
                </a14:imgProps>
              </a:ext>
            </a:extLst>
          </a:blip>
          <a:stretch>
            <a:fillRect/>
          </a:stretch>
        </p:blipFill>
        <p:spPr>
          <a:xfrm rot="4513272">
            <a:off x="4404999" y="2659499"/>
            <a:ext cx="3021806" cy="2149402"/>
          </a:xfrm>
          <a:prstGeom prst="rect">
            <a:avLst/>
          </a:prstGeom>
        </p:spPr>
      </p:pic>
      <p:sp>
        <p:nvSpPr>
          <p:cNvPr id="9" name="矩形 8"/>
          <p:cNvSpPr/>
          <p:nvPr/>
        </p:nvSpPr>
        <p:spPr>
          <a:xfrm>
            <a:off x="1045555" y="4799849"/>
            <a:ext cx="4156760" cy="1338828"/>
          </a:xfrm>
          <a:prstGeom prst="rect">
            <a:avLst/>
          </a:prstGeom>
        </p:spPr>
        <p:txBody>
          <a:bodyPr wrap="square">
            <a:spAutoFit/>
          </a:bodyPr>
          <a:lstStyle/>
          <a:p>
            <a:pPr>
              <a:lnSpc>
                <a:spcPct val="150000"/>
              </a:lnSpc>
              <a:spcBef>
                <a:spcPts val="600"/>
              </a:spcBef>
              <a:spcAft>
                <a:spcPts val="600"/>
              </a:spcAft>
              <a:defRPr/>
            </a:pPr>
            <a:r>
              <a:rPr lang="zh-CN" altLang="en-US">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7415329" y="4358936"/>
            <a:ext cx="4156760" cy="1338828"/>
          </a:xfrm>
          <a:prstGeom prst="rect">
            <a:avLst/>
          </a:prstGeom>
        </p:spPr>
        <p:txBody>
          <a:bodyPr wrap="square">
            <a:spAutoFit/>
          </a:bodyPr>
          <a:lstStyle/>
          <a:p>
            <a:pPr>
              <a:lnSpc>
                <a:spcPct val="150000"/>
              </a:lnSpc>
              <a:spcBef>
                <a:spcPts val="600"/>
              </a:spcBef>
              <a:spcAft>
                <a:spcPts val="600"/>
              </a:spcAft>
              <a:defRPr/>
            </a:pPr>
            <a:r>
              <a:rPr lang="zh-CN" altLang="en-US">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4015073" y="1234684"/>
            <a:ext cx="4156760" cy="1338828"/>
          </a:xfrm>
          <a:prstGeom prst="rect">
            <a:avLst/>
          </a:prstGeom>
        </p:spPr>
        <p:txBody>
          <a:bodyPr wrap="square">
            <a:spAutoFit/>
          </a:bodyPr>
          <a:lstStyle/>
          <a:p>
            <a:pPr>
              <a:lnSpc>
                <a:spcPct val="150000"/>
              </a:lnSpc>
              <a:spcBef>
                <a:spcPts val="600"/>
              </a:spcBef>
              <a:spcAft>
                <a:spcPts val="600"/>
              </a:spcAft>
              <a:defRPr/>
            </a:pPr>
            <a:r>
              <a:rPr lang="zh-CN" altLang="en-US">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fltVal val="0"/>
                                          </p:val>
                                        </p:tav>
                                        <p:tav tm="100000">
                                          <p:val>
                                            <p:strVal val="#ppt_w"/>
                                          </p:val>
                                        </p:tav>
                                      </p:tavLst>
                                    </p:anim>
                                    <p:anim calcmode="lin" valueType="num">
                                      <p:cBhvr>
                                        <p:cTn id="18" dur="1000" fill="hold"/>
                                        <p:tgtEl>
                                          <p:spTgt spid="18"/>
                                        </p:tgtEl>
                                        <p:attrNameLst>
                                          <p:attrName>ppt_h</p:attrName>
                                        </p:attrNameLst>
                                      </p:cBhvr>
                                      <p:tavLst>
                                        <p:tav tm="0">
                                          <p:val>
                                            <p:fltVal val="0"/>
                                          </p:val>
                                        </p:tav>
                                        <p:tav tm="100000">
                                          <p:val>
                                            <p:strVal val="#ppt_h"/>
                                          </p:val>
                                        </p:tav>
                                      </p:tavLst>
                                    </p:anim>
                                    <p:animEffect transition="in" filter="fade">
                                      <p:cBhvr>
                                        <p:cTn id="19" dur="1000"/>
                                        <p:tgtEl>
                                          <p:spTgt spid="18"/>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000" fill="hold"/>
                                        <p:tgtEl>
                                          <p:spTgt spid="17"/>
                                        </p:tgtEl>
                                        <p:attrNameLst>
                                          <p:attrName>ppt_w</p:attrName>
                                        </p:attrNameLst>
                                      </p:cBhvr>
                                      <p:tavLst>
                                        <p:tav tm="0">
                                          <p:val>
                                            <p:fltVal val="0"/>
                                          </p:val>
                                        </p:tav>
                                        <p:tav tm="100000">
                                          <p:val>
                                            <p:strVal val="#ppt_w"/>
                                          </p:val>
                                        </p:tav>
                                      </p:tavLst>
                                    </p:anim>
                                    <p:anim calcmode="lin" valueType="num">
                                      <p:cBhvr>
                                        <p:cTn id="24" dur="1000" fill="hold"/>
                                        <p:tgtEl>
                                          <p:spTgt spid="17"/>
                                        </p:tgtEl>
                                        <p:attrNameLst>
                                          <p:attrName>ppt_h</p:attrName>
                                        </p:attrNameLst>
                                      </p:cBhvr>
                                      <p:tavLst>
                                        <p:tav tm="0">
                                          <p:val>
                                            <p:fltVal val="0"/>
                                          </p:val>
                                        </p:tav>
                                        <p:tav tm="100000">
                                          <p:val>
                                            <p:strVal val="#ppt_h"/>
                                          </p:val>
                                        </p:tav>
                                      </p:tavLst>
                                    </p:anim>
                                    <p:animEffect transition="in" filter="fade">
                                      <p:cBhvr>
                                        <p:cTn id="25" dur="1000"/>
                                        <p:tgtEl>
                                          <p:spTgt spid="17"/>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C:\Users\Thinkpad\Desktop\商务PNG\m_0005_形状-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127" r="5694"/>
          <a:stretch>
            <a:fillRect/>
          </a:stretch>
        </p:blipFill>
        <p:spPr bwMode="auto">
          <a:xfrm>
            <a:off x="1687374" y="2297590"/>
            <a:ext cx="9241654" cy="3646424"/>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1"/>
          <p:cNvSpPr>
            <a:spLocks noChangeArrowheads="1"/>
          </p:cNvSpPr>
          <p:nvPr/>
        </p:nvSpPr>
        <p:spPr bwMode="auto">
          <a:xfrm>
            <a:off x="0" y="188913"/>
            <a:ext cx="230819" cy="463550"/>
          </a:xfrm>
          <a:prstGeom prst="rect">
            <a:avLst/>
          </a:prstGeom>
          <a:solidFill>
            <a:srgbClr val="C00000"/>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 name="文本框 4"/>
          <p:cNvSpPr txBox="1"/>
          <p:nvPr/>
        </p:nvSpPr>
        <p:spPr>
          <a:xfrm>
            <a:off x="479394" y="188913"/>
            <a:ext cx="3877985" cy="461665"/>
          </a:xfrm>
          <a:prstGeom prst="rect">
            <a:avLst/>
          </a:prstGeom>
          <a:noFill/>
        </p:spPr>
        <p:txBody>
          <a:bodyPr wrap="none" rtlCol="0">
            <a:spAutoFit/>
          </a:bodyPr>
          <a:lstStyle/>
          <a:p>
            <a:r>
              <a:rPr lang="zh-CN" altLang="en-US" sz="2400" b="1">
                <a:latin typeface="微软雅黑" panose="020B0503020204020204" pitchFamily="34" charset="-122"/>
                <a:ea typeface="微软雅黑" panose="020B0503020204020204" pitchFamily="34" charset="-122"/>
              </a:rPr>
              <a:t>工作任务与目标的达到情况</a:t>
            </a:r>
          </a:p>
        </p:txBody>
      </p:sp>
      <p:pic>
        <p:nvPicPr>
          <p:cNvPr id="8" name="Picture 9" descr="C:\Users\Thinkpad\Desktop\商务PNG\m_0001_椭圆-2-副本-3.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8835239" y="2764023"/>
            <a:ext cx="379035" cy="3762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C:\Users\Thinkpad\Desktop\商务PNG\m_0001_椭圆-2-副本-3.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7527507" y="3853778"/>
            <a:ext cx="379035" cy="3762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Thinkpad\Desktop\商务PNG\m_0001_椭圆-2-副本-3.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6180827" y="3324338"/>
            <a:ext cx="379035" cy="3762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C:\Users\Thinkpad\Desktop\商务PNG\m_0001_椭圆-2-副本-3.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4792827" y="4269770"/>
            <a:ext cx="379035" cy="376237"/>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3617881" y="5319620"/>
            <a:ext cx="2941981" cy="646331"/>
          </a:xfrm>
          <a:prstGeom prst="rect">
            <a:avLst/>
          </a:prstGeom>
        </p:spPr>
        <p:txBody>
          <a:bodyPr wrap="square">
            <a:spAutoFit/>
          </a:bodyPr>
          <a:lstStyle/>
          <a:p>
            <a:r>
              <a:rPr lang="zh-CN" altLang="en-US">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请在此处输入您的文本或者复制您的文本粘贴到此处</a:t>
            </a:r>
            <a:endParaRPr lang="zh-CN" altLang="en-US"/>
          </a:p>
        </p:txBody>
      </p:sp>
      <p:sp>
        <p:nvSpPr>
          <p:cNvPr id="14" name="矩形 13"/>
          <p:cNvSpPr/>
          <p:nvPr/>
        </p:nvSpPr>
        <p:spPr>
          <a:xfrm>
            <a:off x="3940129" y="2462794"/>
            <a:ext cx="2941981" cy="646331"/>
          </a:xfrm>
          <a:prstGeom prst="rect">
            <a:avLst/>
          </a:prstGeom>
        </p:spPr>
        <p:txBody>
          <a:bodyPr wrap="square">
            <a:spAutoFit/>
          </a:bodyPr>
          <a:lstStyle/>
          <a:p>
            <a:r>
              <a:rPr lang="zh-CN" altLang="en-US">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请在此处输入您的文本或者复制您的文本粘贴到此处</a:t>
            </a:r>
            <a:endParaRPr lang="zh-CN" altLang="en-US"/>
          </a:p>
        </p:txBody>
      </p:sp>
      <p:sp>
        <p:nvSpPr>
          <p:cNvPr id="15" name="矩形 14"/>
          <p:cNvSpPr/>
          <p:nvPr/>
        </p:nvSpPr>
        <p:spPr>
          <a:xfrm>
            <a:off x="7438751" y="4468133"/>
            <a:ext cx="2941981" cy="646331"/>
          </a:xfrm>
          <a:prstGeom prst="rect">
            <a:avLst/>
          </a:prstGeom>
        </p:spPr>
        <p:txBody>
          <a:bodyPr wrap="square">
            <a:spAutoFit/>
          </a:bodyPr>
          <a:lstStyle/>
          <a:p>
            <a:r>
              <a:rPr lang="zh-CN" altLang="en-US">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请在此处输入您的文本或者复制您的文本粘贴到此处</a:t>
            </a:r>
            <a:endParaRPr lang="zh-CN" altLang="en-US"/>
          </a:p>
        </p:txBody>
      </p:sp>
      <p:sp>
        <p:nvSpPr>
          <p:cNvPr id="16" name="矩形 15"/>
          <p:cNvSpPr/>
          <p:nvPr/>
        </p:nvSpPr>
        <p:spPr>
          <a:xfrm>
            <a:off x="8222294" y="1436150"/>
            <a:ext cx="2941981" cy="646331"/>
          </a:xfrm>
          <a:prstGeom prst="rect">
            <a:avLst/>
          </a:prstGeom>
        </p:spPr>
        <p:txBody>
          <a:bodyPr wrap="square">
            <a:spAutoFit/>
          </a:bodyPr>
          <a:lstStyle/>
          <a:p>
            <a:r>
              <a:rPr lang="zh-CN" altLang="en-US">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请在此处输入您的文本或者复制您的文本粘贴到此处</a:t>
            </a:r>
            <a:endParaRPr lang="zh-CN" altLang="en-US"/>
          </a:p>
        </p:txBody>
      </p:sp>
      <p:pic>
        <p:nvPicPr>
          <p:cNvPr id="18" name="图形 17" descr="跑步"/>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9394" y="4119650"/>
            <a:ext cx="1969279" cy="1969279"/>
          </a:xfrm>
          <a:prstGeom prst="rect">
            <a:avLst/>
          </a:prstGeom>
        </p:spPr>
      </p:pic>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par>
                          <p:cTn id="18" fill="hold">
                            <p:stCondLst>
                              <p:cond delay="30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Effect transition="in" filter="fade">
                                      <p:cBhvr>
                                        <p:cTn id="23" dur="1000"/>
                                        <p:tgtEl>
                                          <p:spTgt spid="11"/>
                                        </p:tgtEl>
                                      </p:cBhvr>
                                    </p:animEffect>
                                  </p:childTnLst>
                                </p:cTn>
                              </p:par>
                            </p:childTnLst>
                          </p:cTn>
                        </p:par>
                        <p:par>
                          <p:cTn id="24" fill="hold">
                            <p:stCondLst>
                              <p:cond delay="4000"/>
                            </p:stCondLst>
                            <p:childTnLst>
                              <p:par>
                                <p:cTn id="25" presetID="53" presetClass="entr" presetSubtype="16"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Effect transition="in" filter="fade">
                                      <p:cBhvr>
                                        <p:cTn id="29" dur="1000"/>
                                        <p:tgtEl>
                                          <p:spTgt spid="10"/>
                                        </p:tgtEl>
                                      </p:cBhvr>
                                    </p:animEffect>
                                  </p:childTnLst>
                                </p:cTn>
                              </p:par>
                            </p:childTnLst>
                          </p:cTn>
                        </p:par>
                        <p:par>
                          <p:cTn id="30" fill="hold">
                            <p:stCondLst>
                              <p:cond delay="5000"/>
                            </p:stCondLst>
                            <p:childTnLst>
                              <p:par>
                                <p:cTn id="31" presetID="53" presetClass="entr" presetSubtype="16"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Effect transition="in" filter="fade">
                                      <p:cBhvr>
                                        <p:cTn id="35" dur="1000"/>
                                        <p:tgtEl>
                                          <p:spTgt spid="9"/>
                                        </p:tgtEl>
                                      </p:cBhvr>
                                    </p:animEffect>
                                  </p:childTnLst>
                                </p:cTn>
                              </p:par>
                            </p:childTnLst>
                          </p:cTn>
                        </p:par>
                        <p:par>
                          <p:cTn id="36" fill="hold">
                            <p:stCondLst>
                              <p:cond delay="6000"/>
                            </p:stCondLst>
                            <p:childTnLst>
                              <p:par>
                                <p:cTn id="37" presetID="53" presetClass="entr" presetSubtype="16"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Effect transition="in" filter="fade">
                                      <p:cBhvr>
                                        <p:cTn id="41" dur="1000"/>
                                        <p:tgtEl>
                                          <p:spTgt spid="8"/>
                                        </p:tgtEl>
                                      </p:cBhvr>
                                    </p:animEffect>
                                  </p:childTnLst>
                                </p:cTn>
                              </p:par>
                            </p:childTnLst>
                          </p:cTn>
                        </p:par>
                        <p:par>
                          <p:cTn id="42" fill="hold">
                            <p:stCondLst>
                              <p:cond delay="7000"/>
                            </p:stCondLst>
                            <p:childTnLst>
                              <p:par>
                                <p:cTn id="43" presetID="53" presetClass="entr" presetSubtype="16"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1000" fill="hold"/>
                                        <p:tgtEl>
                                          <p:spTgt spid="13"/>
                                        </p:tgtEl>
                                        <p:attrNameLst>
                                          <p:attrName>ppt_w</p:attrName>
                                        </p:attrNameLst>
                                      </p:cBhvr>
                                      <p:tavLst>
                                        <p:tav tm="0">
                                          <p:val>
                                            <p:fltVal val="0"/>
                                          </p:val>
                                        </p:tav>
                                        <p:tav tm="100000">
                                          <p:val>
                                            <p:strVal val="#ppt_w"/>
                                          </p:val>
                                        </p:tav>
                                      </p:tavLst>
                                    </p:anim>
                                    <p:anim calcmode="lin" valueType="num">
                                      <p:cBhvr>
                                        <p:cTn id="46" dur="1000" fill="hold"/>
                                        <p:tgtEl>
                                          <p:spTgt spid="13"/>
                                        </p:tgtEl>
                                        <p:attrNameLst>
                                          <p:attrName>ppt_h</p:attrName>
                                        </p:attrNameLst>
                                      </p:cBhvr>
                                      <p:tavLst>
                                        <p:tav tm="0">
                                          <p:val>
                                            <p:fltVal val="0"/>
                                          </p:val>
                                        </p:tav>
                                        <p:tav tm="100000">
                                          <p:val>
                                            <p:strVal val="#ppt_h"/>
                                          </p:val>
                                        </p:tav>
                                      </p:tavLst>
                                    </p:anim>
                                    <p:animEffect transition="in" filter="fade">
                                      <p:cBhvr>
                                        <p:cTn id="47" dur="1000"/>
                                        <p:tgtEl>
                                          <p:spTgt spid="13"/>
                                        </p:tgtEl>
                                      </p:cBhvr>
                                    </p:animEffect>
                                  </p:childTnLst>
                                </p:cTn>
                              </p:par>
                            </p:childTnLst>
                          </p:cTn>
                        </p:par>
                        <p:par>
                          <p:cTn id="48" fill="hold">
                            <p:stCondLst>
                              <p:cond delay="8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1000" fill="hold"/>
                                        <p:tgtEl>
                                          <p:spTgt spid="14"/>
                                        </p:tgtEl>
                                        <p:attrNameLst>
                                          <p:attrName>ppt_w</p:attrName>
                                        </p:attrNameLst>
                                      </p:cBhvr>
                                      <p:tavLst>
                                        <p:tav tm="0">
                                          <p:val>
                                            <p:fltVal val="0"/>
                                          </p:val>
                                        </p:tav>
                                        <p:tav tm="100000">
                                          <p:val>
                                            <p:strVal val="#ppt_w"/>
                                          </p:val>
                                        </p:tav>
                                      </p:tavLst>
                                    </p:anim>
                                    <p:anim calcmode="lin" valueType="num">
                                      <p:cBhvr>
                                        <p:cTn id="52" dur="1000" fill="hold"/>
                                        <p:tgtEl>
                                          <p:spTgt spid="14"/>
                                        </p:tgtEl>
                                        <p:attrNameLst>
                                          <p:attrName>ppt_h</p:attrName>
                                        </p:attrNameLst>
                                      </p:cBhvr>
                                      <p:tavLst>
                                        <p:tav tm="0">
                                          <p:val>
                                            <p:fltVal val="0"/>
                                          </p:val>
                                        </p:tav>
                                        <p:tav tm="100000">
                                          <p:val>
                                            <p:strVal val="#ppt_h"/>
                                          </p:val>
                                        </p:tav>
                                      </p:tavLst>
                                    </p:anim>
                                    <p:animEffect transition="in" filter="fade">
                                      <p:cBhvr>
                                        <p:cTn id="53" dur="1000"/>
                                        <p:tgtEl>
                                          <p:spTgt spid="14"/>
                                        </p:tgtEl>
                                      </p:cBhvr>
                                    </p:animEffect>
                                  </p:childTnLst>
                                </p:cTn>
                              </p:par>
                            </p:childTnLst>
                          </p:cTn>
                        </p:par>
                        <p:par>
                          <p:cTn id="54" fill="hold">
                            <p:stCondLst>
                              <p:cond delay="9000"/>
                            </p:stCondLst>
                            <p:childTnLst>
                              <p:par>
                                <p:cTn id="55" presetID="53" presetClass="entr" presetSubtype="16"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Effect transition="in" filter="fade">
                                      <p:cBhvr>
                                        <p:cTn id="59" dur="1000"/>
                                        <p:tgtEl>
                                          <p:spTgt spid="15"/>
                                        </p:tgtEl>
                                      </p:cBhvr>
                                    </p:animEffect>
                                  </p:childTnLst>
                                </p:cTn>
                              </p:par>
                            </p:childTnLst>
                          </p:cTn>
                        </p:par>
                        <p:par>
                          <p:cTn id="60" fill="hold">
                            <p:stCondLst>
                              <p:cond delay="10000"/>
                            </p:stCondLst>
                            <p:childTnLst>
                              <p:par>
                                <p:cTn id="61" presetID="53" presetClass="entr" presetSubtype="16"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1000" fill="hold"/>
                                        <p:tgtEl>
                                          <p:spTgt spid="16"/>
                                        </p:tgtEl>
                                        <p:attrNameLst>
                                          <p:attrName>ppt_w</p:attrName>
                                        </p:attrNameLst>
                                      </p:cBhvr>
                                      <p:tavLst>
                                        <p:tav tm="0">
                                          <p:val>
                                            <p:fltVal val="0"/>
                                          </p:val>
                                        </p:tav>
                                        <p:tav tm="100000">
                                          <p:val>
                                            <p:strVal val="#ppt_w"/>
                                          </p:val>
                                        </p:tav>
                                      </p:tavLst>
                                    </p:anim>
                                    <p:anim calcmode="lin" valueType="num">
                                      <p:cBhvr>
                                        <p:cTn id="64" dur="1000" fill="hold"/>
                                        <p:tgtEl>
                                          <p:spTgt spid="16"/>
                                        </p:tgtEl>
                                        <p:attrNameLst>
                                          <p:attrName>ppt_h</p:attrName>
                                        </p:attrNameLst>
                                      </p:cBhvr>
                                      <p:tavLst>
                                        <p:tav tm="0">
                                          <p:val>
                                            <p:fltVal val="0"/>
                                          </p:val>
                                        </p:tav>
                                        <p:tav tm="100000">
                                          <p:val>
                                            <p:strVal val="#ppt_h"/>
                                          </p:val>
                                        </p:tav>
                                      </p:tavLst>
                                    </p:anim>
                                    <p:animEffect transition="in" filter="fade">
                                      <p:cBhvr>
                                        <p:cTn id="6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0" y="188913"/>
            <a:ext cx="230819" cy="463550"/>
          </a:xfrm>
          <a:prstGeom prst="rect">
            <a:avLst/>
          </a:prstGeom>
          <a:solidFill>
            <a:srgbClr val="C00000"/>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 name="文本框 4"/>
          <p:cNvSpPr txBox="1"/>
          <p:nvPr/>
        </p:nvSpPr>
        <p:spPr>
          <a:xfrm>
            <a:off x="479394" y="188913"/>
            <a:ext cx="2646878" cy="461665"/>
          </a:xfrm>
          <a:prstGeom prst="rect">
            <a:avLst/>
          </a:prstGeom>
          <a:noFill/>
        </p:spPr>
        <p:txBody>
          <a:bodyPr wrap="none" rtlCol="0">
            <a:spAutoFit/>
          </a:bodyPr>
          <a:lstStyle/>
          <a:p>
            <a:r>
              <a:rPr lang="zh-CN" altLang="en-US" sz="2400" b="1">
                <a:latin typeface="微软雅黑" panose="020B0503020204020204" pitchFamily="34" charset="-122"/>
                <a:ea typeface="微软雅黑" panose="020B0503020204020204" pitchFamily="34" charset="-122"/>
              </a:rPr>
              <a:t>遇到的问题与对策</a:t>
            </a:r>
          </a:p>
        </p:txBody>
      </p:sp>
      <p:sp>
        <p:nvSpPr>
          <p:cNvPr id="8" name="AutoShape 10"/>
          <p:cNvSpPr>
            <a:spLocks noChangeArrowheads="1"/>
          </p:cNvSpPr>
          <p:nvPr/>
        </p:nvSpPr>
        <p:spPr bwMode="auto">
          <a:xfrm rot="16200000">
            <a:off x="5394476" y="-1857264"/>
            <a:ext cx="1691080" cy="11233248"/>
          </a:xfrm>
          <a:prstGeom prst="downArrow">
            <a:avLst>
              <a:gd name="adj1" fmla="val 49065"/>
              <a:gd name="adj2" fmla="val 44827"/>
            </a:avLst>
          </a:prstGeom>
          <a:solidFill>
            <a:schemeClr val="bg1">
              <a:lumMod val="75000"/>
            </a:schemeClr>
          </a:solidFill>
          <a:ln>
            <a:noFill/>
          </a:ln>
        </p:spPr>
        <p:txBody>
          <a:bodyPr vert="eaVert" lIns="110413" tIns="55207" rIns="110413" bIns="55207"/>
          <a:lstStyle/>
          <a:p>
            <a:pPr defTabSz="1219200"/>
            <a:endParaRPr lang="zh-CN" altLang="en-US" sz="2535">
              <a:solidFill>
                <a:prstClr val="white"/>
              </a:solidFill>
              <a:latin typeface="微软雅黑" panose="020B0503020204020204" pitchFamily="34" charset="-122"/>
              <a:ea typeface="微软雅黑" panose="020B0503020204020204" pitchFamily="34" charset="-122"/>
            </a:endParaRPr>
          </a:p>
        </p:txBody>
      </p:sp>
      <p:grpSp>
        <p:nvGrpSpPr>
          <p:cNvPr id="9" name="组合 8"/>
          <p:cNvGrpSpPr/>
          <p:nvPr/>
        </p:nvGrpSpPr>
        <p:grpSpPr bwMode="auto">
          <a:xfrm>
            <a:off x="3789831" y="2913822"/>
            <a:ext cx="2054273" cy="1608151"/>
            <a:chOff x="1220977" y="2904673"/>
            <a:chExt cx="1935848" cy="1512817"/>
          </a:xfrm>
          <a:effectLst>
            <a:outerShdw blurRad="127000" dist="38100" dir="8100000" algn="tr" rotWithShape="0">
              <a:prstClr val="black">
                <a:alpha val="40000"/>
              </a:prstClr>
            </a:outerShdw>
          </a:effectLst>
        </p:grpSpPr>
        <p:sp>
          <p:nvSpPr>
            <p:cNvPr id="10" name="Oval 8"/>
            <p:cNvSpPr>
              <a:spLocks noChangeArrowheads="1"/>
            </p:cNvSpPr>
            <p:nvPr/>
          </p:nvSpPr>
          <p:spPr bwMode="auto">
            <a:xfrm>
              <a:off x="1414177" y="2904673"/>
              <a:ext cx="1514918" cy="1512817"/>
            </a:xfrm>
            <a:prstGeom prst="ellipse">
              <a:avLst/>
            </a:prstGeom>
            <a:solidFill>
              <a:srgbClr val="C00000"/>
            </a:solidFill>
            <a:ln w="76200">
              <a:solidFill>
                <a:srgbClr val="FFFFFF"/>
              </a:solidFill>
              <a:round/>
            </a:ln>
          </p:spPr>
          <p:txBody>
            <a:bodyPr/>
            <a:lstStyle/>
            <a:p>
              <a:pPr defTabSz="1219200">
                <a:defRPr/>
              </a:pPr>
              <a:endParaRPr lang="zh-CN" altLang="en-US" sz="1865">
                <a:solidFill>
                  <a:prstClr val="white"/>
                </a:solidFill>
                <a:latin typeface="微软雅黑" panose="020B0503020204020204" pitchFamily="34" charset="-122"/>
                <a:ea typeface="微软雅黑" panose="020B0503020204020204" pitchFamily="34" charset="-122"/>
              </a:endParaRPr>
            </a:p>
          </p:txBody>
        </p:sp>
        <p:sp>
          <p:nvSpPr>
            <p:cNvPr id="11" name="Text Box 9"/>
            <p:cNvSpPr txBox="1">
              <a:spLocks noChangeArrowheads="1"/>
            </p:cNvSpPr>
            <p:nvPr/>
          </p:nvSpPr>
          <p:spPr bwMode="auto">
            <a:xfrm>
              <a:off x="1220977" y="3474298"/>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eaLnBrk="1" hangingPunct="1"/>
              <a:r>
                <a:rPr lang="zh-CN" altLang="en-US" sz="1865" b="1">
                  <a:solidFill>
                    <a:prstClr val="white"/>
                  </a:solidFill>
                  <a:latin typeface="微软雅黑" panose="020B0503020204020204" pitchFamily="34" charset="-122"/>
                  <a:ea typeface="微软雅黑" panose="020B0503020204020204" pitchFamily="34" charset="-122"/>
                </a:rPr>
                <a:t>问题二</a:t>
              </a:r>
              <a:endParaRPr lang="zh-CN" altLang="en-US" sz="1865" b="1" dirty="0">
                <a:solidFill>
                  <a:prstClr val="white"/>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bwMode="auto">
          <a:xfrm>
            <a:off x="6224463" y="2913819"/>
            <a:ext cx="2054272" cy="1608149"/>
            <a:chOff x="1261268" y="2904671"/>
            <a:chExt cx="1935848" cy="1512816"/>
          </a:xfrm>
          <a:effectLst>
            <a:outerShdw blurRad="127000" dist="38100" dir="8100000" algn="tr" rotWithShape="0">
              <a:prstClr val="black">
                <a:alpha val="40000"/>
              </a:prstClr>
            </a:outerShdw>
          </a:effectLst>
        </p:grpSpPr>
        <p:sp>
          <p:nvSpPr>
            <p:cNvPr id="13" name="Oval 8"/>
            <p:cNvSpPr>
              <a:spLocks noChangeArrowheads="1"/>
            </p:cNvSpPr>
            <p:nvPr/>
          </p:nvSpPr>
          <p:spPr bwMode="auto">
            <a:xfrm>
              <a:off x="1414180" y="2904671"/>
              <a:ext cx="1514919" cy="1512816"/>
            </a:xfrm>
            <a:prstGeom prst="ellipse">
              <a:avLst/>
            </a:prstGeom>
            <a:solidFill>
              <a:srgbClr val="C00000"/>
            </a:solidFill>
            <a:ln w="76200">
              <a:solidFill>
                <a:srgbClr val="FFFFFF"/>
              </a:solidFill>
              <a:round/>
            </a:ln>
          </p:spPr>
          <p:txBody>
            <a:bodyPr/>
            <a:lstStyle/>
            <a:p>
              <a:pPr defTabSz="1219200">
                <a:defRPr/>
              </a:pPr>
              <a:endParaRPr lang="zh-CN" altLang="en-US" sz="1865">
                <a:solidFill>
                  <a:prstClr val="white"/>
                </a:solidFill>
                <a:latin typeface="微软雅黑" panose="020B0503020204020204" pitchFamily="34" charset="-122"/>
                <a:ea typeface="微软雅黑" panose="020B0503020204020204" pitchFamily="34" charset="-122"/>
              </a:endParaRPr>
            </a:p>
          </p:txBody>
        </p:sp>
        <p:sp>
          <p:nvSpPr>
            <p:cNvPr id="14" name="Text Box 9"/>
            <p:cNvSpPr txBox="1">
              <a:spLocks noChangeArrowheads="1"/>
            </p:cNvSpPr>
            <p:nvPr/>
          </p:nvSpPr>
          <p:spPr bwMode="auto">
            <a:xfrm>
              <a:off x="1261268" y="3470187"/>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eaLnBrk="1" hangingPunct="1"/>
              <a:r>
                <a:rPr lang="zh-CN" altLang="en-US" sz="1865" b="1">
                  <a:solidFill>
                    <a:prstClr val="white"/>
                  </a:solidFill>
                  <a:latin typeface="微软雅黑" panose="020B0503020204020204" pitchFamily="34" charset="-122"/>
                  <a:ea typeface="微软雅黑" panose="020B0503020204020204" pitchFamily="34" charset="-122"/>
                </a:rPr>
                <a:t>问题三</a:t>
              </a:r>
              <a:endParaRPr lang="zh-CN" altLang="en-US" sz="1865" b="1" dirty="0">
                <a:solidFill>
                  <a:prstClr val="white"/>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bwMode="auto">
          <a:xfrm>
            <a:off x="8551792" y="2913823"/>
            <a:ext cx="2054273" cy="1608151"/>
            <a:chOff x="1203715" y="2904673"/>
            <a:chExt cx="1935848" cy="1512817"/>
          </a:xfrm>
          <a:effectLst>
            <a:outerShdw blurRad="127000" dist="38100" dir="8100000" algn="tr" rotWithShape="0">
              <a:prstClr val="black">
                <a:alpha val="40000"/>
              </a:prstClr>
            </a:outerShdw>
          </a:effectLst>
        </p:grpSpPr>
        <p:sp>
          <p:nvSpPr>
            <p:cNvPr id="16" name="Oval 8"/>
            <p:cNvSpPr>
              <a:spLocks noChangeArrowheads="1"/>
            </p:cNvSpPr>
            <p:nvPr/>
          </p:nvSpPr>
          <p:spPr bwMode="auto">
            <a:xfrm>
              <a:off x="1414179" y="2904673"/>
              <a:ext cx="1514920" cy="1512817"/>
            </a:xfrm>
            <a:prstGeom prst="ellipse">
              <a:avLst/>
            </a:prstGeom>
            <a:solidFill>
              <a:srgbClr val="C00000"/>
            </a:solidFill>
            <a:ln w="76200">
              <a:solidFill>
                <a:srgbClr val="FFFFFF"/>
              </a:solidFill>
              <a:round/>
            </a:ln>
          </p:spPr>
          <p:txBody>
            <a:bodyPr/>
            <a:lstStyle/>
            <a:p>
              <a:pPr defTabSz="1219200">
                <a:defRPr/>
              </a:pPr>
              <a:endParaRPr lang="zh-CN" altLang="en-US" sz="1865">
                <a:solidFill>
                  <a:prstClr val="white"/>
                </a:solidFill>
                <a:latin typeface="微软雅黑" panose="020B0503020204020204" pitchFamily="34" charset="-122"/>
                <a:ea typeface="微软雅黑" panose="020B0503020204020204" pitchFamily="34" charset="-122"/>
              </a:endParaRPr>
            </a:p>
          </p:txBody>
        </p:sp>
        <p:sp>
          <p:nvSpPr>
            <p:cNvPr id="17" name="Text Box 9"/>
            <p:cNvSpPr txBox="1">
              <a:spLocks noChangeArrowheads="1"/>
            </p:cNvSpPr>
            <p:nvPr/>
          </p:nvSpPr>
          <p:spPr bwMode="auto">
            <a:xfrm>
              <a:off x="1203715" y="3470185"/>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eaLnBrk="1" hangingPunct="1"/>
              <a:r>
                <a:rPr lang="zh-CN" altLang="en-US" sz="1865" b="1">
                  <a:solidFill>
                    <a:prstClr val="white"/>
                  </a:solidFill>
                  <a:latin typeface="微软雅黑" panose="020B0503020204020204" pitchFamily="34" charset="-122"/>
                  <a:ea typeface="微软雅黑" panose="020B0503020204020204" pitchFamily="34" charset="-122"/>
                </a:rPr>
                <a:t>问题四</a:t>
              </a:r>
              <a:endParaRPr lang="zh-CN" altLang="en-US" sz="1865" b="1" dirty="0">
                <a:solidFill>
                  <a:prstClr val="white"/>
                </a:solidFill>
                <a:latin typeface="微软雅黑" panose="020B0503020204020204" pitchFamily="34" charset="-122"/>
                <a:ea typeface="微软雅黑" panose="020B0503020204020204" pitchFamily="34" charset="-122"/>
              </a:endParaRPr>
            </a:p>
          </p:txBody>
        </p:sp>
      </p:grpSp>
      <p:grpSp>
        <p:nvGrpSpPr>
          <p:cNvPr id="18" name="组合 40"/>
          <p:cNvGrpSpPr/>
          <p:nvPr/>
        </p:nvGrpSpPr>
        <p:grpSpPr bwMode="auto">
          <a:xfrm>
            <a:off x="1401427" y="2913820"/>
            <a:ext cx="2054273" cy="1608149"/>
            <a:chOff x="1232156" y="2904671"/>
            <a:chExt cx="1935848" cy="1512816"/>
          </a:xfrm>
        </p:grpSpPr>
        <p:sp>
          <p:nvSpPr>
            <p:cNvPr id="19" name="Oval 8"/>
            <p:cNvSpPr>
              <a:spLocks noChangeArrowheads="1"/>
            </p:cNvSpPr>
            <p:nvPr/>
          </p:nvSpPr>
          <p:spPr bwMode="auto">
            <a:xfrm>
              <a:off x="1415152" y="2904671"/>
              <a:ext cx="1514918" cy="1512816"/>
            </a:xfrm>
            <a:prstGeom prst="ellipse">
              <a:avLst/>
            </a:prstGeom>
            <a:solidFill>
              <a:srgbClr val="C00000"/>
            </a:solidFill>
            <a:ln w="76200">
              <a:solidFill>
                <a:srgbClr val="FFFFFF"/>
              </a:solidFill>
              <a:round/>
            </a:ln>
            <a:effectLst>
              <a:outerShdw blurRad="127000" dist="38100" dir="8100000" algn="tr" rotWithShape="0">
                <a:prstClr val="black">
                  <a:alpha val="40000"/>
                </a:prstClr>
              </a:outerShdw>
            </a:effectLst>
          </p:spPr>
          <p:txBody>
            <a:bodyPr/>
            <a:lstStyle/>
            <a:p>
              <a:pPr defTabSz="1219200"/>
              <a:endParaRPr lang="zh-CN" altLang="en-US" sz="1865">
                <a:solidFill>
                  <a:prstClr val="white"/>
                </a:solidFill>
                <a:latin typeface="微软雅黑" panose="020B0503020204020204" pitchFamily="34" charset="-122"/>
                <a:ea typeface="微软雅黑" panose="020B0503020204020204" pitchFamily="34" charset="-122"/>
              </a:endParaRPr>
            </a:p>
          </p:txBody>
        </p:sp>
        <p:sp>
          <p:nvSpPr>
            <p:cNvPr id="20" name="Text Box 9"/>
            <p:cNvSpPr txBox="1">
              <a:spLocks noChangeArrowheads="1"/>
            </p:cNvSpPr>
            <p:nvPr/>
          </p:nvSpPr>
          <p:spPr bwMode="auto">
            <a:xfrm>
              <a:off x="1232156" y="3486762"/>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eaLnBrk="1" hangingPunct="1"/>
              <a:r>
                <a:rPr lang="zh-CN" altLang="en-US" sz="1865" b="1">
                  <a:solidFill>
                    <a:prstClr val="white"/>
                  </a:solidFill>
                  <a:latin typeface="微软雅黑" panose="020B0503020204020204" pitchFamily="34" charset="-122"/>
                  <a:ea typeface="微软雅黑" panose="020B0503020204020204" pitchFamily="34" charset="-122"/>
                </a:rPr>
                <a:t>问题一</a:t>
              </a:r>
              <a:endParaRPr lang="zh-CN" altLang="en-US" sz="1865" b="1" dirty="0">
                <a:solidFill>
                  <a:prstClr val="white"/>
                </a:solidFill>
                <a:latin typeface="微软雅黑" panose="020B0503020204020204" pitchFamily="34" charset="-122"/>
                <a:ea typeface="微软雅黑" panose="020B0503020204020204" pitchFamily="34" charset="-122"/>
              </a:endParaRPr>
            </a:p>
          </p:txBody>
        </p:sp>
      </p:grpSp>
      <p:sp>
        <p:nvSpPr>
          <p:cNvPr id="29" name="矩形 28"/>
          <p:cNvSpPr/>
          <p:nvPr/>
        </p:nvSpPr>
        <p:spPr>
          <a:xfrm>
            <a:off x="1300810" y="5127490"/>
            <a:ext cx="2489022" cy="923330"/>
          </a:xfrm>
          <a:prstGeom prst="rect">
            <a:avLst/>
          </a:prstGeom>
        </p:spPr>
        <p:txBody>
          <a:bodyPr wrap="square">
            <a:spAutoFit/>
          </a:bodyPr>
          <a:lstStyle/>
          <a:p>
            <a:r>
              <a:rPr lang="zh-CN" altLang="en-US">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请在此处输入您的文本或者复制您的文本粘贴到此处。</a:t>
            </a:r>
            <a:endParaRPr lang="zh-CN" altLang="en-US"/>
          </a:p>
        </p:txBody>
      </p:sp>
      <p:sp>
        <p:nvSpPr>
          <p:cNvPr id="30" name="矩形 29"/>
          <p:cNvSpPr/>
          <p:nvPr/>
        </p:nvSpPr>
        <p:spPr>
          <a:xfrm>
            <a:off x="3355082" y="1647093"/>
            <a:ext cx="2489022" cy="923330"/>
          </a:xfrm>
          <a:prstGeom prst="rect">
            <a:avLst/>
          </a:prstGeom>
        </p:spPr>
        <p:txBody>
          <a:bodyPr wrap="square">
            <a:spAutoFit/>
          </a:bodyPr>
          <a:lstStyle/>
          <a:p>
            <a:r>
              <a:rPr lang="zh-CN" altLang="en-US">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请在此处输入您的文本或者复制您的文本粘贴到此处。</a:t>
            </a:r>
            <a:endParaRPr lang="zh-CN" altLang="en-US"/>
          </a:p>
        </p:txBody>
      </p:sp>
      <p:sp>
        <p:nvSpPr>
          <p:cNvPr id="31" name="矩形 30"/>
          <p:cNvSpPr/>
          <p:nvPr/>
        </p:nvSpPr>
        <p:spPr>
          <a:xfrm>
            <a:off x="5789713" y="5127490"/>
            <a:ext cx="2489022" cy="923330"/>
          </a:xfrm>
          <a:prstGeom prst="rect">
            <a:avLst/>
          </a:prstGeom>
        </p:spPr>
        <p:txBody>
          <a:bodyPr wrap="square">
            <a:spAutoFit/>
          </a:bodyPr>
          <a:lstStyle/>
          <a:p>
            <a:r>
              <a:rPr lang="zh-CN" altLang="en-US">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请在此处输入您的文本或者复制您的文本粘贴到此处。</a:t>
            </a:r>
            <a:endParaRPr lang="zh-CN" altLang="en-US"/>
          </a:p>
        </p:txBody>
      </p:sp>
      <p:sp>
        <p:nvSpPr>
          <p:cNvPr id="32" name="矩形 31"/>
          <p:cNvSpPr/>
          <p:nvPr/>
        </p:nvSpPr>
        <p:spPr>
          <a:xfrm>
            <a:off x="8117043" y="1642721"/>
            <a:ext cx="2489022" cy="923330"/>
          </a:xfrm>
          <a:prstGeom prst="rect">
            <a:avLst/>
          </a:prstGeom>
        </p:spPr>
        <p:txBody>
          <a:bodyPr wrap="square">
            <a:spAutoFit/>
          </a:bodyPr>
          <a:lstStyle/>
          <a:p>
            <a:r>
              <a:rPr lang="zh-CN" altLang="en-US">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请在此处输入您的文本或者复制您的文本粘贴到此处。</a:t>
            </a:r>
            <a:endParaRPr lang="zh-CN" altLang="en-US"/>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500"/>
                            </p:stCondLst>
                            <p:childTnLst>
                              <p:par>
                                <p:cTn id="13" presetID="15"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1000" fill="hold"/>
                                        <p:tgtEl>
                                          <p:spTgt spid="18"/>
                                        </p:tgtEl>
                                        <p:attrNameLst>
                                          <p:attrName>ppt_w</p:attrName>
                                        </p:attrNameLst>
                                      </p:cBhvr>
                                      <p:tavLst>
                                        <p:tav tm="0">
                                          <p:val>
                                            <p:fltVal val="0"/>
                                          </p:val>
                                        </p:tav>
                                        <p:tav tm="100000">
                                          <p:val>
                                            <p:strVal val="#ppt_w"/>
                                          </p:val>
                                        </p:tav>
                                      </p:tavLst>
                                    </p:anim>
                                    <p:anim calcmode="lin" valueType="num">
                                      <p:cBhvr>
                                        <p:cTn id="16" dur="1000" fill="hold"/>
                                        <p:tgtEl>
                                          <p:spTgt spid="18"/>
                                        </p:tgtEl>
                                        <p:attrNameLst>
                                          <p:attrName>ppt_h</p:attrName>
                                        </p:attrNameLst>
                                      </p:cBhvr>
                                      <p:tavLst>
                                        <p:tav tm="0">
                                          <p:val>
                                            <p:fltVal val="0"/>
                                          </p:val>
                                        </p:tav>
                                        <p:tav tm="100000">
                                          <p:val>
                                            <p:strVal val="#ppt_h"/>
                                          </p:val>
                                        </p:tav>
                                      </p:tavLst>
                                    </p:anim>
                                    <p:anim calcmode="lin" valueType="num">
                                      <p:cBhvr>
                                        <p:cTn id="1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2500"/>
                            </p:stCondLst>
                            <p:childTnLst>
                              <p:par>
                                <p:cTn id="20" presetID="15"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3500"/>
                            </p:stCondLst>
                            <p:childTnLst>
                              <p:par>
                                <p:cTn id="27" presetID="15"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4500"/>
                            </p:stCondLst>
                            <p:childTnLst>
                              <p:par>
                                <p:cTn id="34" presetID="15" presetClass="entr" presetSubtype="0"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 calcmode="lin" valueType="num">
                                      <p:cBhvr>
                                        <p:cTn id="38"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par>
                          <p:cTn id="40" fill="hold">
                            <p:stCondLst>
                              <p:cond delay="55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fltVal val="0"/>
                                          </p:val>
                                        </p:tav>
                                        <p:tav tm="100000">
                                          <p:val>
                                            <p:strVal val="#ppt_w"/>
                                          </p:val>
                                        </p:tav>
                                      </p:tavLst>
                                    </p:anim>
                                    <p:anim calcmode="lin" valueType="num">
                                      <p:cBhvr>
                                        <p:cTn id="50" dur="500" fill="hold"/>
                                        <p:tgtEl>
                                          <p:spTgt spid="30"/>
                                        </p:tgtEl>
                                        <p:attrNameLst>
                                          <p:attrName>ppt_h</p:attrName>
                                        </p:attrNameLst>
                                      </p:cBhvr>
                                      <p:tavLst>
                                        <p:tav tm="0">
                                          <p:val>
                                            <p:fltVal val="0"/>
                                          </p:val>
                                        </p:tav>
                                        <p:tav tm="100000">
                                          <p:val>
                                            <p:strVal val="#ppt_h"/>
                                          </p:val>
                                        </p:tav>
                                      </p:tavLst>
                                    </p:anim>
                                    <p:animEffect transition="in" filter="fade">
                                      <p:cBhvr>
                                        <p:cTn id="51" dur="500"/>
                                        <p:tgtEl>
                                          <p:spTgt spid="30"/>
                                        </p:tgtEl>
                                      </p:cBhvr>
                                    </p:animEffect>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p:cTn id="61" dur="500" fill="hold"/>
                                        <p:tgtEl>
                                          <p:spTgt spid="32"/>
                                        </p:tgtEl>
                                        <p:attrNameLst>
                                          <p:attrName>ppt_w</p:attrName>
                                        </p:attrNameLst>
                                      </p:cBhvr>
                                      <p:tavLst>
                                        <p:tav tm="0">
                                          <p:val>
                                            <p:fltVal val="0"/>
                                          </p:val>
                                        </p:tav>
                                        <p:tav tm="100000">
                                          <p:val>
                                            <p:strVal val="#ppt_w"/>
                                          </p:val>
                                        </p:tav>
                                      </p:tavLst>
                                    </p:anim>
                                    <p:anim calcmode="lin" valueType="num">
                                      <p:cBhvr>
                                        <p:cTn id="62" dur="500" fill="hold"/>
                                        <p:tgtEl>
                                          <p:spTgt spid="32"/>
                                        </p:tgtEl>
                                        <p:attrNameLst>
                                          <p:attrName>ppt_h</p:attrName>
                                        </p:attrNameLst>
                                      </p:cBhvr>
                                      <p:tavLst>
                                        <p:tav tm="0">
                                          <p:val>
                                            <p:fltVal val="0"/>
                                          </p:val>
                                        </p:tav>
                                        <p:tav tm="100000">
                                          <p:val>
                                            <p:strVal val="#ppt_h"/>
                                          </p:val>
                                        </p:tav>
                                      </p:tavLst>
                                    </p:anim>
                                    <p:animEffect transition="in" filter="fade">
                                      <p:cBhvr>
                                        <p:cTn id="6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29" grpId="0"/>
      <p:bldP spid="30" grpId="0"/>
      <p:bldP spid="31"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3"/>
          <p:cNvGrpSpPr/>
          <p:nvPr/>
        </p:nvGrpSpPr>
        <p:grpSpPr bwMode="auto">
          <a:xfrm>
            <a:off x="2474773" y="2745757"/>
            <a:ext cx="7260423" cy="1172224"/>
            <a:chOff x="21207" y="22234"/>
            <a:chExt cx="4309863" cy="695933"/>
          </a:xfrm>
        </p:grpSpPr>
        <p:sp>
          <p:nvSpPr>
            <p:cNvPr id="9" name="任意多边形 45"/>
            <p:cNvSpPr/>
            <p:nvPr/>
          </p:nvSpPr>
          <p:spPr bwMode="auto">
            <a:xfrm>
              <a:off x="21207" y="616567"/>
              <a:ext cx="1307927" cy="101600"/>
            </a:xfrm>
            <a:custGeom>
              <a:avLst/>
              <a:gdLst>
                <a:gd name="T0" fmla="*/ 0 w 1307927"/>
                <a:gd name="T1" fmla="*/ 0 h 101600"/>
                <a:gd name="T2" fmla="*/ 1223454 w 1307927"/>
                <a:gd name="T3" fmla="*/ 0 h 101600"/>
                <a:gd name="T4" fmla="*/ 1307927 w 1307927"/>
                <a:gd name="T5" fmla="*/ 101600 h 101600"/>
                <a:gd name="T6" fmla="*/ 0 w 1307927"/>
                <a:gd name="T7" fmla="*/ 101600 h 101600"/>
                <a:gd name="T8" fmla="*/ 0 w 1307927"/>
                <a:gd name="T9" fmla="*/ 0 h 10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7927" h="101600">
                  <a:moveTo>
                    <a:pt x="0" y="0"/>
                  </a:moveTo>
                  <a:lnTo>
                    <a:pt x="1223454" y="0"/>
                  </a:lnTo>
                  <a:lnTo>
                    <a:pt x="1307927" y="101600"/>
                  </a:lnTo>
                  <a:lnTo>
                    <a:pt x="0" y="101600"/>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 name="任意多边形 126"/>
            <p:cNvSpPr/>
            <p:nvPr/>
          </p:nvSpPr>
          <p:spPr bwMode="auto">
            <a:xfrm>
              <a:off x="1439654" y="616567"/>
              <a:ext cx="2891416" cy="101600"/>
            </a:xfrm>
            <a:custGeom>
              <a:avLst/>
              <a:gdLst>
                <a:gd name="T0" fmla="*/ 0 w 2891416"/>
                <a:gd name="T1" fmla="*/ 0 h 101600"/>
                <a:gd name="T2" fmla="*/ 2891416 w 2891416"/>
                <a:gd name="T3" fmla="*/ 0 h 101600"/>
                <a:gd name="T4" fmla="*/ 2891416 w 2891416"/>
                <a:gd name="T5" fmla="*/ 101600 h 101600"/>
                <a:gd name="T6" fmla="*/ 84473 w 2891416"/>
                <a:gd name="T7" fmla="*/ 101600 h 101600"/>
                <a:gd name="T8" fmla="*/ 0 w 2891416"/>
                <a:gd name="T9" fmla="*/ 0 h 10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1416" h="101600">
                  <a:moveTo>
                    <a:pt x="0" y="0"/>
                  </a:moveTo>
                  <a:lnTo>
                    <a:pt x="2891416" y="0"/>
                  </a:lnTo>
                  <a:lnTo>
                    <a:pt x="2891416" y="101600"/>
                  </a:lnTo>
                  <a:lnTo>
                    <a:pt x="84473" y="101600"/>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1" name="文本框 69"/>
            <p:cNvSpPr txBox="1">
              <a:spLocks noChangeArrowheads="1"/>
            </p:cNvSpPr>
            <p:nvPr/>
          </p:nvSpPr>
          <p:spPr bwMode="auto">
            <a:xfrm>
              <a:off x="2052104" y="22234"/>
              <a:ext cx="1666516" cy="49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a:ln>
                    <a:noFill/>
                  </a:ln>
                  <a:solidFill>
                    <a:srgbClr val="262626"/>
                  </a:solidFill>
                  <a:effectLst/>
                  <a:uLnTx/>
                  <a:uFillTx/>
                  <a:latin typeface="微软雅黑" panose="020B0503020204020204" pitchFamily="34" charset="-122"/>
                  <a:ea typeface="微软雅黑" panose="020B0503020204020204" pitchFamily="34" charset="-122"/>
                  <a:cs typeface="+mn-cs"/>
                </a:rPr>
                <a:t>自我评价</a:t>
              </a:r>
              <a:endParaRPr kumimoji="0" lang="zh-CN" altLang="zh-CN" sz="4800" b="1" i="0" u="none" strike="noStrike" kern="1200" cap="none" spc="0" normalizeH="0" baseline="0" noProof="0">
                <a:ln>
                  <a:noFill/>
                </a:ln>
                <a:solidFill>
                  <a:srgbClr val="262626"/>
                </a:solidFill>
                <a:effectLst/>
                <a:uLnTx/>
                <a:uFillTx/>
                <a:latin typeface="微软雅黑" panose="020B0503020204020204" pitchFamily="34" charset="-122"/>
                <a:ea typeface="微软雅黑" panose="020B0503020204020204" pitchFamily="34" charset="-122"/>
                <a:cs typeface="+mn-cs"/>
              </a:endParaRPr>
            </a:p>
          </p:txBody>
        </p:sp>
        <p:sp>
          <p:nvSpPr>
            <p:cNvPr id="12" name="文本框 69"/>
            <p:cNvSpPr txBox="1">
              <a:spLocks noChangeArrowheads="1"/>
            </p:cNvSpPr>
            <p:nvPr/>
          </p:nvSpPr>
          <p:spPr bwMode="auto">
            <a:xfrm>
              <a:off x="147685" y="164261"/>
              <a:ext cx="1329134" cy="42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a:ln>
                    <a:noFill/>
                  </a:ln>
                  <a:solidFill>
                    <a:srgbClr val="262626"/>
                  </a:solidFill>
                  <a:effectLst/>
                  <a:uLnTx/>
                  <a:uFillTx/>
                  <a:latin typeface="微软雅黑" panose="020B0503020204020204" pitchFamily="34" charset="-122"/>
                  <a:ea typeface="微软雅黑" panose="020B0503020204020204" pitchFamily="34" charset="-122"/>
                  <a:cs typeface="+mn-cs"/>
                </a:rPr>
                <a:t>第</a:t>
              </a:r>
              <a:r>
                <a:rPr lang="zh-CN" altLang="en-US" sz="4000" b="1">
                  <a:solidFill>
                    <a:srgbClr val="262626"/>
                  </a:solidFill>
                  <a:latin typeface="微软雅黑" panose="020B0503020204020204" pitchFamily="34" charset="-122"/>
                  <a:ea typeface="微软雅黑" panose="020B0503020204020204" pitchFamily="34" charset="-122"/>
                </a:rPr>
                <a:t>二</a:t>
              </a:r>
              <a:r>
                <a:rPr kumimoji="0" lang="zh-CN" altLang="en-US" sz="4000" b="1" i="0" u="none" strike="noStrike" kern="1200" cap="none" spc="0" normalizeH="0" baseline="0" noProof="0">
                  <a:ln>
                    <a:noFill/>
                  </a:ln>
                  <a:solidFill>
                    <a:srgbClr val="262626"/>
                  </a:solidFill>
                  <a:effectLst/>
                  <a:uLnTx/>
                  <a:uFillTx/>
                  <a:latin typeface="微软雅黑" panose="020B0503020204020204" pitchFamily="34" charset="-122"/>
                  <a:ea typeface="微软雅黑" panose="020B0503020204020204" pitchFamily="34" charset="-122"/>
                  <a:cs typeface="+mn-cs"/>
                </a:rPr>
                <a:t>章</a:t>
              </a:r>
              <a:endParaRPr kumimoji="0" lang="zh-CN" altLang="zh-CN" sz="4000" b="1" i="0" u="none" strike="noStrike" kern="1200" cap="none" spc="0" normalizeH="0" baseline="0" noProof="0">
                <a:ln>
                  <a:noFill/>
                </a:ln>
                <a:solidFill>
                  <a:srgbClr val="262626"/>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11DE767A-3119-4803-9D64-2F74A2AFBC64"/>
  <p:tag name="ISPRING_SCORM_RATE_SLIDES" val="1"/>
  <p:tag name="ISPRINGONLINEFOLDERID" val="0"/>
  <p:tag name="ISPRINGONLINEFOLDERPATH" val="内容列表"/>
  <p:tag name="ISPRINGCLOUDFOLDERID" val="0"/>
  <p:tag name="ISPRINGCLOUDFOLDERPATH" val="系统信息库"/>
  <p:tag name="ISPRING_PLAYERS_CUSTOMIZATION" val="UEsDBBQAAgAIAFmypUw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ZsqVM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FmypUy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WbKlT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WbKlT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WbKlT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WbKlTJ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WbKlTL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WbKlTG7UU1AADQAAvxwAABcAAAB1bml2ZXJzYWwvdW5pdmVyc2FsLnBuZ+2YeVyS+fbHn8pW0/k5jWmmch2nvJXjVmpm6pRbNeOWmSuQmaOloia4Iert1miTS7cyZ8Jkrjaoqag5biw6jaMYKKiIGwIZgySIpoSoINyHu71+f9+//YMXz3k/3+0czjnfz4v7gf6+evtM9gEAoHfxgtdlANhRBgDb3+/ZBZL3MSOZ4Ne2tMu+5wECw3QeNHTizvmdA4CWUl1V9E7Q3ptyITwNAPR7tZ9t1OTaGwBgeuWi17krmTApN6D+C/kUdTbLrzufnJ94z/rO4VQri/C6/7M4531K99DOc58afxp6yesz50+3p/5Nx1LnMwOvL4j2h/Z4ZfhUjwYsCmRYFZ7B1XRjsitYaYZRH12gIVAom1ujZIVwRbRbJu4alYxthct5tfG+upRBVvDQ4IlmZn0sr9pedWb0FteqqB7qEcZ+kLaKqfYV3sIaXO60/x7Qfi4eaK1VrdBtOXtB69pj8ZsTqG8SnT8FDae6SvLK692QXyy3/fsNVztj8l6tDgD86ehxkBbevwSS61Xg8PwftvAW3sJbeAtv4S28hbfwFt7CW3gLb+Et/D/jUPXmUl4T+PQni/9hDe+g9ak4XCMsb1POTmO6dWS/u2919RO3j8NJNYRQaA+xEoUhycGZ2bIE9aJ8NTZoooe8QjuBRp3zi5QVrZPo3dbiDUjrg9USmmSiqSlXLcN1hK6mh0x0EDI63AHg1yF39ZqAky4asXipe4tLRFWyT5U3ZqUHdczbSHqaKNUr94xg8U1vpQTt+ILsdWE5Eyl4ap67Nsv2hWCQiyoPzTqzPg6HWR1MzpVh0wQulRl8jKK/XcNdys1gda6n183PpbYSh/qRGpXII9nEmcGXp0MzIF2FsYnYxTdWuJnOyoJnfCm50OqYryXwa+oY44fg/bTZiR41isRrfYbHKj4bS0KPuM6APtAjFlAUktzFi3K6R0IgMWC1GYLyRdJSd5oo5OH4uqGdUMnXqKfmb58pqW7H9N1IkuFUf1g5//bqt6SZg8LdHmuvp511bnWfacxKINoTFo0MbzkiVGeZnPlFS6OWIj8WmzgunMB09TNl0CcxkNnAcmm8DnA6ihKElovZq+urT5ASd8mcyxHUYfgf2BW0b2zGzzYPEJjL8s/JsJmJm5QLS/gfQx4ibdcSmGOq8902CeV0QUobV/RVPQVp+EgucyCL9e4SG8WibMtrM99aXqIiUXnGaMKJ0TnK93wlTzFtZzbO9R2NHTtThHP2C5WcXWRSv6dFpt7tbSnxAfJdL5ptG3NjVj5DcOO4Z2vwCAmCe6DK4ZT+gRnH7ScuzdmFUStpkTWIx8Kk0OWQGvpkE44K+31fjwHKMC7mmcPiJ4aJdEqJXInnpHMxX0B9NqMUrCRWcWcFkxTf8W5PQYxpMQBkPNpogCpM0d8T5TiUrOJZthQZhGv6rGy3ie0HUmrr9IFTS8fEVwaKKNGm8AxOcW3Urqub5P2tDnhIf2w6K/lBO0rxN8/yFgmSQ+BbEKkCeyR9F9Be72kRsJ725Guu0w/golVn9rdHajD3aTuKjda4nVMr3psN56v6dWmR9SRpN712waankMZFaSe6Cm3x80jOtfGhtJdiPh58glStfCXYmeuMqPU0mfALPheOi5W4f01NZVs0pA0wcXUNMqoFIVb9jbABDykofbqcRT2THDXePH+yDLtoWWATMzHvdQSY+ZGXIxtazZI/QXGiwbVpvFylNN11Qez6gCZslnR6IiVptdCqV3dSuT23agMPwR86WMMX0kzbnp8g9CcFd/TtoX7fToQe3/BdKx1oYBnAZWdRLmkNIQNDMuteRLvU/ZF19WK5Mqqc8+XxPI2S3yFK3sAOf3kYCFua5A/nksTtfQ1Y0ROzDb8N0B35dgw5DB6X9X7WTh8NnU7PiqqYHkdl3jxk4NIfMlCc2paRUuGRF8Tcw7Dn5nCKgQaZBBnczJbynsPBZIktCeQKiYn7OJ6oUipKXDrNV692tJVuokTliCng1+wClfJh9o7M+XURrse+GxY5KIChpW1s27x1OpsV4EGR36Yl5yk5h8uDPJiyJ8QGk9AaeioHybk+PtTqBy2PoK6TU80S3MSKiNINSrAgQclmytKtUV2oXIr/M1H4pfa+lAHRCe8jKUiuoCU4b4+HRiXT5P2B05DscOnE2B0AZcMaqsgh1qN699Rnw+DO2r84I21reDcIy4K217dLxWDRKlplvs3Sao55K6Iyqd+uAHqPl8PLFJAP38rZmaHXxojBnLBLMObEsALp9Tcvz/9nv9TJU9Y12ABX7qtt+TJenmZztQsJcSwaPmb4WJZleVw0XAeoPrICmAyIfVhvjsvXeZsSOBP/o2L7ONnxShiDtfiSc/SfOwZKnBmRRmUxOXGDwRJotEtV9iFmjBIxnX6fmIzk3DgQtNcUqsg0ddKLycmYnn+qB1RkGPBXI3od4vt5vRtdD2grVA/18oLKIMIxcV91iwKhP2DQzI1uIb1vf9OAjcNmGUsqvGIPcVK/6Zn5ThgWFK4oRmATPz/+l2qJeWkvPrpoyf9fThBFIxh24HJwarCP9Xhlm4mHb4B3ULj/SZuaw3MPTdDOVJG9L/LLT+5zQzr8vuWe5YwFSiImGsebVq0J2tTd32sw6jiIdo8DG8do0mM/L+EuCNitxaE9G+wps+tXRexOhPlb8uLy6UST/rXFX1hgTp5uQptzJ4jROW8GCysN7jpeSWSLjkkc5TkuqNy+kUSersv1X/wTeCbiD8P2uXCu048oWWKwJ3SphddWKam6DWNeljjCx3MmE4pxVL2qlZ6nvQSB/khjQM2dlsUGMCqloT1rfbZXmWdlg37meapl9qaCn+dU3HlXCvaH5pvGAhLLvyMReEu2qsyswthwffVklTQD/97CyhZqqs64w0+3Jg/6yIwmizzh5fyHxFIEdpCY1V4X3UBdM43fhPVOOgkUWd3+O2/qWQ6ImI/1Y5Qw5JVxTDXnKLaQdk/7k9fvNs98a20qKSEy2hImGPi6mwmVi6/yk8GCiWY1VyDcpdouxUALip2nRaOYseZj8U+Dwvuj6+nJedwjRXNulRL9vf+NuN14DI8V1useFI6OT6i9KfrBvECtD8b735nSFYj+PG+DhWu3mPp/+zAyd6ftl3UuK0//c69sppsiSgkWhYnTTj+jMsEw28Qnnj1spiaSF1oKXn0n5DEwKE6MtgT1ZCjCVeNeh+MilOlxkwTlWPuf5WlDJ8dJd3Ki0l18QE+rOOacQtrFTYHiTAPqUAlnBtQK9aFwDErOcF1KeUP+OPp1XIFLK2zzLxJzW+V781LJGGRgmQFzzuWu/xzpBAwrF1qZ72yJxwxPYt8RYJ5jp+jJ8Y0XXsp8E8eZkkFZyI1imW/Kz0SpvWRuCk+YuI0ei25GqSfpYQLqGWv2qTY/sUg4SxDcfunWnxWjNDeZ9OQaid1HkkqTvIQvuvNr3D27ivqJqZqPNR7P63DlAgh6oYVtWXp21Ee3o8fmRWe4InPKV5E580Jdy4a8Qczge/Zqi0Fu804TAvPhtmsvDWIHP5fEPUhaY1StkIYbmQu+HhsjU7BHLsYS6J3Yu2NZslNt2LUCD9Vs13ynKbHw3bdcQSyEK1g21vYgLEW9IZHKxMck7b3azkv58JuuNH2yrLZiBhQszn3X5z9/YV1DUi6SOPOdmyiDviEile7+3/uLlC2/pZzJfklMsgMFQIg8qWk+uumvtRWFNNdgo6CZBjR5oRp91twTTONrJFBqQT6u0+h4zi6wtwTLl6mQDu29dXvUTB2B+3uUz8BKWpl+HmXmP4fseHfx5dMRsBIn/TB4ArrEzZu7wSRm+Y9gk7unCJpuMIhqxwsKb7e8tV4IQufCJtkUDh8L1kTc0De0KbWp+lf8zGr4bkdtR/+O2wkAiKG0VelPkYpwZ2Zd18CEP9pXGMv9spsOK+pRCW3jbH8qH+kcoih4pOzlPiPOtdnV1fHI5Oe6f0asvv3rJ+2l5RhT5cNnxIUIH61DHgVqDY0DxXzXHLkU7scaQh8f1fh2MXhBWeF8ymTb73mrrbhGbWE7mbs6Jg2xoAc/eKDIavvKF2IH23etoMzs8N+UlZGQr48ttbj1Y5e1pyE/lrbOuq//8biVedV94311kpf+BAHqisXjG7OI9O1APr2W1+zW1zzTpuvv2JDwvGT5WxUvKLykjTpr/IhibHhfvk47s9DkX35ufSw44LnZwTCBzhEAqHnvQJnj93VDU2qaNO5VteRg8nL/4XorXM7KArx4UEw2mRjaAQApVgZloG7+HZQCAGAftBcAvlqgGcFzRkpAO9/vpVUTqFY1N323g4c/yn4c2r0+h03/AnyXeNktK1bOf83TCvbVILPw3vAr4x/YofC2A9qxDRup+52rXn3X1KPOlgvL4e0nQRmfElcPa0Co+M0Rm5DJXy+rPV2/OQ/OBi56+3sRzl+78w9QSwMEFAACAAgAWbKlTLE0Q2lKAAAAagAAABsAAAB1bml2ZXJzYWwvdW5pdmVyc2FsLnBuZy54bWyzsa/IzVEoSy0qzszPs1Uy1DNQsrfj5bIpKEoty0wtV6gAihnpGUCAkkIlKrc8M6Ukw1bJwtIYIZaRmpmeUWKrZGZuABfUBxoJAFBLAQIAABQAAgAIAFmypUwVDq0oZAQAAAcRAAAdAAAAAAAAAAEAAAAAAAAAAAB1bml2ZXJzYWwvY29tbW9uX21lc3NhZ2VzLmxuZ1BLAQIAABQAAgAIAFmypUwIfgsjKQMAAIYMAAAnAAAAAAAAAAEAAAAAAJ8EAAB1bml2ZXJzYWwvZmxhc2hfcHVibGlzaGluZ19zZXR0aW5ncy54bWxQSwECAAAUAAIACABZsqVMtfwJZLoCAABVCgAAIQAAAAAAAAABAAAAAAANCAAAdW5pdmVyc2FsL2ZsYXNoX3NraW5fc2V0dGluZ3MueG1sUEsBAgAAFAACAAgAWbKlTCqWD2f+AgAAlwsAACYAAAAAAAAAAQAAAAAABgsAAHVuaXZlcnNhbC9odG1sX3B1Ymxpc2hpbmdfc2V0dGluZ3MueG1sUEsBAgAAFAACAAgAWbKlTGhxUpGaAQAAHwYAAB8AAAAAAAAAAQAAAAAASA4AAHVuaXZlcnNhbC9odG1sX3NraW5fc2V0dGluZ3MuanNQSwECAAAUAAIACABZsqVMPTwv0cEAAADlAQAAGgAAAAAAAAABAAAAAAAfEAAAdW5pdmVyc2FsL2kxOG5fcHJlc2V0cy54bWxQSwECAAAUAAIACABZsqVMmvmWZGsAAABrAAAAHAAAAAAAAAABAAAAAAAYEQAAdW5pdmVyc2FsL2xvY2FsX3NldHRpbmdzLnhtbFBLAQIAABQAAgAIAESUV0cjtE77+wIAALAIAAAUAAAAAAAAAAEAAAAAAL0RAAB1bml2ZXJzYWwvcGxheWVyLnhtbFBLAQIAABQAAgAIAFmypUywhyP0bAEAAPcCAAApAAAAAAAAAAEAAAAAAOoUAAB1bml2ZXJzYWwvc2tpbl9jdXN0b21pemF0aW9uX3NldHRpbmdzLnhtbFBLAQIAABQAAgAIAFmypUxu1FNQAA0AAL8cAAAXAAAAAAAAAAAAAAAAAJ0WAAB1bml2ZXJzYWwvdW5pdmVyc2FsLnBuZ1BLAQIAABQAAgAIAFmypUyxNENpSgAAAGoAAAAbAAAAAAAAAAEAAAAAANIjAAB1bml2ZXJzYWwvdW5pdmVyc2FsLnBuZy54bWxQSwUGAAAAAAsACwBJAwAAVSQAAAAA"/>
  <p:tag name="ISPRING_PRESENTATION_TITLE" val="1"/>
  <p:tag name="ISPRING_SCORM_ENDPOINT" val="&lt;endpoint&gt;&lt;enable&gt;0&lt;/enable&gt;&lt;lrs&gt;http://&lt;/lrs&gt;&lt;auth&gt;0&lt;/auth&gt;&lt;login&gt;&lt;/login&gt;&lt;password&gt;&lt;/password&gt;&lt;key&gt;&lt;/key&gt;&lt;name&gt;&lt;/name&gt;&lt;email&gt;&lt;/email&gt;&lt;/endpoint&gt;&#10;"/>
  <p:tag name="KSO_WM_DOC_GUID" val="{d0978d09-9408-4fbd-a517-df2feb3d0adb}"/>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1075</Words>
  <Application>Microsoft Office PowerPoint</Application>
  <PresentationFormat>宽屏</PresentationFormat>
  <Paragraphs>132</Paragraphs>
  <Slides>22</Slides>
  <Notes>22</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22</vt:i4>
      </vt:variant>
    </vt:vector>
  </HeadingPairs>
  <TitlesOfParts>
    <vt:vector size="30" baseType="lpstr">
      <vt:lpstr>等线</vt:lpstr>
      <vt:lpstr>等线 Light</vt:lpstr>
      <vt:lpstr>微软雅黑</vt:lpstr>
      <vt:lpstr>Arial</vt:lpstr>
      <vt:lpstr>Calibri</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红色简约大气转正述职报告PPT模板</dc:title>
  <dc:creator>Administrator</dc:creator>
  <cp:lastModifiedBy>天 下</cp:lastModifiedBy>
  <cp:revision>33</cp:revision>
  <dcterms:created xsi:type="dcterms:W3CDTF">2017-10-28T12:40:00Z</dcterms:created>
  <dcterms:modified xsi:type="dcterms:W3CDTF">2021-01-06T01:37:03Z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