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256" r:id="rId2"/>
    <p:sldId id="297" r:id="rId3"/>
    <p:sldId id="303" r:id="rId4"/>
    <p:sldId id="304" r:id="rId5"/>
    <p:sldId id="271" r:id="rId6"/>
    <p:sldId id="300" r:id="rId7"/>
    <p:sldId id="273" r:id="rId8"/>
    <p:sldId id="275" r:id="rId9"/>
    <p:sldId id="287" r:id="rId10"/>
    <p:sldId id="305" r:id="rId11"/>
    <p:sldId id="286" r:id="rId12"/>
    <p:sldId id="267" r:id="rId13"/>
    <p:sldId id="268" r:id="rId14"/>
    <p:sldId id="269" r:id="rId15"/>
    <p:sldId id="282" r:id="rId16"/>
    <p:sldId id="306" r:id="rId17"/>
    <p:sldId id="261" r:id="rId18"/>
    <p:sldId id="283" r:id="rId19"/>
    <p:sldId id="285" r:id="rId20"/>
    <p:sldId id="298" r:id="rId21"/>
    <p:sldId id="307" r:id="rId22"/>
    <p:sldId id="276" r:id="rId23"/>
    <p:sldId id="279" r:id="rId24"/>
    <p:sldId id="280" r:id="rId25"/>
    <p:sldId id="281" r:id="rId26"/>
    <p:sldId id="274" r:id="rId27"/>
    <p:sldId id="308" r:id="rId28"/>
    <p:sldId id="263" r:id="rId29"/>
    <p:sldId id="270" r:id="rId30"/>
    <p:sldId id="277" r:id="rId31"/>
    <p:sldId id="288" r:id="rId32"/>
    <p:sldId id="289" r:id="rId33"/>
    <p:sldId id="302" r:id="rId34"/>
    <p:sldId id="301" r:id="rId35"/>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5" autoAdjust="0"/>
    <p:restoredTop sz="95178" autoAdjust="0"/>
  </p:normalViewPr>
  <p:slideViewPr>
    <p:cSldViewPr snapToGrid="0">
      <p:cViewPr varScale="1">
        <p:scale>
          <a:sx n="107" d="100"/>
          <a:sy n="107" d="100"/>
        </p:scale>
        <p:origin x="74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33643-7337-4ACA-B69A-D7B7F876769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16CD8-904B-4CAF-995A-838CCBBE7C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45190-C92B-4638-974F-2FE6EA0FD73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C4DDC-7A6E-4ABC-828B-A4A40AC9CDD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88EDA8-AA38-4EC8-A4A2-C9E52DD3CCD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16CD8-904B-4CAF-995A-838CCBBE7C7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3F3F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val="0"/>
              </a:ext>
            </a:extLst>
          </a:blip>
          <a:srcRect t="25398"/>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D5F3B69-FDD2-41ED-8794-51A11AF8D4C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E3FDDC-B8F1-43D3-B348-BC11AB90E59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F3B69-FDD2-41ED-8794-51A11AF8D4C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3FDDC-B8F1-43D3-B348-BC11AB90E5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3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1.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34264" b="25200"/>
          <a:stretch>
            <a:fillRect/>
          </a:stretch>
        </p:blipFill>
        <p:spPr>
          <a:xfrm>
            <a:off x="0" y="914400"/>
            <a:ext cx="5110233" cy="5943600"/>
          </a:xfrm>
          <a:prstGeom prst="rect">
            <a:avLst/>
          </a:prstGeom>
        </p:spPr>
      </p:pic>
      <p:sp>
        <p:nvSpPr>
          <p:cNvPr id="32" name="原创设计师QQ598969553        _13"/>
          <p:cNvSpPr txBox="1"/>
          <p:nvPr/>
        </p:nvSpPr>
        <p:spPr>
          <a:xfrm>
            <a:off x="4524758" y="1685066"/>
            <a:ext cx="6736824" cy="1200314"/>
          </a:xfrm>
          <a:prstGeom prst="rect">
            <a:avLst/>
          </a:prstGeom>
          <a:noFill/>
        </p:spPr>
        <p:txBody>
          <a:bodyPr wrap="square" lIns="91428" tIns="45713" rIns="91428" bIns="45713" rtlCol="0">
            <a:spAutoFit/>
          </a:bodyPr>
          <a:lstStyle/>
          <a:p>
            <a:pPr algn="ct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rPr>
              <a:t>工作汇报</a:t>
            </a:r>
            <a:r>
              <a:rPr lang="en-US" altLang="zh-CN" sz="7200" b="1" dirty="0">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原创设计师QQ598969553        _14"/>
          <p:cNvSpPr txBox="1"/>
          <p:nvPr/>
        </p:nvSpPr>
        <p:spPr>
          <a:xfrm>
            <a:off x="6101373" y="3957145"/>
            <a:ext cx="3593113"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公司介绍   产品宣传   品牌展示   企业文化 </a:t>
            </a:r>
          </a:p>
        </p:txBody>
      </p:sp>
      <p:sp>
        <p:nvSpPr>
          <p:cNvPr id="34" name="原创设计师QQ598969553        _19"/>
          <p:cNvSpPr/>
          <p:nvPr/>
        </p:nvSpPr>
        <p:spPr>
          <a:xfrm>
            <a:off x="4942580" y="3051363"/>
            <a:ext cx="5910688" cy="693345"/>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5" name="原创设计师QQ598969553        _20"/>
          <p:cNvSpPr/>
          <p:nvPr/>
        </p:nvSpPr>
        <p:spPr>
          <a:xfrm>
            <a:off x="4942585" y="3029595"/>
            <a:ext cx="5910689" cy="720000"/>
          </a:xfrm>
          <a:prstGeom prst="roundRect">
            <a:avLst>
              <a:gd name="adj" fmla="val 50000"/>
            </a:avLst>
          </a:prstGeom>
          <a:solidFill>
            <a:schemeClr val="accent1">
              <a:lumMod val="7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6" name="原创设计师QQ598969553        _21"/>
          <p:cNvSpPr txBox="1"/>
          <p:nvPr/>
        </p:nvSpPr>
        <p:spPr>
          <a:xfrm>
            <a:off x="5461560" y="3137107"/>
            <a:ext cx="4372855" cy="501650"/>
          </a:xfrm>
          <a:prstGeom prst="rect">
            <a:avLst/>
          </a:prstGeom>
          <a:noFill/>
        </p:spPr>
        <p:txBody>
          <a:bodyPr wrap="square" rtlCol="0">
            <a:spAutoFit/>
          </a:bodyPr>
          <a:lstStyle/>
          <a:p>
            <a:pPr algn="ctr"/>
            <a:r>
              <a:rPr lang="en-US" altLang="zh-CN" sz="2665">
                <a:solidFill>
                  <a:schemeClr val="bg1"/>
                </a:solidFill>
                <a:latin typeface="微软雅黑" panose="020B0503020204020204" pitchFamily="34" charset="-122"/>
                <a:ea typeface="微软雅黑" panose="020B0503020204020204" pitchFamily="34" charset="-122"/>
              </a:rPr>
              <a:t>xiazaii</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37" name="原创设计师QQ598969553        _22"/>
          <p:cNvSpPr/>
          <p:nvPr/>
        </p:nvSpPr>
        <p:spPr>
          <a:xfrm>
            <a:off x="4924884" y="3017571"/>
            <a:ext cx="972495" cy="751123"/>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2400">
              <a:cs typeface="+mn-ea"/>
            </a:endParaRPr>
          </a:p>
        </p:txBody>
      </p:sp>
      <p:pic>
        <p:nvPicPr>
          <p:cNvPr id="38" name="原创设计师QQ598969553        _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24865" y="3321801"/>
            <a:ext cx="1238093" cy="3536199"/>
          </a:xfrm>
          <a:prstGeom prst="rect">
            <a:avLst/>
          </a:prstGeom>
        </p:spPr>
      </p:pic>
      <p:grpSp>
        <p:nvGrpSpPr>
          <p:cNvPr id="39" name="原创设计师QQ598969553        _24"/>
          <p:cNvGrpSpPr/>
          <p:nvPr/>
        </p:nvGrpSpPr>
        <p:grpSpPr>
          <a:xfrm>
            <a:off x="8361550" y="5788505"/>
            <a:ext cx="480053" cy="474507"/>
            <a:chOff x="1832104" y="1592340"/>
            <a:chExt cx="360040" cy="355880"/>
          </a:xfrm>
        </p:grpSpPr>
        <p:sp>
          <p:nvSpPr>
            <p:cNvPr id="40" name="MH_Other_4"/>
            <p:cNvSpPr/>
            <p:nvPr>
              <p:custDataLst>
                <p:tags r:id="rId9"/>
              </p:custDataLst>
            </p:nvPr>
          </p:nvSpPr>
          <p:spPr>
            <a:xfrm>
              <a:off x="1832104" y="159234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1" name="MH_Other_9"/>
            <p:cNvSpPr/>
            <p:nvPr>
              <p:custDataLst>
                <p:tags r:id="rId10"/>
              </p:custDataLst>
            </p:nvPr>
          </p:nvSpPr>
          <p:spPr>
            <a:xfrm>
              <a:off x="1868124" y="162628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2" name="KSO_Shape"/>
            <p:cNvSpPr/>
            <p:nvPr/>
          </p:nvSpPr>
          <p:spPr bwMode="auto">
            <a:xfrm>
              <a:off x="1922124" y="1680280"/>
              <a:ext cx="180000" cy="180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43" name="原创设计师QQ598969553        _25"/>
          <p:cNvGrpSpPr/>
          <p:nvPr/>
        </p:nvGrpSpPr>
        <p:grpSpPr>
          <a:xfrm>
            <a:off x="7690995" y="5788505"/>
            <a:ext cx="480053" cy="474507"/>
            <a:chOff x="6520775" y="5384610"/>
            <a:chExt cx="360040" cy="355880"/>
          </a:xfrm>
        </p:grpSpPr>
        <p:sp>
          <p:nvSpPr>
            <p:cNvPr id="44" name="MH_Other_4"/>
            <p:cNvSpPr/>
            <p:nvPr>
              <p:custDataLst>
                <p:tags r:id="rId7"/>
              </p:custDataLst>
            </p:nvPr>
          </p:nvSpPr>
          <p:spPr>
            <a:xfrm>
              <a:off x="6520775"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5" name="MH_Other_9"/>
            <p:cNvSpPr/>
            <p:nvPr>
              <p:custDataLst>
                <p:tags r:id="rId8"/>
              </p:custDataLst>
            </p:nvPr>
          </p:nvSpPr>
          <p:spPr>
            <a:xfrm>
              <a:off x="6556795"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6" name="KSO_Shape"/>
            <p:cNvSpPr>
              <a:spLocks noChangeAspect="1"/>
            </p:cNvSpPr>
            <p:nvPr/>
          </p:nvSpPr>
          <p:spPr bwMode="auto">
            <a:xfrm>
              <a:off x="6607915" y="5454550"/>
              <a:ext cx="185760" cy="216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47" name="原创设计师QQ598969553        _26"/>
          <p:cNvGrpSpPr/>
          <p:nvPr/>
        </p:nvGrpSpPr>
        <p:grpSpPr>
          <a:xfrm>
            <a:off x="9032104" y="5788505"/>
            <a:ext cx="480053" cy="474507"/>
            <a:chOff x="7023691" y="5384610"/>
            <a:chExt cx="360040" cy="355880"/>
          </a:xfrm>
        </p:grpSpPr>
        <p:sp>
          <p:nvSpPr>
            <p:cNvPr id="48" name="MH_Other_4"/>
            <p:cNvSpPr/>
            <p:nvPr>
              <p:custDataLst>
                <p:tags r:id="rId5"/>
              </p:custDataLst>
            </p:nvPr>
          </p:nvSpPr>
          <p:spPr>
            <a:xfrm>
              <a:off x="7023691"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9" name="MH_Other_9"/>
            <p:cNvSpPr/>
            <p:nvPr>
              <p:custDataLst>
                <p:tags r:id="rId6"/>
              </p:custDataLst>
            </p:nvPr>
          </p:nvSpPr>
          <p:spPr>
            <a:xfrm>
              <a:off x="7059711"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0" name="KSO_Shape"/>
            <p:cNvSpPr>
              <a:spLocks noChangeAspect="1"/>
            </p:cNvSpPr>
            <p:nvPr/>
          </p:nvSpPr>
          <p:spPr bwMode="auto">
            <a:xfrm>
              <a:off x="7109391" y="5454550"/>
              <a:ext cx="188640" cy="216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1" name="原创设计师QQ598969553        _27"/>
          <p:cNvGrpSpPr/>
          <p:nvPr/>
        </p:nvGrpSpPr>
        <p:grpSpPr>
          <a:xfrm>
            <a:off x="9702659" y="5788505"/>
            <a:ext cx="480053" cy="474507"/>
            <a:chOff x="8029523" y="5386476"/>
            <a:chExt cx="360040" cy="355880"/>
          </a:xfrm>
        </p:grpSpPr>
        <p:sp>
          <p:nvSpPr>
            <p:cNvPr id="52" name="MH_Other_4"/>
            <p:cNvSpPr/>
            <p:nvPr>
              <p:custDataLst>
                <p:tags r:id="rId3"/>
              </p:custDataLst>
            </p:nvPr>
          </p:nvSpPr>
          <p:spPr>
            <a:xfrm>
              <a:off x="8029523"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3" name="MH_Other_9"/>
            <p:cNvSpPr/>
            <p:nvPr>
              <p:custDataLst>
                <p:tags r:id="rId4"/>
              </p:custDataLst>
            </p:nvPr>
          </p:nvSpPr>
          <p:spPr>
            <a:xfrm>
              <a:off x="8065543"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4" name="KSO_Shape"/>
            <p:cNvSpPr>
              <a:spLocks noChangeAspect="1"/>
            </p:cNvSpPr>
            <p:nvPr/>
          </p:nvSpPr>
          <p:spPr bwMode="auto">
            <a:xfrm>
              <a:off x="8103472" y="5465416"/>
              <a:ext cx="212143" cy="198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5" name="原创设计师QQ598969553        _28"/>
          <p:cNvGrpSpPr/>
          <p:nvPr/>
        </p:nvGrpSpPr>
        <p:grpSpPr>
          <a:xfrm>
            <a:off x="10373215" y="5788505"/>
            <a:ext cx="480053" cy="474507"/>
            <a:chOff x="8532440" y="5386476"/>
            <a:chExt cx="360040" cy="355880"/>
          </a:xfrm>
        </p:grpSpPr>
        <p:sp>
          <p:nvSpPr>
            <p:cNvPr id="56" name="MH_Other_4"/>
            <p:cNvSpPr/>
            <p:nvPr>
              <p:custDataLst>
                <p:tags r:id="rId1"/>
              </p:custDataLst>
            </p:nvPr>
          </p:nvSpPr>
          <p:spPr>
            <a:xfrm>
              <a:off x="8532440"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7" name="MH_Other_9"/>
            <p:cNvSpPr/>
            <p:nvPr>
              <p:custDataLst>
                <p:tags r:id="rId2"/>
              </p:custDataLst>
            </p:nvPr>
          </p:nvSpPr>
          <p:spPr>
            <a:xfrm>
              <a:off x="8568460"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8" name="KSO_Shape"/>
            <p:cNvSpPr>
              <a:spLocks noChangeAspect="1"/>
            </p:cNvSpPr>
            <p:nvPr/>
          </p:nvSpPr>
          <p:spPr bwMode="auto">
            <a:xfrm>
              <a:off x="8559148" y="5483416"/>
              <a:ext cx="306625" cy="162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6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6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6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724"/>
                                </p:stCondLst>
                                <p:childTnLst>
                                  <p:par>
                                    <p:cTn id="50" presetID="2" presetClass="entr" presetSubtype="2" fill="hold" nodeType="afterEffect" p14:presetBounceEnd="3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30000">
                                          <p:cBhvr additive="base">
                                            <p:cTn id="52" dur="500" fill="hold"/>
                                            <p:tgtEl>
                                              <p:spTgt spid="43"/>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30000">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14:bounceEnd="30000">
                                          <p:cBhvr additive="base">
                                            <p:cTn id="56" dur="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30000">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14:bounceEnd="30000">
                                          <p:cBhvr additive="base">
                                            <p:cTn id="60" dur="500" fill="hold"/>
                                            <p:tgtEl>
                                              <p:spTgt spid="47"/>
                                            </p:tgtEl>
                                            <p:attrNameLst>
                                              <p:attrName>ppt_x</p:attrName>
                                            </p:attrNameLst>
                                          </p:cBhvr>
                                          <p:tavLst>
                                            <p:tav tm="0">
                                              <p:val>
                                                <p:strVal val="1+#ppt_w/2"/>
                                              </p:val>
                                            </p:tav>
                                            <p:tav tm="100000">
                                              <p:val>
                                                <p:strVal val="#ppt_x"/>
                                              </p:val>
                                            </p:tav>
                                          </p:tavLst>
                                        </p:anim>
                                        <p:anim calcmode="lin" valueType="num" p14:bounceEnd="30000">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30000">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14:bounceEnd="30000">
                                          <p:cBhvr additive="base">
                                            <p:cTn id="64" dur="500" fill="hold"/>
                                            <p:tgtEl>
                                              <p:spTgt spid="51"/>
                                            </p:tgtEl>
                                            <p:attrNameLst>
                                              <p:attrName>ppt_x</p:attrName>
                                            </p:attrNameLst>
                                          </p:cBhvr>
                                          <p:tavLst>
                                            <p:tav tm="0">
                                              <p:val>
                                                <p:strVal val="1+#ppt_w/2"/>
                                              </p:val>
                                            </p:tav>
                                            <p:tav tm="100000">
                                              <p:val>
                                                <p:strVal val="#ppt_x"/>
                                              </p:val>
                                            </p:tav>
                                          </p:tavLst>
                                        </p:anim>
                                        <p:anim calcmode="lin" valueType="num" p14:bounceEnd="30000">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30000">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14:bounceEnd="30000">
                                          <p:cBhvr additive="base">
                                            <p:cTn id="68" dur="500" fill="hold"/>
                                            <p:tgtEl>
                                              <p:spTgt spid="55"/>
                                            </p:tgtEl>
                                            <p:attrNameLst>
                                              <p:attrName>ppt_x</p:attrName>
                                            </p:attrNameLst>
                                          </p:cBhvr>
                                          <p:tavLst>
                                            <p:tav tm="0">
                                              <p:val>
                                                <p:strVal val="1+#ppt_w/2"/>
                                              </p:val>
                                            </p:tav>
                                            <p:tav tm="100000">
                                              <p:val>
                                                <p:strVal val="#ppt_x"/>
                                              </p:val>
                                            </p:tav>
                                          </p:tavLst>
                                        </p:anim>
                                        <p:anim calcmode="lin" valueType="num" p14:bounceEnd="30000">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6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6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6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724"/>
                                </p:stCondLst>
                                <p:childTnLst>
                                  <p:par>
                                    <p:cTn id="50" presetID="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1+#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1+#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63862"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02</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873901"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 name="任意多边形 4"/>
          <p:cNvSpPr/>
          <p:nvPr/>
        </p:nvSpPr>
        <p:spPr>
          <a:xfrm>
            <a:off x="5146048"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6" name="任意多边形 5"/>
          <p:cNvSpPr/>
          <p:nvPr/>
        </p:nvSpPr>
        <p:spPr>
          <a:xfrm>
            <a:off x="8418194" y="2778827"/>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nvGrpSpPr>
          <p:cNvPr id="7" name="组合 6"/>
          <p:cNvGrpSpPr/>
          <p:nvPr/>
        </p:nvGrpSpPr>
        <p:grpSpPr>
          <a:xfrm>
            <a:off x="1702981" y="2264489"/>
            <a:ext cx="2767968" cy="523220"/>
            <a:chOff x="1703707" y="2072537"/>
            <a:chExt cx="2767968" cy="523219"/>
          </a:xfrm>
        </p:grpSpPr>
        <p:sp>
          <p:nvSpPr>
            <p:cNvPr id="8" name="文本框 7"/>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芒果派</a:t>
              </a:r>
            </a:p>
          </p:txBody>
        </p:sp>
      </p:grpSp>
      <p:grpSp>
        <p:nvGrpSpPr>
          <p:cNvPr id="10" name="组合 9"/>
          <p:cNvGrpSpPr/>
          <p:nvPr/>
        </p:nvGrpSpPr>
        <p:grpSpPr>
          <a:xfrm>
            <a:off x="5010959" y="2264489"/>
            <a:ext cx="2767968" cy="523220"/>
            <a:chOff x="1703707" y="2072537"/>
            <a:chExt cx="2767968" cy="523219"/>
          </a:xfrm>
        </p:grpSpPr>
        <p:sp>
          <p:nvSpPr>
            <p:cNvPr id="11" name="文本框 10"/>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芒果派</a:t>
              </a:r>
            </a:p>
          </p:txBody>
        </p:sp>
      </p:grpSp>
      <p:grpSp>
        <p:nvGrpSpPr>
          <p:cNvPr id="13" name="组合 12"/>
          <p:cNvGrpSpPr/>
          <p:nvPr/>
        </p:nvGrpSpPr>
        <p:grpSpPr>
          <a:xfrm>
            <a:off x="8267927" y="2264489"/>
            <a:ext cx="2767968" cy="523220"/>
            <a:chOff x="1703707" y="2072537"/>
            <a:chExt cx="2767968" cy="523219"/>
          </a:xfrm>
        </p:grpSpPr>
        <p:sp>
          <p:nvSpPr>
            <p:cNvPr id="14" name="文本框 13"/>
            <p:cNvSpPr txBox="1"/>
            <p:nvPr/>
          </p:nvSpPr>
          <p:spPr>
            <a:xfrm>
              <a:off x="1703707" y="2072537"/>
              <a:ext cx="1030515" cy="523219"/>
            </a:xfrm>
            <a:prstGeom prst="rect">
              <a:avLst/>
            </a:prstGeom>
            <a:noFill/>
          </p:spPr>
          <p:txBody>
            <a:bodyPr wrap="square" rtlCol="0">
              <a:spAutoFit/>
            </a:bodyPr>
            <a:lstStyle/>
            <a:p>
              <a:pPr algn="ct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385682" y="2077312"/>
              <a:ext cx="2085993" cy="460374"/>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芒果派</a:t>
              </a:r>
            </a:p>
          </p:txBody>
        </p:sp>
      </p:grpSp>
      <p:grpSp>
        <p:nvGrpSpPr>
          <p:cNvPr id="16" name="组合 15"/>
          <p:cNvGrpSpPr/>
          <p:nvPr/>
        </p:nvGrpSpPr>
        <p:grpSpPr>
          <a:xfrm>
            <a:off x="1108117" y="3196263"/>
            <a:ext cx="1128795" cy="1091228"/>
            <a:chOff x="1108117" y="2967663"/>
            <a:chExt cx="1128795" cy="1091228"/>
          </a:xfrm>
        </p:grpSpPr>
        <p:grpSp>
          <p:nvGrpSpPr>
            <p:cNvPr id="17" name="组合 16"/>
            <p:cNvGrpSpPr/>
            <p:nvPr/>
          </p:nvGrpSpPr>
          <p:grpSpPr>
            <a:xfrm>
              <a:off x="1108117" y="2967663"/>
              <a:ext cx="1128795" cy="1091228"/>
              <a:chOff x="4565675" y="764773"/>
              <a:chExt cx="2003843" cy="1937151"/>
            </a:xfrm>
          </p:grpSpPr>
          <p:sp>
            <p:nvSpPr>
              <p:cNvPr id="26" name="椭圆 25"/>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28"/>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1425357" y="3383593"/>
              <a:ext cx="382345" cy="337558"/>
              <a:chOff x="10044251" y="4522834"/>
              <a:chExt cx="745082" cy="657806"/>
            </a:xfrm>
            <a:solidFill>
              <a:schemeClr val="bg1"/>
            </a:solidFill>
            <a:effectLst/>
          </p:grpSpPr>
          <p:sp>
            <p:nvSpPr>
              <p:cNvPr id="19"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0"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1"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2"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3"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4"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25"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grpSp>
        <p:nvGrpSpPr>
          <p:cNvPr id="30" name="组合 29"/>
          <p:cNvGrpSpPr/>
          <p:nvPr/>
        </p:nvGrpSpPr>
        <p:grpSpPr>
          <a:xfrm>
            <a:off x="4291045" y="3196263"/>
            <a:ext cx="1128795" cy="1091228"/>
            <a:chOff x="4291044" y="2967663"/>
            <a:chExt cx="1128795" cy="1091228"/>
          </a:xfrm>
        </p:grpSpPr>
        <p:grpSp>
          <p:nvGrpSpPr>
            <p:cNvPr id="31" name="组合 30"/>
            <p:cNvGrpSpPr/>
            <p:nvPr/>
          </p:nvGrpSpPr>
          <p:grpSpPr>
            <a:xfrm>
              <a:off x="4291044" y="2967663"/>
              <a:ext cx="1128795" cy="1091228"/>
              <a:chOff x="4565675" y="764773"/>
              <a:chExt cx="2003843" cy="1937151"/>
            </a:xfrm>
          </p:grpSpPr>
          <p:sp>
            <p:nvSpPr>
              <p:cNvPr id="49" name="椭圆 48"/>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51"/>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4608433" y="3368167"/>
              <a:ext cx="372722" cy="337930"/>
              <a:chOff x="10054349" y="2685014"/>
              <a:chExt cx="726328" cy="658528"/>
            </a:xfrm>
            <a:solidFill>
              <a:schemeClr val="bg1"/>
            </a:solidFill>
            <a:effectLst/>
          </p:grpSpPr>
          <p:sp>
            <p:nvSpPr>
              <p:cNvPr id="33"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4" name="Freeform 441"/>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5" name="Freeform 442"/>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6" name="Freeform 443"/>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7" name="Freeform 444"/>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8" name="Freeform 445"/>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39" name="Freeform 446"/>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0" name="Freeform 447"/>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1" name="Freeform 448"/>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2" name="Freeform 449"/>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3" name="Freeform 450"/>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4"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5" name="Freeform 452"/>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6"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7" name="Freeform 454"/>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48"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grpSp>
        <p:nvGrpSpPr>
          <p:cNvPr id="53" name="组合 52"/>
          <p:cNvGrpSpPr/>
          <p:nvPr/>
        </p:nvGrpSpPr>
        <p:grpSpPr>
          <a:xfrm>
            <a:off x="7588592" y="3196263"/>
            <a:ext cx="1128795" cy="1091228"/>
            <a:chOff x="7588591" y="2967663"/>
            <a:chExt cx="1128795" cy="1091228"/>
          </a:xfrm>
        </p:grpSpPr>
        <p:grpSp>
          <p:nvGrpSpPr>
            <p:cNvPr id="54" name="组合 53"/>
            <p:cNvGrpSpPr/>
            <p:nvPr/>
          </p:nvGrpSpPr>
          <p:grpSpPr>
            <a:xfrm>
              <a:off x="7588591" y="2967663"/>
              <a:ext cx="1128795" cy="1091228"/>
              <a:chOff x="4565675" y="764773"/>
              <a:chExt cx="2003843" cy="1937151"/>
            </a:xfrm>
          </p:grpSpPr>
          <p:sp>
            <p:nvSpPr>
              <p:cNvPr id="60" name="椭圆 5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4776826" y="1118698"/>
                <a:ext cx="1372075" cy="1372076"/>
              </a:xfrm>
              <a:prstGeom prst="ellipse">
                <a:avLst/>
              </a:prstGeom>
              <a:solidFill>
                <a:schemeClr val="accent1">
                  <a:lumMod val="100000"/>
                </a:schemeClr>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5484020" y="764773"/>
                <a:ext cx="1085498" cy="830792"/>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62"/>
              <p:cNvSpPr/>
              <p:nvPr/>
            </p:nvSpPr>
            <p:spPr>
              <a:xfrm>
                <a:off x="4783198" y="1133314"/>
                <a:ext cx="1314800" cy="771793"/>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7941651" y="3349411"/>
              <a:ext cx="271565" cy="405922"/>
              <a:chOff x="10182016" y="3597432"/>
              <a:chExt cx="481093" cy="719115"/>
            </a:xfrm>
            <a:solidFill>
              <a:schemeClr val="bg1"/>
            </a:solidFill>
            <a:effectLst/>
          </p:grpSpPr>
          <p:sp>
            <p:nvSpPr>
              <p:cNvPr id="56"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7"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8" name="Freeform 458"/>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sp>
            <p:nvSpPr>
              <p:cNvPr id="59"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p>
            </p:txBody>
          </p:sp>
        </p:grpSp>
      </p:grpSp>
      <p:sp>
        <p:nvSpPr>
          <p:cNvPr id="64" name="文本框 63"/>
          <p:cNvSpPr txBox="1"/>
          <p:nvPr/>
        </p:nvSpPr>
        <p:spPr>
          <a:xfrm>
            <a:off x="2315637"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5" name="文本框 64"/>
          <p:cNvSpPr txBox="1"/>
          <p:nvPr/>
        </p:nvSpPr>
        <p:spPr>
          <a:xfrm>
            <a:off x="5609205"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6" name="文本框 65"/>
          <p:cNvSpPr txBox="1"/>
          <p:nvPr/>
        </p:nvSpPr>
        <p:spPr>
          <a:xfrm>
            <a:off x="8899314" y="3272247"/>
            <a:ext cx="1742449" cy="866140"/>
          </a:xfrm>
          <a:prstGeom prst="rect">
            <a:avLst/>
          </a:prstGeom>
          <a:noFill/>
        </p:spPr>
        <p:txBody>
          <a:bodyPr wrap="square"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6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40000" fill="hold" grpId="0" nodeType="withEffect" p14:presetBounceEnd="40000">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14:presetBounceEnd="4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4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40000">
                                          <p:cBhvr additive="base">
                                            <p:cTn id="19" dur="150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14:presetBounceEnd="40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40000">
                                          <p:cBhvr additive="base">
                                            <p:cTn id="23" dur="1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14:presetBounceEnd="40000">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14:bounceEnd="40000">
                                          <p:cBhvr additive="base">
                                            <p:cTn id="27" dur="15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28" dur="1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2" presetClass="entr" presetSubtype="1" fill="hold" grpId="0" nodeType="withEffect" p14:presetBounceEnd="81000">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14:bounceEnd="81000">
                                          <p:cBhvr additive="base">
                                            <p:cTn id="53" dur="1000" fill="hold"/>
                                            <p:tgtEl>
                                              <p:spTgt spid="67"/>
                                            </p:tgtEl>
                                            <p:attrNameLst>
                                              <p:attrName>ppt_x</p:attrName>
                                            </p:attrNameLst>
                                          </p:cBhvr>
                                          <p:tavLst>
                                            <p:tav tm="0">
                                              <p:val>
                                                <p:strVal val="#ppt_x"/>
                                              </p:val>
                                            </p:tav>
                                            <p:tav tm="100000">
                                              <p:val>
                                                <p:strVal val="#ppt_x"/>
                                              </p:val>
                                            </p:tav>
                                          </p:tavLst>
                                        </p:anim>
                                        <p:anim calcmode="lin" valueType="num" p14:bounceEnd="81000">
                                          <p:cBhvr additive="base">
                                            <p:cTn id="54" dur="1000" fill="hold"/>
                                            <p:tgtEl>
                                              <p:spTgt spid="6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14:presetBounceEnd="81000">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14:bounceEnd="81000">
                                          <p:cBhvr additive="base">
                                            <p:cTn id="57" dur="1000" fill="hold"/>
                                            <p:tgtEl>
                                              <p:spTgt spid="68"/>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4" grpId="0"/>
          <p:bldP spid="65" grpId="0"/>
          <p:bldP spid="66" grpId="0"/>
          <p:bldP spid="67"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accel="4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4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500" fill="hold"/>
                                            <p:tgtEl>
                                              <p:spTgt spid="53"/>
                                            </p:tgtEl>
                                            <p:attrNameLst>
                                              <p:attrName>ppt_x</p:attrName>
                                            </p:attrNameLst>
                                          </p:cBhvr>
                                          <p:tavLst>
                                            <p:tav tm="0">
                                              <p:val>
                                                <p:strVal val="0-#ppt_w/2"/>
                                              </p:val>
                                            </p:tav>
                                            <p:tav tm="100000">
                                              <p:val>
                                                <p:strVal val="#ppt_x"/>
                                              </p:val>
                                            </p:tav>
                                          </p:tavLst>
                                        </p:anim>
                                        <p:anim calcmode="lin" valueType="num">
                                          <p:cBhvr additive="base">
                                            <p:cTn id="20" dur="1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accel="40000"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500" fill="hold"/>
                                            <p:tgtEl>
                                              <p:spTgt spid="30"/>
                                            </p:tgtEl>
                                            <p:attrNameLst>
                                              <p:attrName>ppt_x</p:attrName>
                                            </p:attrNameLst>
                                          </p:cBhvr>
                                          <p:tavLst>
                                            <p:tav tm="0">
                                              <p:val>
                                                <p:strVal val="0-#ppt_w/2"/>
                                              </p:val>
                                            </p:tav>
                                            <p:tav tm="100000">
                                              <p:val>
                                                <p:strVal val="#ppt_x"/>
                                              </p:val>
                                            </p:tav>
                                          </p:tavLst>
                                        </p:anim>
                                        <p:anim calcmode="lin" valueType="num">
                                          <p:cBhvr additive="base">
                                            <p:cTn id="24" dur="1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accel="40000" fill="hold" nodeType="withEffect">
                                      <p:stCondLst>
                                        <p:cond delay="1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500" fill="hold"/>
                                            <p:tgtEl>
                                              <p:spTgt spid="16"/>
                                            </p:tgtEl>
                                            <p:attrNameLst>
                                              <p:attrName>ppt_x</p:attrName>
                                            </p:attrNameLst>
                                          </p:cBhvr>
                                          <p:tavLst>
                                            <p:tav tm="0">
                                              <p:val>
                                                <p:strVal val="0-#ppt_w/2"/>
                                              </p:val>
                                            </p:tav>
                                            <p:tav tm="100000">
                                              <p:val>
                                                <p:strVal val="#ppt_x"/>
                                              </p:val>
                                            </p:tav>
                                          </p:tavLst>
                                        </p:anim>
                                        <p:anim calcmode="lin" valueType="num">
                                          <p:cBhvr additive="base">
                                            <p:cTn id="28" dur="1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30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2" presetClass="entr" presetSubtype="1"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additive="base">
                                            <p:cTn id="53" dur="1000" fill="hold"/>
                                            <p:tgtEl>
                                              <p:spTgt spid="67"/>
                                            </p:tgtEl>
                                            <p:attrNameLst>
                                              <p:attrName>ppt_x</p:attrName>
                                            </p:attrNameLst>
                                          </p:cBhvr>
                                          <p:tavLst>
                                            <p:tav tm="0">
                                              <p:val>
                                                <p:strVal val="#ppt_x"/>
                                              </p:val>
                                            </p:tav>
                                            <p:tav tm="100000">
                                              <p:val>
                                                <p:strVal val="#ppt_x"/>
                                              </p:val>
                                            </p:tav>
                                          </p:tavLst>
                                        </p:anim>
                                        <p:anim calcmode="lin" valueType="num">
                                          <p:cBhvr additive="base">
                                            <p:cTn id="54" dur="1000" fill="hold"/>
                                            <p:tgtEl>
                                              <p:spTgt spid="67"/>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1000" fill="hold"/>
                                            <p:tgtEl>
                                              <p:spTgt spid="68"/>
                                            </p:tgtEl>
                                            <p:attrNameLst>
                                              <p:attrName>ppt_x</p:attrName>
                                            </p:attrNameLst>
                                          </p:cBhvr>
                                          <p:tavLst>
                                            <p:tav tm="0">
                                              <p:val>
                                                <p:strVal val="#ppt_x"/>
                                              </p:val>
                                            </p:tav>
                                            <p:tav tm="100000">
                                              <p:val>
                                                <p:strVal val="#ppt_x"/>
                                              </p:val>
                                            </p:tav>
                                          </p:tavLst>
                                        </p:anim>
                                        <p:anim calcmode="lin" valueType="num">
                                          <p:cBhvr additive="base">
                                            <p:cTn id="58" dur="1000" fill="hold"/>
                                            <p:tgtEl>
                                              <p:spTgt spid="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4" grpId="0"/>
          <p:bldP spid="65" grpId="0"/>
          <p:bldP spid="66" grpId="0"/>
          <p:bldP spid="67" grpId="0"/>
          <p:bldP spid="6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162148" y="1667258"/>
            <a:ext cx="2288945" cy="416310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sp>
        <p:nvSpPr>
          <p:cNvPr id="6" name="圆角矩形 5"/>
          <p:cNvSpPr/>
          <p:nvPr/>
        </p:nvSpPr>
        <p:spPr>
          <a:xfrm>
            <a:off x="7740910" y="1667258"/>
            <a:ext cx="2288945" cy="416310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grpSp>
        <p:nvGrpSpPr>
          <p:cNvPr id="7" name="组合 6"/>
          <p:cNvGrpSpPr/>
          <p:nvPr/>
        </p:nvGrpSpPr>
        <p:grpSpPr>
          <a:xfrm>
            <a:off x="2141818" y="1610725"/>
            <a:ext cx="2329599" cy="2329599"/>
            <a:chOff x="4184106" y="2952206"/>
            <a:chExt cx="3823790" cy="3823790"/>
          </a:xfrm>
        </p:grpSpPr>
        <p:sp>
          <p:nvSpPr>
            <p:cNvPr id="8" name="椭圆 7"/>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nvGrpSpPr>
            <p:cNvPr id="9" name="组合 8"/>
            <p:cNvGrpSpPr/>
            <p:nvPr/>
          </p:nvGrpSpPr>
          <p:grpSpPr>
            <a:xfrm>
              <a:off x="4710169" y="3478269"/>
              <a:ext cx="2771663" cy="2771663"/>
              <a:chOff x="2193191" y="1899415"/>
              <a:chExt cx="2421376" cy="2421376"/>
            </a:xfrm>
            <a:effectLst/>
          </p:grpSpPr>
          <p:sp>
            <p:nvSpPr>
              <p:cNvPr id="10" name="椭圆 9"/>
              <p:cNvSpPr/>
              <p:nvPr/>
            </p:nvSpPr>
            <p:spPr>
              <a:xfrm>
                <a:off x="2193191" y="1899415"/>
                <a:ext cx="2421376" cy="2421376"/>
              </a:xfrm>
              <a:prstGeom prst="ellipse">
                <a:avLst/>
              </a:prstGeom>
              <a:solidFill>
                <a:schemeClr val="accent1">
                  <a:lumMod val="10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sp>
            <p:nvSpPr>
              <p:cNvPr id="11" name="椭圆 10"/>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grpSp>
      <p:sp>
        <p:nvSpPr>
          <p:cNvPr id="13" name="文本框 12"/>
          <p:cNvSpPr txBox="1"/>
          <p:nvPr/>
        </p:nvSpPr>
        <p:spPr bwMode="auto">
          <a:xfrm>
            <a:off x="2287152" y="4622318"/>
            <a:ext cx="2038928" cy="533400"/>
          </a:xfrm>
          <a:prstGeom prst="rect">
            <a:avLst/>
          </a:prstGeom>
          <a:noFill/>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15" name="直接连接符 14"/>
          <p:cNvCxnSpPr/>
          <p:nvPr/>
        </p:nvCxnSpPr>
        <p:spPr>
          <a:xfrm>
            <a:off x="2490331" y="4108984"/>
            <a:ext cx="1632572"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7718934" y="1610725"/>
            <a:ext cx="2329599" cy="2329599"/>
            <a:chOff x="4184106" y="2952206"/>
            <a:chExt cx="3823790" cy="3823790"/>
          </a:xfrm>
        </p:grpSpPr>
        <p:sp>
          <p:nvSpPr>
            <p:cNvPr id="17" name="椭圆 1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nvGrpSpPr>
            <p:cNvPr id="18" name="组合 17"/>
            <p:cNvGrpSpPr/>
            <p:nvPr/>
          </p:nvGrpSpPr>
          <p:grpSpPr>
            <a:xfrm>
              <a:off x="4710169" y="3478269"/>
              <a:ext cx="2771663" cy="2771663"/>
              <a:chOff x="2193191" y="1899415"/>
              <a:chExt cx="2421376" cy="2421376"/>
            </a:xfrm>
            <a:effectLst/>
          </p:grpSpPr>
          <p:sp>
            <p:nvSpPr>
              <p:cNvPr id="19" name="椭圆 18"/>
              <p:cNvSpPr/>
              <p:nvPr/>
            </p:nvSpPr>
            <p:spPr>
              <a:xfrm>
                <a:off x="2193191" y="1899415"/>
                <a:ext cx="2421376" cy="2421376"/>
              </a:xfrm>
              <a:prstGeom prst="ellipse">
                <a:avLst/>
              </a:prstGeom>
              <a:solidFill>
                <a:schemeClr val="accent1">
                  <a:lumMod val="10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sp>
            <p:nvSpPr>
              <p:cNvPr id="20" name="椭圆 1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schemeClr val="tx1">
                      <a:lumMod val="75000"/>
                      <a:lumOff val="25000"/>
                    </a:schemeClr>
                  </a:solidFill>
                  <a:latin typeface="+mj-ea"/>
                  <a:ea typeface="+mj-ea"/>
                </a:endParaRPr>
              </a:p>
            </p:txBody>
          </p:sp>
        </p:grpSp>
      </p:grpSp>
      <p:sp>
        <p:nvSpPr>
          <p:cNvPr id="22" name="文本框 21"/>
          <p:cNvSpPr txBox="1"/>
          <p:nvPr/>
        </p:nvSpPr>
        <p:spPr bwMode="auto">
          <a:xfrm>
            <a:off x="7864269" y="4622315"/>
            <a:ext cx="2038928" cy="533400"/>
          </a:xfrm>
          <a:prstGeom prst="rect">
            <a:avLst/>
          </a:prstGeom>
          <a:noFill/>
        </p:spPr>
        <p:txBody>
          <a:bodyPr wrap="square">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24" name="直接连接符 23"/>
          <p:cNvCxnSpPr/>
          <p:nvPr/>
        </p:nvCxnSpPr>
        <p:spPr>
          <a:xfrm>
            <a:off x="8067447" y="4108984"/>
            <a:ext cx="1632572"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右箭头 24"/>
          <p:cNvSpPr/>
          <p:nvPr/>
        </p:nvSpPr>
        <p:spPr>
          <a:xfrm flipH="1">
            <a:off x="4905969" y="2576403"/>
            <a:ext cx="2380065" cy="341259"/>
          </a:xfrm>
          <a:prstGeom prst="rightArrow">
            <a:avLst>
              <a:gd name="adj1" fmla="val 55075"/>
              <a:gd name="adj2" fmla="val 6184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sp>
        <p:nvSpPr>
          <p:cNvPr id="26" name="右箭头 25"/>
          <p:cNvSpPr/>
          <p:nvPr/>
        </p:nvSpPr>
        <p:spPr>
          <a:xfrm>
            <a:off x="4905969" y="4579961"/>
            <a:ext cx="2380065" cy="341259"/>
          </a:xfrm>
          <a:prstGeom prst="rightArrow">
            <a:avLst>
              <a:gd name="adj1" fmla="val 55075"/>
              <a:gd name="adj2" fmla="val 61841"/>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mj-ea"/>
              <a:ea typeface="+mj-ea"/>
            </a:endParaRPr>
          </a:p>
        </p:txBody>
      </p:sp>
      <p:grpSp>
        <p:nvGrpSpPr>
          <p:cNvPr id="27" name="组合 26"/>
          <p:cNvGrpSpPr/>
          <p:nvPr/>
        </p:nvGrpSpPr>
        <p:grpSpPr>
          <a:xfrm>
            <a:off x="4958618" y="3354410"/>
            <a:ext cx="2274767" cy="911747"/>
            <a:chOff x="1502659" y="4629752"/>
            <a:chExt cx="2067969" cy="911745"/>
          </a:xfrm>
        </p:grpSpPr>
        <p:sp>
          <p:nvSpPr>
            <p:cNvPr id="28" name="文本框 27"/>
            <p:cNvSpPr txBox="1"/>
            <p:nvPr/>
          </p:nvSpPr>
          <p:spPr bwMode="auto">
            <a:xfrm>
              <a:off x="1502659" y="5008098"/>
              <a:ext cx="2067969" cy="533399"/>
            </a:xfrm>
            <a:prstGeom prst="rect">
              <a:avLst/>
            </a:prstGeom>
            <a:noFill/>
          </p:spPr>
          <p:txBody>
            <a:bodyPr wrap="square">
              <a:spAutoFit/>
            </a:bodyPr>
            <a:lstStyle/>
            <a:p>
              <a:pPr algn="ct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9" name="文本框 28"/>
            <p:cNvSpPr txBox="1"/>
            <p:nvPr/>
          </p:nvSpPr>
          <p:spPr bwMode="auto">
            <a:xfrm>
              <a:off x="1555947" y="4629752"/>
              <a:ext cx="1961390" cy="460374"/>
            </a:xfrm>
            <a:prstGeom prst="rect">
              <a:avLst/>
            </a:prstGeom>
            <a:noFill/>
          </p:spPr>
          <p:txBody>
            <a:bodyPr wrap="square">
              <a:spAutoFit/>
            </a:bodyPr>
            <a:lstStyle/>
            <a:p>
              <a:pPr algn="ctr">
                <a:defRPr/>
              </a:pPr>
              <a:r>
                <a:rPr lang="zh-CN" altLang="en-US" sz="2400" spc="100" dirty="0">
                  <a:solidFill>
                    <a:schemeClr val="tx1">
                      <a:lumMod val="75000"/>
                      <a:lumOff val="25000"/>
                    </a:schemeClr>
                  </a:solidFill>
                  <a:latin typeface="+mj-ea"/>
                  <a:ea typeface="+mj-ea"/>
                </a:rPr>
                <a:t>芒果派</a:t>
              </a:r>
            </a:p>
          </p:txBody>
        </p:sp>
      </p:grpSp>
      <p:grpSp>
        <p:nvGrpSpPr>
          <p:cNvPr id="30" name="组合 29"/>
          <p:cNvGrpSpPr/>
          <p:nvPr/>
        </p:nvGrpSpPr>
        <p:grpSpPr>
          <a:xfrm>
            <a:off x="8562660" y="2472581"/>
            <a:ext cx="642147" cy="605887"/>
            <a:chOff x="3098700" y="5569159"/>
            <a:chExt cx="642147" cy="605886"/>
          </a:xfrm>
          <a:solidFill>
            <a:schemeClr val="accent1">
              <a:lumMod val="75000"/>
            </a:schemeClr>
          </a:solidFill>
        </p:grpSpPr>
        <p:sp>
          <p:nvSpPr>
            <p:cNvPr id="31"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2"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3"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4"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5"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grpSp>
      <p:grpSp>
        <p:nvGrpSpPr>
          <p:cNvPr id="36" name="组合 35"/>
          <p:cNvGrpSpPr/>
          <p:nvPr/>
        </p:nvGrpSpPr>
        <p:grpSpPr>
          <a:xfrm>
            <a:off x="3075189" y="2485317"/>
            <a:ext cx="517287" cy="580417"/>
            <a:chOff x="3199776" y="780891"/>
            <a:chExt cx="470261" cy="527652"/>
          </a:xfrm>
          <a:solidFill>
            <a:schemeClr val="accent1">
              <a:lumMod val="75000"/>
            </a:schemeClr>
          </a:solidFill>
        </p:grpSpPr>
        <p:sp>
          <p:nvSpPr>
            <p:cNvPr id="37"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8"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39"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sp>
          <p:nvSpPr>
            <p:cNvPr id="40"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mj-ea"/>
                <a:ea typeface="+mj-ea"/>
              </a:endParaRPr>
            </a:p>
          </p:txBody>
        </p:sp>
      </p:grpSp>
      <p:sp>
        <p:nvSpPr>
          <p:cNvPr id="41"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2"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ppt_w</p:attrName>
                                            </p:attrNameLst>
                                          </p:cBhvr>
                                          <p:tavLst>
                                            <p:tav tm="0" fmla="#ppt_w*sin(2.5*pi*$)">
                                              <p:val>
                                                <p:fltVal val="0"/>
                                              </p:val>
                                            </p:tav>
                                            <p:tav tm="100000">
                                              <p:val>
                                                <p:fltVal val="1"/>
                                              </p:val>
                                            </p:tav>
                                          </p:tavLst>
                                        </p:anim>
                                        <p:anim calcmode="lin" valueType="num">
                                          <p:cBhvr>
                                            <p:cTn id="24" dur="500" fill="hold"/>
                                            <p:tgtEl>
                                              <p:spTgt spid="36"/>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45"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ppt_w</p:attrName>
                                            </p:attrNameLst>
                                          </p:cBhvr>
                                          <p:tavLst>
                                            <p:tav tm="0" fmla="#ppt_w*sin(2.5*pi*$)">
                                              <p:val>
                                                <p:fltVal val="0"/>
                                              </p:val>
                                            </p:tav>
                                            <p:tav tm="100000">
                                              <p:val>
                                                <p:fltVal val="1"/>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par>
                                    <p:cTn id="54" presetID="2" presetClass="entr" presetSubtype="1" fill="hold" grpId="0" nodeType="withEffect" p14:presetBounceEnd="81000">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14:bounceEnd="81000">
                                          <p:cBhvr additive="base">
                                            <p:cTn id="56"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81000">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14:bounceEnd="81000">
                                          <p:cBhvr additive="base">
                                            <p:cTn id="60" dur="1000" fill="hold"/>
                                            <p:tgtEl>
                                              <p:spTgt spid="42"/>
                                            </p:tgtEl>
                                            <p:attrNameLst>
                                              <p:attrName>ppt_x</p:attrName>
                                            </p:attrNameLst>
                                          </p:cBhvr>
                                          <p:tavLst>
                                            <p:tav tm="0">
                                              <p:val>
                                                <p:strVal val="#ppt_x"/>
                                              </p:val>
                                            </p:tav>
                                            <p:tav tm="100000">
                                              <p:val>
                                                <p:strVal val="#ppt_x"/>
                                              </p:val>
                                            </p:tav>
                                          </p:tavLst>
                                        </p:anim>
                                        <p:anim calcmode="lin" valueType="num" p14:bounceEnd="81000">
                                          <p:cBhvr additive="base">
                                            <p:cTn id="6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6" grpId="0" animBg="1"/>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45" presetClass="entr" presetSubtype="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ppt_w</p:attrName>
                                            </p:attrNameLst>
                                          </p:cBhvr>
                                          <p:tavLst>
                                            <p:tav tm="0" fmla="#ppt_w*sin(2.5*pi*$)">
                                              <p:val>
                                                <p:fltVal val="0"/>
                                              </p:val>
                                            </p:tav>
                                            <p:tav tm="100000">
                                              <p:val>
                                                <p:fltVal val="1"/>
                                              </p:val>
                                            </p:tav>
                                          </p:tavLst>
                                        </p:anim>
                                        <p:anim calcmode="lin" valueType="num">
                                          <p:cBhvr>
                                            <p:cTn id="24" dur="500" fill="hold"/>
                                            <p:tgtEl>
                                              <p:spTgt spid="36"/>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000"/>
                                </p:stCondLst>
                                <p:childTnLst>
                                  <p:par>
                                    <p:cTn id="35" presetID="45"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anim calcmode="lin" valueType="num">
                                          <p:cBhvr>
                                            <p:cTn id="38" dur="500" fill="hold"/>
                                            <p:tgtEl>
                                              <p:spTgt spid="30"/>
                                            </p:tgtEl>
                                            <p:attrNameLst>
                                              <p:attrName>ppt_w</p:attrName>
                                            </p:attrNameLst>
                                          </p:cBhvr>
                                          <p:tavLst>
                                            <p:tav tm="0" fmla="#ppt_w*sin(2.5*pi*$)">
                                              <p:val>
                                                <p:fltVal val="0"/>
                                              </p:val>
                                            </p:tav>
                                            <p:tav tm="100000">
                                              <p:val>
                                                <p:fltVal val="1"/>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par>
                                    <p:cTn id="40" presetID="22"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par>
                                    <p:cTn id="54" presetID="2" presetClass="entr" presetSubtype="1"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ppt_x"/>
                                              </p:val>
                                            </p:tav>
                                            <p:tav tm="100000">
                                              <p:val>
                                                <p:strVal val="#ppt_x"/>
                                              </p:val>
                                            </p:tav>
                                          </p:tavLst>
                                        </p:anim>
                                        <p:anim calcmode="lin" valueType="num">
                                          <p:cBhvr additive="base">
                                            <p:cTn id="57" dur="1000" fill="hold"/>
                                            <p:tgtEl>
                                              <p:spTgt spid="41"/>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1000" fill="hold"/>
                                            <p:tgtEl>
                                              <p:spTgt spid="42"/>
                                            </p:tgtEl>
                                            <p:attrNameLst>
                                              <p:attrName>ppt_x</p:attrName>
                                            </p:attrNameLst>
                                          </p:cBhvr>
                                          <p:tavLst>
                                            <p:tav tm="0">
                                              <p:val>
                                                <p:strVal val="#ppt_x"/>
                                              </p:val>
                                            </p:tav>
                                            <p:tav tm="100000">
                                              <p:val>
                                                <p:strVal val="#ppt_x"/>
                                              </p:val>
                                            </p:tav>
                                          </p:tavLst>
                                        </p:anim>
                                        <p:anim calcmode="lin" valueType="num">
                                          <p:cBhvr additive="base">
                                            <p:cTn id="61"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5" grpId="0" animBg="1"/>
          <p:bldP spid="26" grpId="0" animBg="1"/>
          <p:bldP spid="41" grpId="0"/>
          <p:bldP spid="4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rot="5400000">
            <a:off x="3427516" y="4143507"/>
            <a:ext cx="2791377" cy="1548108"/>
          </a:xfrm>
          <a:prstGeom prst="roundRect">
            <a:avLst>
              <a:gd name="adj" fmla="val 50000"/>
            </a:avLst>
          </a:prstGeom>
          <a:solidFill>
            <a:schemeClr val="accent1">
              <a:lumMod val="100000"/>
            </a:schemeClr>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5" name="组合 4"/>
          <p:cNvGrpSpPr/>
          <p:nvPr/>
        </p:nvGrpSpPr>
        <p:grpSpPr>
          <a:xfrm>
            <a:off x="4245857" y="5039524"/>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8" name="组合 7"/>
          <p:cNvGrpSpPr/>
          <p:nvPr/>
        </p:nvGrpSpPr>
        <p:grpSpPr>
          <a:xfrm>
            <a:off x="2077955" y="2758411"/>
            <a:ext cx="1548108" cy="355483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1" name="椭圆 10"/>
          <p:cNvSpPr/>
          <p:nvPr/>
        </p:nvSpPr>
        <p:spPr>
          <a:xfrm>
            <a:off x="2262598" y="5030635"/>
            <a:ext cx="1199975" cy="1199975"/>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圆角矩形 11"/>
          <p:cNvSpPr/>
          <p:nvPr/>
        </p:nvSpPr>
        <p:spPr>
          <a:xfrm rot="5400000">
            <a:off x="7048706" y="3822309"/>
            <a:ext cx="3433775" cy="1548108"/>
          </a:xfrm>
          <a:prstGeom prst="roundRect">
            <a:avLst>
              <a:gd name="adj" fmla="val 50000"/>
            </a:avLst>
          </a:prstGeom>
          <a:solidFill>
            <a:schemeClr val="accent1">
              <a:lumMod val="100000"/>
            </a:schemeClr>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8194595" y="5039524"/>
            <a:ext cx="1182195"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16" name="组合 15"/>
          <p:cNvGrpSpPr/>
          <p:nvPr/>
        </p:nvGrpSpPr>
        <p:grpSpPr>
          <a:xfrm>
            <a:off x="6020345" y="2758411"/>
            <a:ext cx="1548108" cy="355483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9" name="椭圆 18"/>
          <p:cNvSpPr/>
          <p:nvPr/>
        </p:nvSpPr>
        <p:spPr>
          <a:xfrm>
            <a:off x="6211337" y="5030635"/>
            <a:ext cx="1199975" cy="1199975"/>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 name="TextBox 123"/>
          <p:cNvSpPr txBox="1"/>
          <p:nvPr/>
        </p:nvSpPr>
        <p:spPr>
          <a:xfrm>
            <a:off x="6271431" y="3304232"/>
            <a:ext cx="655949" cy="461665"/>
          </a:xfrm>
          <a:prstGeom prst="rect">
            <a:avLst/>
          </a:prstGeom>
          <a:noFill/>
        </p:spPr>
        <p:txBody>
          <a:bodyPr wrap="none" rtlCol="0">
            <a:spAutoFit/>
          </a:bodyPr>
          <a:lstStyle/>
          <a:p>
            <a:r>
              <a:rPr lang="en-US" altLang="zh-CN" sz="2400" dirty="0">
                <a:latin typeface="+mj-ea"/>
                <a:ea typeface="+mj-ea"/>
              </a:rPr>
              <a:t>25%</a:t>
            </a:r>
            <a:endParaRPr lang="zh-CN" altLang="en-US" sz="2400" dirty="0">
              <a:latin typeface="+mj-ea"/>
              <a:ea typeface="+mj-ea"/>
            </a:endParaRPr>
          </a:p>
        </p:txBody>
      </p:sp>
      <p:sp>
        <p:nvSpPr>
          <p:cNvPr id="21" name="TextBox 124"/>
          <p:cNvSpPr txBox="1"/>
          <p:nvPr/>
        </p:nvSpPr>
        <p:spPr>
          <a:xfrm>
            <a:off x="2283359" y="3304232"/>
            <a:ext cx="655949" cy="461665"/>
          </a:xfrm>
          <a:prstGeom prst="rect">
            <a:avLst/>
          </a:prstGeom>
          <a:noFill/>
        </p:spPr>
        <p:txBody>
          <a:bodyPr wrap="none" rtlCol="0">
            <a:spAutoFit/>
          </a:bodyPr>
          <a:lstStyle/>
          <a:p>
            <a:r>
              <a:rPr lang="en-US" altLang="zh-CN" sz="2400" dirty="0">
                <a:latin typeface="+mj-ea"/>
                <a:ea typeface="+mj-ea"/>
              </a:rPr>
              <a:t>25%</a:t>
            </a:r>
            <a:endParaRPr lang="zh-CN" altLang="en-US" sz="2400" dirty="0">
              <a:latin typeface="+mj-ea"/>
              <a:ea typeface="+mj-ea"/>
            </a:endParaRPr>
          </a:p>
        </p:txBody>
      </p:sp>
      <p:sp>
        <p:nvSpPr>
          <p:cNvPr id="22" name="TextBox 127"/>
          <p:cNvSpPr txBox="1"/>
          <p:nvPr/>
        </p:nvSpPr>
        <p:spPr>
          <a:xfrm>
            <a:off x="4245858" y="3983762"/>
            <a:ext cx="655949" cy="461665"/>
          </a:xfrm>
          <a:prstGeom prst="rect">
            <a:avLst/>
          </a:prstGeom>
          <a:noFill/>
        </p:spPr>
        <p:txBody>
          <a:bodyPr wrap="none" rtlCol="0">
            <a:spAutoFit/>
          </a:bodyPr>
          <a:lstStyle/>
          <a:p>
            <a:r>
              <a:rPr lang="en-US" altLang="zh-CN" sz="2400" dirty="0">
                <a:solidFill>
                  <a:schemeClr val="bg1"/>
                </a:solidFill>
                <a:latin typeface="+mj-ea"/>
                <a:ea typeface="+mj-ea"/>
              </a:rPr>
              <a:t>15%</a:t>
            </a:r>
            <a:endParaRPr lang="zh-CN" altLang="en-US" sz="2400" dirty="0">
              <a:solidFill>
                <a:schemeClr val="bg1"/>
              </a:solidFill>
              <a:latin typeface="+mj-ea"/>
              <a:ea typeface="+mj-ea"/>
            </a:endParaRPr>
          </a:p>
        </p:txBody>
      </p:sp>
      <p:sp>
        <p:nvSpPr>
          <p:cNvPr id="23" name="TextBox 128"/>
          <p:cNvSpPr txBox="1"/>
          <p:nvPr/>
        </p:nvSpPr>
        <p:spPr>
          <a:xfrm>
            <a:off x="8220397" y="3304232"/>
            <a:ext cx="655949" cy="461665"/>
          </a:xfrm>
          <a:prstGeom prst="rect">
            <a:avLst/>
          </a:prstGeom>
          <a:noFill/>
        </p:spPr>
        <p:txBody>
          <a:bodyPr wrap="none" rtlCol="0">
            <a:spAutoFit/>
          </a:bodyPr>
          <a:lstStyle/>
          <a:p>
            <a:r>
              <a:rPr lang="en-US" altLang="zh-CN" sz="2400" dirty="0">
                <a:solidFill>
                  <a:schemeClr val="bg1"/>
                </a:solidFill>
                <a:latin typeface="+mj-ea"/>
                <a:ea typeface="+mj-ea"/>
              </a:rPr>
              <a:t>25%</a:t>
            </a:r>
            <a:endParaRPr lang="zh-CN" altLang="en-US" sz="2400" dirty="0">
              <a:solidFill>
                <a:schemeClr val="bg1"/>
              </a:solidFill>
              <a:latin typeface="+mj-ea"/>
              <a:ea typeface="+mj-ea"/>
            </a:endParaRPr>
          </a:p>
        </p:txBody>
      </p:sp>
      <p:sp>
        <p:nvSpPr>
          <p:cNvPr id="24" name="TextBox 131"/>
          <p:cNvSpPr txBox="1"/>
          <p:nvPr/>
        </p:nvSpPr>
        <p:spPr>
          <a:xfrm>
            <a:off x="2255573" y="1377171"/>
            <a:ext cx="792480" cy="337185"/>
          </a:xfrm>
          <a:prstGeom prst="rect">
            <a:avLst/>
          </a:prstGeom>
          <a:noFill/>
        </p:spPr>
        <p:txBody>
          <a:bodyPr wrap="none" rtlCol="0">
            <a:spAutoFit/>
          </a:bodyPr>
          <a:lstStyle/>
          <a:p>
            <a:r>
              <a:rPr lang="zh-CN" altLang="en-US" sz="1600" dirty="0">
                <a:solidFill>
                  <a:srgbClr val="080808"/>
                </a:solidFill>
                <a:latin typeface="微软雅黑" panose="020B0503020204020204" pitchFamily="34" charset="-122"/>
                <a:ea typeface="微软雅黑" panose="020B0503020204020204" pitchFamily="34" charset="-122"/>
              </a:rPr>
              <a:t>芒果派</a:t>
            </a:r>
          </a:p>
        </p:txBody>
      </p:sp>
      <p:sp>
        <p:nvSpPr>
          <p:cNvPr id="25" name="TextBox 132"/>
          <p:cNvSpPr txBox="1"/>
          <p:nvPr/>
        </p:nvSpPr>
        <p:spPr>
          <a:xfrm>
            <a:off x="2255573" y="1589594"/>
            <a:ext cx="8310880" cy="681355"/>
          </a:xfrm>
          <a:prstGeom prst="rect">
            <a:avLst/>
          </a:prstGeom>
          <a:noFill/>
        </p:spPr>
        <p:txBody>
          <a:bodyPr wrap="non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26" name="直接连接符 25"/>
          <p:cNvCxnSpPr/>
          <p:nvPr/>
        </p:nvCxnSpPr>
        <p:spPr>
          <a:xfrm flipV="1">
            <a:off x="2084079" y="1390491"/>
            <a:ext cx="0" cy="7686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2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par>
                                    <p:cTn id="62" presetID="2" presetClass="entr" presetSubtype="1" fill="hold" grpId="0" nodeType="withEffect" p14:presetBounceEnd="81000">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14:bounceEnd="81000">
                                          <p:cBhvr additive="base">
                                            <p:cTn id="64" dur="1000" fill="hold"/>
                                            <p:tgtEl>
                                              <p:spTgt spid="27"/>
                                            </p:tgtEl>
                                            <p:attrNameLst>
                                              <p:attrName>ppt_x</p:attrName>
                                            </p:attrNameLst>
                                          </p:cBhvr>
                                          <p:tavLst>
                                            <p:tav tm="0">
                                              <p:val>
                                                <p:strVal val="#ppt_x"/>
                                              </p:val>
                                            </p:tav>
                                            <p:tav tm="100000">
                                              <p:val>
                                                <p:strVal val="#ppt_x"/>
                                              </p:val>
                                            </p:tav>
                                          </p:tavLst>
                                        </p:anim>
                                        <p:anim calcmode="lin" valueType="num" p14:bounceEnd="81000">
                                          <p:cBhvr additive="base">
                                            <p:cTn id="65" dur="1000" fill="hold"/>
                                            <p:tgtEl>
                                              <p:spTgt spid="2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14:presetBounceEnd="81000">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14:bounceEnd="81000">
                                          <p:cBhvr additive="base">
                                            <p:cTn id="68" dur="1000" fill="hold"/>
                                            <p:tgtEl>
                                              <p:spTgt spid="28"/>
                                            </p:tgtEl>
                                            <p:attrNameLst>
                                              <p:attrName>ppt_x</p:attrName>
                                            </p:attrNameLst>
                                          </p:cBhvr>
                                          <p:tavLst>
                                            <p:tav tm="0">
                                              <p:val>
                                                <p:strVal val="#ppt_x"/>
                                              </p:val>
                                            </p:tav>
                                            <p:tav tm="100000">
                                              <p:val>
                                                <p:strVal val="#ppt_x"/>
                                              </p:val>
                                            </p:tav>
                                          </p:tavLst>
                                        </p:anim>
                                        <p:anim calcmode="lin" valueType="num" p14:bounceEnd="81000">
                                          <p:cBhvr additive="base">
                                            <p:cTn id="69"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9" grpId="0" animBg="1"/>
          <p:bldP spid="20" grpId="0"/>
          <p:bldP spid="21" grpId="0"/>
          <p:bldP spid="22" grpId="0"/>
          <p:bldP spid="23" grpId="0"/>
          <p:bldP spid="24" grpId="0"/>
          <p:bldP spid="25"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par>
                                    <p:cTn id="62" presetID="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ppt_x"/>
                                              </p:val>
                                            </p:tav>
                                            <p:tav tm="100000">
                                              <p:val>
                                                <p:strVal val="#ppt_x"/>
                                              </p:val>
                                            </p:tav>
                                          </p:tavLst>
                                        </p:anim>
                                        <p:anim calcmode="lin" valueType="num">
                                          <p:cBhvr additive="base">
                                            <p:cTn id="65" dur="1000" fill="hold"/>
                                            <p:tgtEl>
                                              <p:spTgt spid="2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1000" fill="hold"/>
                                            <p:tgtEl>
                                              <p:spTgt spid="28"/>
                                            </p:tgtEl>
                                            <p:attrNameLst>
                                              <p:attrName>ppt_x</p:attrName>
                                            </p:attrNameLst>
                                          </p:cBhvr>
                                          <p:tavLst>
                                            <p:tav tm="0">
                                              <p:val>
                                                <p:strVal val="#ppt_x"/>
                                              </p:val>
                                            </p:tav>
                                            <p:tav tm="100000">
                                              <p:val>
                                                <p:strVal val="#ppt_x"/>
                                              </p:val>
                                            </p:tav>
                                          </p:tavLst>
                                        </p:anim>
                                        <p:anim calcmode="lin" valueType="num">
                                          <p:cBhvr additive="base">
                                            <p:cTn id="69"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9" grpId="0" animBg="1"/>
          <p:bldP spid="20" grpId="0"/>
          <p:bldP spid="21" grpId="0"/>
          <p:bldP spid="22" grpId="0"/>
          <p:bldP spid="23" grpId="0"/>
          <p:bldP spid="24" grpId="0"/>
          <p:bldP spid="25" grpId="0"/>
          <p:bldP spid="27" grpId="0"/>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flipH="1">
            <a:off x="7505389" y="6160382"/>
            <a:ext cx="893635" cy="19225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55"/>
          </a:p>
        </p:txBody>
      </p:sp>
      <p:sp>
        <p:nvSpPr>
          <p:cNvPr id="5" name="Freeform 24"/>
          <p:cNvSpPr/>
          <p:nvPr/>
        </p:nvSpPr>
        <p:spPr>
          <a:xfrm flipH="1">
            <a:off x="7271163" y="5763309"/>
            <a:ext cx="1362084" cy="397072"/>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5"/>
          </a:p>
        </p:txBody>
      </p:sp>
      <p:sp>
        <p:nvSpPr>
          <p:cNvPr id="6" name="Freeform 25"/>
          <p:cNvSpPr/>
          <p:nvPr/>
        </p:nvSpPr>
        <p:spPr>
          <a:xfrm flipH="1">
            <a:off x="7648403" y="6432779"/>
            <a:ext cx="607608" cy="129708"/>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45"/>
          </a:p>
        </p:txBody>
      </p:sp>
      <p:sp>
        <p:nvSpPr>
          <p:cNvPr id="7" name="Freeform 5"/>
          <p:cNvSpPr/>
          <p:nvPr/>
        </p:nvSpPr>
        <p:spPr bwMode="auto">
          <a:xfrm>
            <a:off x="7842902" y="4996094"/>
            <a:ext cx="177753" cy="525327"/>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 name="Freeform 6"/>
          <p:cNvSpPr/>
          <p:nvPr/>
        </p:nvSpPr>
        <p:spPr bwMode="auto">
          <a:xfrm>
            <a:off x="7893687" y="4902455"/>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 name="Freeform 7"/>
          <p:cNvSpPr/>
          <p:nvPr/>
        </p:nvSpPr>
        <p:spPr bwMode="auto">
          <a:xfrm>
            <a:off x="7877817" y="4961176"/>
            <a:ext cx="152360" cy="1476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 name="Freeform 8"/>
          <p:cNvSpPr/>
          <p:nvPr/>
        </p:nvSpPr>
        <p:spPr bwMode="auto">
          <a:xfrm>
            <a:off x="7866707" y="5502374"/>
            <a:ext cx="46027" cy="7618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1" name="Freeform 9"/>
          <p:cNvSpPr/>
          <p:nvPr/>
        </p:nvSpPr>
        <p:spPr bwMode="auto">
          <a:xfrm>
            <a:off x="8027005" y="4994506"/>
            <a:ext cx="176167" cy="525327"/>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2" name="Freeform 10"/>
          <p:cNvSpPr/>
          <p:nvPr/>
        </p:nvSpPr>
        <p:spPr bwMode="auto">
          <a:xfrm>
            <a:off x="8076203" y="4897693"/>
            <a:ext cx="139664" cy="161883"/>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3" name="Freeform 11"/>
          <p:cNvSpPr/>
          <p:nvPr/>
        </p:nvSpPr>
        <p:spPr bwMode="auto">
          <a:xfrm>
            <a:off x="8061919" y="4959590"/>
            <a:ext cx="152360" cy="146012"/>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4" name="Freeform 12"/>
          <p:cNvSpPr/>
          <p:nvPr/>
        </p:nvSpPr>
        <p:spPr bwMode="auto">
          <a:xfrm>
            <a:off x="8050809" y="5497613"/>
            <a:ext cx="46027" cy="7618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5" name="Freeform 13"/>
          <p:cNvSpPr/>
          <p:nvPr/>
        </p:nvSpPr>
        <p:spPr bwMode="auto">
          <a:xfrm>
            <a:off x="8187300" y="4997679"/>
            <a:ext cx="41264" cy="266631"/>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16" name="Group 123"/>
          <p:cNvGrpSpPr/>
          <p:nvPr/>
        </p:nvGrpSpPr>
        <p:grpSpPr>
          <a:xfrm>
            <a:off x="6952546" y="4875079"/>
            <a:ext cx="817351" cy="620552"/>
            <a:chOff x="7170738" y="4168775"/>
            <a:chExt cx="817563" cy="620713"/>
          </a:xfrm>
          <a:solidFill>
            <a:schemeClr val="accent1">
              <a:lumMod val="75000"/>
            </a:schemeClr>
          </a:solidFill>
        </p:grpSpPr>
        <p:sp>
          <p:nvSpPr>
            <p:cNvPr id="17"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8"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19"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0"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1"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2"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23" name="Freeform 20"/>
          <p:cNvSpPr>
            <a:spLocks noEditPoints="1"/>
          </p:cNvSpPr>
          <p:nvPr/>
        </p:nvSpPr>
        <p:spPr bwMode="auto">
          <a:xfrm>
            <a:off x="6287557" y="2756713"/>
            <a:ext cx="477713" cy="503107"/>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4" name="Oval 21"/>
          <p:cNvSpPr>
            <a:spLocks noChangeArrowheads="1"/>
          </p:cNvSpPr>
          <p:nvPr/>
        </p:nvSpPr>
        <p:spPr bwMode="auto">
          <a:xfrm>
            <a:off x="9336351" y="2639268"/>
            <a:ext cx="141251" cy="141251"/>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5" name="Freeform 22"/>
          <p:cNvSpPr/>
          <p:nvPr/>
        </p:nvSpPr>
        <p:spPr bwMode="auto">
          <a:xfrm>
            <a:off x="9387136" y="2744016"/>
            <a:ext cx="222192" cy="463429"/>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6" name="Freeform 23"/>
          <p:cNvSpPr/>
          <p:nvPr/>
        </p:nvSpPr>
        <p:spPr bwMode="auto">
          <a:xfrm>
            <a:off x="9191926" y="2744017"/>
            <a:ext cx="238063" cy="45708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7" name="Freeform 24"/>
          <p:cNvSpPr/>
          <p:nvPr/>
        </p:nvSpPr>
        <p:spPr bwMode="auto">
          <a:xfrm>
            <a:off x="9399834" y="2588481"/>
            <a:ext cx="25393" cy="7935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8" name="Freeform 25"/>
          <p:cNvSpPr>
            <a:spLocks noEditPoints="1"/>
          </p:cNvSpPr>
          <p:nvPr/>
        </p:nvSpPr>
        <p:spPr bwMode="auto">
          <a:xfrm>
            <a:off x="8263481" y="2247260"/>
            <a:ext cx="225367" cy="60944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29" name="Freeform 26"/>
          <p:cNvSpPr>
            <a:spLocks noEditPoints="1"/>
          </p:cNvSpPr>
          <p:nvPr/>
        </p:nvSpPr>
        <p:spPr bwMode="auto">
          <a:xfrm>
            <a:off x="8069855" y="2439295"/>
            <a:ext cx="611029" cy="223780"/>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0" name="Freeform 27"/>
          <p:cNvSpPr>
            <a:spLocks noEditPoints="1"/>
          </p:cNvSpPr>
          <p:nvPr/>
        </p:nvSpPr>
        <p:spPr bwMode="auto">
          <a:xfrm>
            <a:off x="8115881" y="2301221"/>
            <a:ext cx="518977" cy="49834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1" name="Freeform 28"/>
          <p:cNvSpPr>
            <a:spLocks noEditPoints="1"/>
          </p:cNvSpPr>
          <p:nvPr/>
        </p:nvSpPr>
        <p:spPr bwMode="auto">
          <a:xfrm>
            <a:off x="8115881" y="2301221"/>
            <a:ext cx="518977" cy="49834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2" name="Oval 29"/>
          <p:cNvSpPr>
            <a:spLocks noChangeArrowheads="1"/>
          </p:cNvSpPr>
          <p:nvPr/>
        </p:nvSpPr>
        <p:spPr bwMode="auto">
          <a:xfrm>
            <a:off x="8330138" y="2504367"/>
            <a:ext cx="93639" cy="93639"/>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3" name="Freeform 30"/>
          <p:cNvSpPr>
            <a:spLocks noEditPoints="1"/>
          </p:cNvSpPr>
          <p:nvPr/>
        </p:nvSpPr>
        <p:spPr bwMode="auto">
          <a:xfrm>
            <a:off x="9049087" y="2074266"/>
            <a:ext cx="257108" cy="487236"/>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4" name="Rectangle 31"/>
          <p:cNvSpPr>
            <a:spLocks noChangeArrowheads="1"/>
          </p:cNvSpPr>
          <p:nvPr/>
        </p:nvSpPr>
        <p:spPr bwMode="auto">
          <a:xfrm>
            <a:off x="8920534" y="2072679"/>
            <a:ext cx="65071" cy="47454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35" name="Freeform 32"/>
          <p:cNvSpPr>
            <a:spLocks noEditPoints="1"/>
          </p:cNvSpPr>
          <p:nvPr/>
        </p:nvSpPr>
        <p:spPr bwMode="auto">
          <a:xfrm>
            <a:off x="6812883" y="4462832"/>
            <a:ext cx="561829" cy="411056"/>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36" name="Group 127"/>
          <p:cNvGrpSpPr/>
          <p:nvPr/>
        </p:nvGrpSpPr>
        <p:grpSpPr>
          <a:xfrm>
            <a:off x="8392034" y="4873887"/>
            <a:ext cx="507869" cy="653880"/>
            <a:chOff x="8610600" y="4127500"/>
            <a:chExt cx="508001" cy="654050"/>
          </a:xfrm>
          <a:solidFill>
            <a:schemeClr val="accent1">
              <a:lumMod val="75000"/>
            </a:schemeClr>
          </a:solidFill>
        </p:grpSpPr>
        <p:sp>
          <p:nvSpPr>
            <p:cNvPr id="37"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8"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39"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0"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1"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2"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3"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4"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45" name="Freeform 41"/>
          <p:cNvSpPr>
            <a:spLocks noEditPoints="1"/>
          </p:cNvSpPr>
          <p:nvPr/>
        </p:nvSpPr>
        <p:spPr bwMode="auto">
          <a:xfrm>
            <a:off x="8812613" y="4213659"/>
            <a:ext cx="428513" cy="390423"/>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6" name="Freeform 42"/>
          <p:cNvSpPr/>
          <p:nvPr/>
        </p:nvSpPr>
        <p:spPr bwMode="auto">
          <a:xfrm>
            <a:off x="8923708" y="4573927"/>
            <a:ext cx="92051" cy="198387"/>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7" name="Freeform 43"/>
          <p:cNvSpPr/>
          <p:nvPr/>
        </p:nvSpPr>
        <p:spPr bwMode="auto">
          <a:xfrm>
            <a:off x="8885618" y="4634236"/>
            <a:ext cx="130141" cy="2682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48" name="Freeform 44"/>
          <p:cNvSpPr/>
          <p:nvPr/>
        </p:nvSpPr>
        <p:spPr bwMode="auto">
          <a:xfrm>
            <a:off x="7696889" y="1629882"/>
            <a:ext cx="523739" cy="479300"/>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49" name="Freeform 45"/>
          <p:cNvSpPr>
            <a:spLocks noEditPoints="1"/>
          </p:cNvSpPr>
          <p:nvPr/>
        </p:nvSpPr>
        <p:spPr bwMode="auto">
          <a:xfrm>
            <a:off x="7541356" y="4289839"/>
            <a:ext cx="638009" cy="528500"/>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0" name="Freeform 46"/>
          <p:cNvSpPr>
            <a:spLocks noEditPoints="1"/>
          </p:cNvSpPr>
          <p:nvPr/>
        </p:nvSpPr>
        <p:spPr bwMode="auto">
          <a:xfrm>
            <a:off x="8669774" y="3237600"/>
            <a:ext cx="818937" cy="955427"/>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51" name="Freeform 47"/>
          <p:cNvSpPr>
            <a:spLocks noEditPoints="1"/>
          </p:cNvSpPr>
          <p:nvPr/>
        </p:nvSpPr>
        <p:spPr bwMode="auto">
          <a:xfrm>
            <a:off x="9290325" y="3516928"/>
            <a:ext cx="353921" cy="6951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52" name="Freeform 48"/>
          <p:cNvSpPr>
            <a:spLocks noEditPoints="1"/>
          </p:cNvSpPr>
          <p:nvPr/>
        </p:nvSpPr>
        <p:spPr bwMode="auto">
          <a:xfrm>
            <a:off x="8055571" y="3605806"/>
            <a:ext cx="579287" cy="579287"/>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3" name="Freeform 49"/>
          <p:cNvSpPr/>
          <p:nvPr/>
        </p:nvSpPr>
        <p:spPr bwMode="auto">
          <a:xfrm>
            <a:off x="8161908" y="3789907"/>
            <a:ext cx="288849" cy="15236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nvGrpSpPr>
          <p:cNvPr id="54" name="Group 126"/>
          <p:cNvGrpSpPr/>
          <p:nvPr/>
        </p:nvGrpSpPr>
        <p:grpSpPr>
          <a:xfrm>
            <a:off x="8287285" y="4351735"/>
            <a:ext cx="453907" cy="431688"/>
            <a:chOff x="8505825" y="3605213"/>
            <a:chExt cx="454025" cy="431800"/>
          </a:xfrm>
        </p:grpSpPr>
        <p:sp>
          <p:nvSpPr>
            <p:cNvPr id="55"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6"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grpSp>
      <p:sp>
        <p:nvSpPr>
          <p:cNvPr id="57" name="Freeform 52"/>
          <p:cNvSpPr/>
          <p:nvPr/>
        </p:nvSpPr>
        <p:spPr bwMode="auto">
          <a:xfrm>
            <a:off x="6887476" y="1782241"/>
            <a:ext cx="679273" cy="552307"/>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8" name="Freeform 53"/>
          <p:cNvSpPr/>
          <p:nvPr/>
        </p:nvSpPr>
        <p:spPr bwMode="auto">
          <a:xfrm>
            <a:off x="7403279" y="1752089"/>
            <a:ext cx="187276" cy="257108"/>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59" name="Freeform 54"/>
          <p:cNvSpPr/>
          <p:nvPr/>
        </p:nvSpPr>
        <p:spPr bwMode="auto">
          <a:xfrm>
            <a:off x="6976352" y="1928254"/>
            <a:ext cx="514216" cy="336463"/>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0" name="Freeform 55"/>
          <p:cNvSpPr>
            <a:spLocks noEditPoints="1"/>
          </p:cNvSpPr>
          <p:nvPr/>
        </p:nvSpPr>
        <p:spPr bwMode="auto">
          <a:xfrm>
            <a:off x="6557362" y="2223453"/>
            <a:ext cx="296785" cy="520564"/>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61" name="Freeform 56"/>
          <p:cNvSpPr>
            <a:spLocks noEditPoints="1"/>
          </p:cNvSpPr>
          <p:nvPr/>
        </p:nvSpPr>
        <p:spPr bwMode="auto">
          <a:xfrm>
            <a:off x="6287556" y="3313781"/>
            <a:ext cx="555480" cy="60468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2" name="Freeform 57"/>
          <p:cNvSpPr>
            <a:spLocks noEditPoints="1"/>
          </p:cNvSpPr>
          <p:nvPr/>
        </p:nvSpPr>
        <p:spPr bwMode="auto">
          <a:xfrm>
            <a:off x="8336486" y="1750501"/>
            <a:ext cx="528500" cy="518977"/>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63" name="Freeform 58"/>
          <p:cNvSpPr>
            <a:spLocks noEditPoints="1"/>
          </p:cNvSpPr>
          <p:nvPr/>
        </p:nvSpPr>
        <p:spPr bwMode="auto">
          <a:xfrm>
            <a:off x="6469564" y="3915561"/>
            <a:ext cx="514216" cy="520564"/>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64" name="Rectangle 59"/>
          <p:cNvSpPr>
            <a:spLocks noChangeArrowheads="1"/>
          </p:cNvSpPr>
          <p:nvPr/>
        </p:nvSpPr>
        <p:spPr bwMode="auto">
          <a:xfrm>
            <a:off x="8465039" y="3421703"/>
            <a:ext cx="626900"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5" name="Rectangle 60"/>
          <p:cNvSpPr>
            <a:spLocks noChangeArrowheads="1"/>
          </p:cNvSpPr>
          <p:nvPr/>
        </p:nvSpPr>
        <p:spPr bwMode="auto">
          <a:xfrm>
            <a:off x="8490433" y="3358219"/>
            <a:ext cx="576113"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6" name="Rectangle 61"/>
          <p:cNvSpPr>
            <a:spLocks noChangeArrowheads="1"/>
          </p:cNvSpPr>
          <p:nvPr/>
        </p:nvSpPr>
        <p:spPr bwMode="auto">
          <a:xfrm>
            <a:off x="8717386" y="3293148"/>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7" name="Rectangle 62"/>
          <p:cNvSpPr>
            <a:spLocks noChangeArrowheads="1"/>
          </p:cNvSpPr>
          <p:nvPr/>
        </p:nvSpPr>
        <p:spPr bwMode="auto">
          <a:xfrm>
            <a:off x="8739605" y="3059847"/>
            <a:ext cx="77768"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8" name="Rectangle 63"/>
          <p:cNvSpPr>
            <a:spLocks noChangeArrowheads="1"/>
          </p:cNvSpPr>
          <p:nvPr/>
        </p:nvSpPr>
        <p:spPr bwMode="auto">
          <a:xfrm>
            <a:off x="8717386" y="3047151"/>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69" name="Rectangle 64"/>
          <p:cNvSpPr>
            <a:spLocks noChangeArrowheads="1"/>
          </p:cNvSpPr>
          <p:nvPr/>
        </p:nvSpPr>
        <p:spPr bwMode="auto">
          <a:xfrm>
            <a:off x="8903075" y="3293148"/>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0" name="Rectangle 65"/>
          <p:cNvSpPr>
            <a:spLocks noChangeArrowheads="1"/>
          </p:cNvSpPr>
          <p:nvPr/>
        </p:nvSpPr>
        <p:spPr bwMode="auto">
          <a:xfrm>
            <a:off x="8923707" y="3059847"/>
            <a:ext cx="76180"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1" name="Rectangle 66"/>
          <p:cNvSpPr>
            <a:spLocks noChangeArrowheads="1"/>
          </p:cNvSpPr>
          <p:nvPr/>
        </p:nvSpPr>
        <p:spPr bwMode="auto">
          <a:xfrm>
            <a:off x="8903075" y="3047151"/>
            <a:ext cx="119032"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2" name="Rectangle 67"/>
          <p:cNvSpPr>
            <a:spLocks noChangeArrowheads="1"/>
          </p:cNvSpPr>
          <p:nvPr/>
        </p:nvSpPr>
        <p:spPr bwMode="auto">
          <a:xfrm>
            <a:off x="8534871" y="3293148"/>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3" name="Rectangle 68"/>
          <p:cNvSpPr>
            <a:spLocks noChangeArrowheads="1"/>
          </p:cNvSpPr>
          <p:nvPr/>
        </p:nvSpPr>
        <p:spPr bwMode="auto">
          <a:xfrm>
            <a:off x="8555504" y="3059847"/>
            <a:ext cx="79355" cy="25393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4" name="Rectangle 69"/>
          <p:cNvSpPr>
            <a:spLocks noChangeArrowheads="1"/>
          </p:cNvSpPr>
          <p:nvPr/>
        </p:nvSpPr>
        <p:spPr bwMode="auto">
          <a:xfrm>
            <a:off x="8534871" y="3047151"/>
            <a:ext cx="122207"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5" name="Rectangle 70"/>
          <p:cNvSpPr>
            <a:spLocks noChangeArrowheads="1"/>
          </p:cNvSpPr>
          <p:nvPr/>
        </p:nvSpPr>
        <p:spPr bwMode="auto">
          <a:xfrm>
            <a:off x="8490433" y="2977319"/>
            <a:ext cx="576113" cy="31741"/>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id-ID" sz="1345"/>
          </a:p>
        </p:txBody>
      </p:sp>
      <p:sp>
        <p:nvSpPr>
          <p:cNvPr id="76" name="Freeform 71"/>
          <p:cNvSpPr/>
          <p:nvPr/>
        </p:nvSpPr>
        <p:spPr bwMode="auto">
          <a:xfrm>
            <a:off x="8490433" y="2793217"/>
            <a:ext cx="576113" cy="184103"/>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7" name="Freeform 72"/>
          <p:cNvSpPr>
            <a:spLocks noEditPoints="1"/>
          </p:cNvSpPr>
          <p:nvPr/>
        </p:nvSpPr>
        <p:spPr bwMode="auto">
          <a:xfrm>
            <a:off x="6906521" y="2959860"/>
            <a:ext cx="799892" cy="522152"/>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8" name="Freeform 73"/>
          <p:cNvSpPr>
            <a:spLocks noEditPoints="1"/>
          </p:cNvSpPr>
          <p:nvPr/>
        </p:nvSpPr>
        <p:spPr bwMode="auto">
          <a:xfrm>
            <a:off x="8671361" y="3532799"/>
            <a:ext cx="187276" cy="326940"/>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79" name="Freeform 74"/>
          <p:cNvSpPr>
            <a:spLocks noEditPoints="1"/>
          </p:cNvSpPr>
          <p:nvPr/>
        </p:nvSpPr>
        <p:spPr bwMode="auto">
          <a:xfrm>
            <a:off x="7036661" y="2412317"/>
            <a:ext cx="376140" cy="46025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0" name="Freeform 75"/>
          <p:cNvSpPr>
            <a:spLocks noEditPoints="1"/>
          </p:cNvSpPr>
          <p:nvPr/>
        </p:nvSpPr>
        <p:spPr bwMode="auto">
          <a:xfrm>
            <a:off x="7760374" y="2896377"/>
            <a:ext cx="569764" cy="571351"/>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1" name="Freeform 76"/>
          <p:cNvSpPr>
            <a:spLocks noEditPoints="1"/>
          </p:cNvSpPr>
          <p:nvPr/>
        </p:nvSpPr>
        <p:spPr bwMode="auto">
          <a:xfrm>
            <a:off x="7192195" y="3632786"/>
            <a:ext cx="642771" cy="487236"/>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1">
              <a:lumMod val="100000"/>
            </a:schemeClr>
          </a:solidFill>
          <a:ln>
            <a:noFill/>
          </a:ln>
        </p:spPr>
        <p:txBody>
          <a:bodyPr vert="horz" wrap="square" lIns="91416" tIns="45708" rIns="91416" bIns="45708" numCol="1" anchor="t" anchorCtr="0" compatLnSpc="1"/>
          <a:lstStyle/>
          <a:p>
            <a:endParaRPr lang="id-ID" sz="1345"/>
          </a:p>
        </p:txBody>
      </p:sp>
      <p:sp>
        <p:nvSpPr>
          <p:cNvPr id="82" name="Freeform 77"/>
          <p:cNvSpPr/>
          <p:nvPr/>
        </p:nvSpPr>
        <p:spPr bwMode="auto">
          <a:xfrm>
            <a:off x="7473112" y="2918596"/>
            <a:ext cx="214257" cy="160296"/>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3" name="Freeform 78"/>
          <p:cNvSpPr/>
          <p:nvPr/>
        </p:nvSpPr>
        <p:spPr bwMode="auto">
          <a:xfrm>
            <a:off x="7568335" y="2877332"/>
            <a:ext cx="58723" cy="7300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4" name="Freeform 79"/>
          <p:cNvSpPr>
            <a:spLocks noEditPoints="1"/>
          </p:cNvSpPr>
          <p:nvPr/>
        </p:nvSpPr>
        <p:spPr bwMode="auto">
          <a:xfrm>
            <a:off x="7235047" y="4213659"/>
            <a:ext cx="225367" cy="312656"/>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5" name="Freeform 80"/>
          <p:cNvSpPr>
            <a:spLocks noEditPoints="1"/>
          </p:cNvSpPr>
          <p:nvPr/>
        </p:nvSpPr>
        <p:spPr bwMode="auto">
          <a:xfrm>
            <a:off x="8966559" y="2610701"/>
            <a:ext cx="282501" cy="30948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6" name="Freeform 81"/>
          <p:cNvSpPr>
            <a:spLocks noEditPoints="1"/>
          </p:cNvSpPr>
          <p:nvPr/>
        </p:nvSpPr>
        <p:spPr bwMode="auto">
          <a:xfrm>
            <a:off x="7554051" y="2194884"/>
            <a:ext cx="426927" cy="61420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7" name="Freeform 82"/>
          <p:cNvSpPr>
            <a:spLocks noEditPoints="1"/>
          </p:cNvSpPr>
          <p:nvPr/>
        </p:nvSpPr>
        <p:spPr bwMode="auto">
          <a:xfrm>
            <a:off x="7401691" y="2107595"/>
            <a:ext cx="245999" cy="217432"/>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8" name="Freeform 83"/>
          <p:cNvSpPr/>
          <p:nvPr/>
        </p:nvSpPr>
        <p:spPr bwMode="auto">
          <a:xfrm>
            <a:off x="7331860" y="2237736"/>
            <a:ext cx="107921" cy="68245"/>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89" name="Freeform 84"/>
          <p:cNvSpPr/>
          <p:nvPr/>
        </p:nvSpPr>
        <p:spPr bwMode="auto">
          <a:xfrm>
            <a:off x="7263615" y="2247259"/>
            <a:ext cx="146012" cy="88877"/>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0" name="Freeform 85"/>
          <p:cNvSpPr>
            <a:spLocks noEditPoints="1"/>
          </p:cNvSpPr>
          <p:nvPr/>
        </p:nvSpPr>
        <p:spPr bwMode="auto">
          <a:xfrm>
            <a:off x="7179499" y="3405831"/>
            <a:ext cx="445972" cy="158709"/>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1" name="Freeform 86"/>
          <p:cNvSpPr/>
          <p:nvPr/>
        </p:nvSpPr>
        <p:spPr bwMode="auto">
          <a:xfrm>
            <a:off x="9026869" y="3815301"/>
            <a:ext cx="245999" cy="31583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2" name="Freeform 87"/>
          <p:cNvSpPr/>
          <p:nvPr/>
        </p:nvSpPr>
        <p:spPr bwMode="auto">
          <a:xfrm>
            <a:off x="9166532" y="3804191"/>
            <a:ext cx="119032" cy="8252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3" name="Freeform 88"/>
          <p:cNvSpPr/>
          <p:nvPr/>
        </p:nvSpPr>
        <p:spPr bwMode="auto">
          <a:xfrm>
            <a:off x="9074481" y="3869262"/>
            <a:ext cx="163471" cy="22695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4" name="Freeform 89"/>
          <p:cNvSpPr>
            <a:spLocks noEditPoints="1"/>
          </p:cNvSpPr>
          <p:nvPr/>
        </p:nvSpPr>
        <p:spPr bwMode="auto">
          <a:xfrm>
            <a:off x="8693579" y="2577373"/>
            <a:ext cx="222192" cy="161883"/>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5" name="Freeform 90"/>
          <p:cNvSpPr/>
          <p:nvPr/>
        </p:nvSpPr>
        <p:spPr bwMode="auto">
          <a:xfrm>
            <a:off x="6841450" y="3637547"/>
            <a:ext cx="206321" cy="266631"/>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6" name="Freeform 91"/>
          <p:cNvSpPr/>
          <p:nvPr/>
        </p:nvSpPr>
        <p:spPr bwMode="auto">
          <a:xfrm>
            <a:off x="6828754" y="3628024"/>
            <a:ext cx="101573" cy="69832"/>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7" name="Freeform 92"/>
          <p:cNvSpPr/>
          <p:nvPr/>
        </p:nvSpPr>
        <p:spPr bwMode="auto">
          <a:xfrm>
            <a:off x="6870017" y="3685159"/>
            <a:ext cx="139664" cy="192037"/>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8" name="Freeform 93"/>
          <p:cNvSpPr>
            <a:spLocks noEditPoints="1"/>
          </p:cNvSpPr>
          <p:nvPr/>
        </p:nvSpPr>
        <p:spPr bwMode="auto">
          <a:xfrm>
            <a:off x="8201584" y="5288117"/>
            <a:ext cx="219017" cy="239651"/>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99" name="Freeform 94"/>
          <p:cNvSpPr/>
          <p:nvPr/>
        </p:nvSpPr>
        <p:spPr bwMode="auto">
          <a:xfrm>
            <a:off x="7936539" y="3708966"/>
            <a:ext cx="63484" cy="6030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0" name="Freeform 95"/>
          <p:cNvSpPr/>
          <p:nvPr/>
        </p:nvSpPr>
        <p:spPr bwMode="auto">
          <a:xfrm>
            <a:off x="7922255" y="3526451"/>
            <a:ext cx="58723" cy="1967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1" name="Freeform 96"/>
          <p:cNvSpPr/>
          <p:nvPr/>
        </p:nvSpPr>
        <p:spPr bwMode="auto">
          <a:xfrm>
            <a:off x="7963521" y="3558192"/>
            <a:ext cx="126967" cy="169819"/>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2" name="Freeform 97"/>
          <p:cNvSpPr/>
          <p:nvPr/>
        </p:nvSpPr>
        <p:spPr bwMode="auto">
          <a:xfrm>
            <a:off x="7952411" y="3754991"/>
            <a:ext cx="15871" cy="31741"/>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3" name="Freeform 98"/>
          <p:cNvSpPr>
            <a:spLocks noEditPoints="1"/>
          </p:cNvSpPr>
          <p:nvPr/>
        </p:nvSpPr>
        <p:spPr bwMode="auto">
          <a:xfrm>
            <a:off x="7901624" y="2147273"/>
            <a:ext cx="220605" cy="236476"/>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id-ID" sz="1345"/>
          </a:p>
        </p:txBody>
      </p:sp>
      <p:sp>
        <p:nvSpPr>
          <p:cNvPr id="104" name="燕尾形 103"/>
          <p:cNvSpPr/>
          <p:nvPr/>
        </p:nvSpPr>
        <p:spPr>
          <a:xfrm rot="5400000">
            <a:off x="1833411" y="2637731"/>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05" name="直接连接符 104"/>
          <p:cNvCxnSpPr/>
          <p:nvPr/>
        </p:nvCxnSpPr>
        <p:spPr>
          <a:xfrm>
            <a:off x="2013385" y="3213644"/>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2350295" y="2117795"/>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芒果派</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矩形 47"/>
          <p:cNvSpPr>
            <a:spLocks noChangeArrowheads="1"/>
          </p:cNvSpPr>
          <p:nvPr/>
        </p:nvSpPr>
        <p:spPr bwMode="auto">
          <a:xfrm>
            <a:off x="2337337" y="2532424"/>
            <a:ext cx="331150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pPr>
            <a:r>
              <a:rPr lang="zh-CN" altLang="en-US" sz="1400" dirty="0">
                <a:solidFill>
                  <a:schemeClr val="tx1">
                    <a:lumMod val="85000"/>
                    <a:lumOff val="15000"/>
                  </a:schemeClr>
                </a:solidFill>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08" name="燕尾形 107"/>
          <p:cNvSpPr/>
          <p:nvPr/>
        </p:nvSpPr>
        <p:spPr>
          <a:xfrm rot="5400000">
            <a:off x="1833411" y="4005527"/>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09" name="直接连接符 108"/>
          <p:cNvCxnSpPr/>
          <p:nvPr/>
        </p:nvCxnSpPr>
        <p:spPr>
          <a:xfrm>
            <a:off x="2013385" y="4581440"/>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矩形 109"/>
          <p:cNvSpPr/>
          <p:nvPr/>
        </p:nvSpPr>
        <p:spPr>
          <a:xfrm>
            <a:off x="2350295" y="3485591"/>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芒果派</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矩形 47"/>
          <p:cNvSpPr>
            <a:spLocks noChangeArrowheads="1"/>
          </p:cNvSpPr>
          <p:nvPr/>
        </p:nvSpPr>
        <p:spPr bwMode="auto">
          <a:xfrm>
            <a:off x="2337337" y="3900220"/>
            <a:ext cx="3311505" cy="86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85000"/>
                    <a:lumOff val="15000"/>
                  </a:schemeClr>
                </a:solidFill>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spcBef>
                <a:spcPct val="0"/>
              </a:spcBef>
              <a:buNone/>
            </a:pPr>
            <a:r>
              <a:rPr lang="zh-CN" altLang="en-US" sz="1400" dirty="0">
                <a:solidFill>
                  <a:srgbClr val="333333"/>
                </a:solidFill>
                <a:sym typeface="微软雅黑" panose="020B0503020204020204" pitchFamily="34" charset="-122"/>
              </a:rPr>
              <a:t>。</a:t>
            </a:r>
          </a:p>
        </p:txBody>
      </p:sp>
      <p:sp>
        <p:nvSpPr>
          <p:cNvPr id="112" name="燕尾形 111"/>
          <p:cNvSpPr/>
          <p:nvPr/>
        </p:nvSpPr>
        <p:spPr>
          <a:xfrm rot="5400000">
            <a:off x="1833411" y="5445311"/>
            <a:ext cx="359947" cy="575915"/>
          </a:xfrm>
          <a:prstGeom prst="chevron">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solidFill>
            </a:endParaRPr>
          </a:p>
        </p:txBody>
      </p:sp>
      <p:cxnSp>
        <p:nvCxnSpPr>
          <p:cNvPr id="113" name="直接连接符 112"/>
          <p:cNvCxnSpPr/>
          <p:nvPr/>
        </p:nvCxnSpPr>
        <p:spPr>
          <a:xfrm>
            <a:off x="2013385" y="6021225"/>
            <a:ext cx="3635457"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a:off x="2350295" y="4925376"/>
            <a:ext cx="1019810" cy="428625"/>
          </a:xfrm>
          <a:prstGeom prst="rect">
            <a:avLst/>
          </a:prstGeom>
        </p:spPr>
        <p:txBody>
          <a:bodyPr wrap="none" lIns="91407" tIns="45704" rIns="91407" bIns="45704">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芒果派</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矩形 47"/>
          <p:cNvSpPr>
            <a:spLocks noChangeArrowheads="1"/>
          </p:cNvSpPr>
          <p:nvPr/>
        </p:nvSpPr>
        <p:spPr bwMode="auto">
          <a:xfrm>
            <a:off x="2337337" y="5340006"/>
            <a:ext cx="331150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pPr>
            <a:r>
              <a:rPr lang="zh-CN" altLang="en-US" sz="1400" dirty="0">
                <a:solidFill>
                  <a:schemeClr val="tx1">
                    <a:lumMod val="85000"/>
                    <a:lumOff val="15000"/>
                  </a:schemeClr>
                </a:solidFill>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11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0-#ppt_w/2"/>
                                              </p:val>
                                            </p:tav>
                                            <p:tav tm="100000">
                                              <p:val>
                                                <p:strVal val="#ppt_x"/>
                                              </p:val>
                                            </p:tav>
                                          </p:tavLst>
                                        </p:anim>
                                        <p:anim calcmode="lin" valueType="num">
                                          <p:cBhvr additive="base">
                                            <p:cTn id="103" dur="500" fill="hold"/>
                                            <p:tgtEl>
                                              <p:spTgt spid="33"/>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ppt_x"/>
                                              </p:val>
                                            </p:tav>
                                            <p:tav tm="100000">
                                              <p:val>
                                                <p:strVal val="#ppt_x"/>
                                              </p:val>
                                            </p:tav>
                                          </p:tavLst>
                                        </p:anim>
                                        <p:anim calcmode="lin" valueType="num">
                                          <p:cBhvr additive="base">
                                            <p:cTn id="107" dur="500" fill="hold"/>
                                            <p:tgtEl>
                                              <p:spTgt spid="34"/>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additive="base">
                                            <p:cTn id="110" dur="500" fill="hold"/>
                                            <p:tgtEl>
                                              <p:spTgt spid="35"/>
                                            </p:tgtEl>
                                            <p:attrNameLst>
                                              <p:attrName>ppt_x</p:attrName>
                                            </p:attrNameLst>
                                          </p:cBhvr>
                                          <p:tavLst>
                                            <p:tav tm="0">
                                              <p:val>
                                                <p:strVal val="0-#ppt_w/2"/>
                                              </p:val>
                                            </p:tav>
                                            <p:tav tm="100000">
                                              <p:val>
                                                <p:strVal val="#ppt_x"/>
                                              </p:val>
                                            </p:tav>
                                          </p:tavLst>
                                        </p:anim>
                                        <p:anim calcmode="lin" valueType="num">
                                          <p:cBhvr additive="base">
                                            <p:cTn id="111" dur="500" fill="hold"/>
                                            <p:tgtEl>
                                              <p:spTgt spid="35"/>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0-#ppt_w/2"/>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additive="base">
                                            <p:cTn id="122" dur="500" fill="hold"/>
                                            <p:tgtEl>
                                              <p:spTgt spid="46"/>
                                            </p:tgtEl>
                                            <p:attrNameLst>
                                              <p:attrName>ppt_x</p:attrName>
                                            </p:attrNameLst>
                                          </p:cBhvr>
                                          <p:tavLst>
                                            <p:tav tm="0">
                                              <p:val>
                                                <p:strVal val="#ppt_x"/>
                                              </p:val>
                                            </p:tav>
                                            <p:tav tm="100000">
                                              <p:val>
                                                <p:strVal val="#ppt_x"/>
                                              </p:val>
                                            </p:tav>
                                          </p:tavLst>
                                        </p:anim>
                                        <p:anim calcmode="lin" valueType="num">
                                          <p:cBhvr additive="base">
                                            <p:cTn id="123" dur="500" fill="hold"/>
                                            <p:tgtEl>
                                              <p:spTgt spid="4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additive="base">
                                            <p:cTn id="126" dur="500" fill="hold"/>
                                            <p:tgtEl>
                                              <p:spTgt spid="47"/>
                                            </p:tgtEl>
                                            <p:attrNameLst>
                                              <p:attrName>ppt_x</p:attrName>
                                            </p:attrNameLst>
                                          </p:cBhvr>
                                          <p:tavLst>
                                            <p:tav tm="0">
                                              <p:val>
                                                <p:strVal val="#ppt_x"/>
                                              </p:val>
                                            </p:tav>
                                            <p:tav tm="100000">
                                              <p:val>
                                                <p:strVal val="#ppt_x"/>
                                              </p:val>
                                            </p:tav>
                                          </p:tavLst>
                                        </p:anim>
                                        <p:anim calcmode="lin" valueType="num">
                                          <p:cBhvr additive="base">
                                            <p:cTn id="127" dur="500" fill="hold"/>
                                            <p:tgtEl>
                                              <p:spTgt spid="47"/>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additive="base">
                                            <p:cTn id="130" dur="500" fill="hold"/>
                                            <p:tgtEl>
                                              <p:spTgt spid="48"/>
                                            </p:tgtEl>
                                            <p:attrNameLst>
                                              <p:attrName>ppt_x</p:attrName>
                                            </p:attrNameLst>
                                          </p:cBhvr>
                                          <p:tavLst>
                                            <p:tav tm="0">
                                              <p:val>
                                                <p:strVal val="0-#ppt_w/2"/>
                                              </p:val>
                                            </p:tav>
                                            <p:tav tm="100000">
                                              <p:val>
                                                <p:strVal val="#ppt_x"/>
                                              </p:val>
                                            </p:tav>
                                          </p:tavLst>
                                        </p:anim>
                                        <p:anim calcmode="lin" valueType="num">
                                          <p:cBhvr additive="base">
                                            <p:cTn id="131" dur="500" fill="hold"/>
                                            <p:tgtEl>
                                              <p:spTgt spid="4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additive="base">
                                            <p:cTn id="134" dur="500" fill="hold"/>
                                            <p:tgtEl>
                                              <p:spTgt spid="49"/>
                                            </p:tgtEl>
                                            <p:attrNameLst>
                                              <p:attrName>ppt_x</p:attrName>
                                            </p:attrNameLst>
                                          </p:cBhvr>
                                          <p:tavLst>
                                            <p:tav tm="0">
                                              <p:val>
                                                <p:strVal val="#ppt_x"/>
                                              </p:val>
                                            </p:tav>
                                            <p:tav tm="100000">
                                              <p:val>
                                                <p:strVal val="#ppt_x"/>
                                              </p:val>
                                            </p:tav>
                                          </p:tavLst>
                                        </p:anim>
                                        <p:anim calcmode="lin" valueType="num">
                                          <p:cBhvr additive="base">
                                            <p:cTn id="135" dur="500" fill="hold"/>
                                            <p:tgtEl>
                                              <p:spTgt spid="49"/>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0-#ppt_w/2"/>
                                              </p:val>
                                            </p:tav>
                                            <p:tav tm="100000">
                                              <p:val>
                                                <p:strVal val="#ppt_x"/>
                                              </p:val>
                                            </p:tav>
                                          </p:tavLst>
                                        </p:anim>
                                        <p:anim calcmode="lin" valueType="num">
                                          <p:cBhvr additive="base">
                                            <p:cTn id="139" dur="500" fill="hold"/>
                                            <p:tgtEl>
                                              <p:spTgt spid="5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additive="base">
                                            <p:cTn id="142" dur="500" fill="hold"/>
                                            <p:tgtEl>
                                              <p:spTgt spid="51"/>
                                            </p:tgtEl>
                                            <p:attrNameLst>
                                              <p:attrName>ppt_x</p:attrName>
                                            </p:attrNameLst>
                                          </p:cBhvr>
                                          <p:tavLst>
                                            <p:tav tm="0">
                                              <p:val>
                                                <p:strVal val="#ppt_x"/>
                                              </p:val>
                                            </p:tav>
                                            <p:tav tm="100000">
                                              <p:val>
                                                <p:strVal val="#ppt_x"/>
                                              </p:val>
                                            </p:tav>
                                          </p:tavLst>
                                        </p:anim>
                                        <p:anim calcmode="lin" valueType="num">
                                          <p:cBhvr additive="base">
                                            <p:cTn id="143" dur="500" fill="hold"/>
                                            <p:tgtEl>
                                              <p:spTgt spid="5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500" fill="hold"/>
                                            <p:tgtEl>
                                              <p:spTgt spid="52"/>
                                            </p:tgtEl>
                                            <p:attrNameLst>
                                              <p:attrName>ppt_x</p:attrName>
                                            </p:attrNameLst>
                                          </p:cBhvr>
                                          <p:tavLst>
                                            <p:tav tm="0">
                                              <p:val>
                                                <p:strVal val="#ppt_x"/>
                                              </p:val>
                                            </p:tav>
                                            <p:tav tm="100000">
                                              <p:val>
                                                <p:strVal val="#ppt_x"/>
                                              </p:val>
                                            </p:tav>
                                          </p:tavLst>
                                        </p:anim>
                                        <p:anim calcmode="lin" valueType="num">
                                          <p:cBhvr additive="base">
                                            <p:cTn id="147" dur="500" fill="hold"/>
                                            <p:tgtEl>
                                              <p:spTgt spid="5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additive="base">
                                            <p:cTn id="150" dur="500" fill="hold"/>
                                            <p:tgtEl>
                                              <p:spTgt spid="53"/>
                                            </p:tgtEl>
                                            <p:attrNameLst>
                                              <p:attrName>ppt_x</p:attrName>
                                            </p:attrNameLst>
                                          </p:cBhvr>
                                          <p:tavLst>
                                            <p:tav tm="0">
                                              <p:val>
                                                <p:strVal val="#ppt_x"/>
                                              </p:val>
                                            </p:tav>
                                            <p:tav tm="100000">
                                              <p:val>
                                                <p:strVal val="#ppt_x"/>
                                              </p:val>
                                            </p:tav>
                                          </p:tavLst>
                                        </p:anim>
                                        <p:anim calcmode="lin" valueType="num">
                                          <p:cBhvr additive="base">
                                            <p:cTn id="151" dur="500" fill="hold"/>
                                            <p:tgtEl>
                                              <p:spTgt spid="53"/>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54"/>
                                            </p:tgtEl>
                                            <p:attrNameLst>
                                              <p:attrName>style.visibility</p:attrName>
                                            </p:attrNameLst>
                                          </p:cBhvr>
                                          <p:to>
                                            <p:strVal val="visible"/>
                                          </p:to>
                                        </p:set>
                                        <p:anim calcmode="lin" valueType="num">
                                          <p:cBhvr additive="base">
                                            <p:cTn id="154" dur="500" fill="hold"/>
                                            <p:tgtEl>
                                              <p:spTgt spid="54"/>
                                            </p:tgtEl>
                                            <p:attrNameLst>
                                              <p:attrName>ppt_x</p:attrName>
                                            </p:attrNameLst>
                                          </p:cBhvr>
                                          <p:tavLst>
                                            <p:tav tm="0">
                                              <p:val>
                                                <p:strVal val="0-#ppt_w/2"/>
                                              </p:val>
                                            </p:tav>
                                            <p:tav tm="100000">
                                              <p:val>
                                                <p:strVal val="#ppt_x"/>
                                              </p:val>
                                            </p:tav>
                                          </p:tavLst>
                                        </p:anim>
                                        <p:anim calcmode="lin" valueType="num">
                                          <p:cBhvr additive="base">
                                            <p:cTn id="155" dur="500" fill="hold"/>
                                            <p:tgtEl>
                                              <p:spTgt spid="54"/>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500" fill="hold"/>
                                            <p:tgtEl>
                                              <p:spTgt spid="57"/>
                                            </p:tgtEl>
                                            <p:attrNameLst>
                                              <p:attrName>ppt_x</p:attrName>
                                            </p:attrNameLst>
                                          </p:cBhvr>
                                          <p:tavLst>
                                            <p:tav tm="0">
                                              <p:val>
                                                <p:strVal val="#ppt_x"/>
                                              </p:val>
                                            </p:tav>
                                            <p:tav tm="100000">
                                              <p:val>
                                                <p:strVal val="#ppt_x"/>
                                              </p:val>
                                            </p:tav>
                                          </p:tavLst>
                                        </p:anim>
                                        <p:anim calcmode="lin" valueType="num">
                                          <p:cBhvr additive="base">
                                            <p:cTn id="159" dur="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500" fill="hold"/>
                                            <p:tgtEl>
                                              <p:spTgt spid="58"/>
                                            </p:tgtEl>
                                            <p:attrNameLst>
                                              <p:attrName>ppt_x</p:attrName>
                                            </p:attrNameLst>
                                          </p:cBhvr>
                                          <p:tavLst>
                                            <p:tav tm="0">
                                              <p:val>
                                                <p:strVal val="#ppt_x"/>
                                              </p:val>
                                            </p:tav>
                                            <p:tav tm="100000">
                                              <p:val>
                                                <p:strVal val="#ppt_x"/>
                                              </p:val>
                                            </p:tav>
                                          </p:tavLst>
                                        </p:anim>
                                        <p:anim calcmode="lin" valueType="num">
                                          <p:cBhvr additive="base">
                                            <p:cTn id="163" dur="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500" fill="hold"/>
                                            <p:tgtEl>
                                              <p:spTgt spid="59"/>
                                            </p:tgtEl>
                                            <p:attrNameLst>
                                              <p:attrName>ppt_x</p:attrName>
                                            </p:attrNameLst>
                                          </p:cBhvr>
                                          <p:tavLst>
                                            <p:tav tm="0">
                                              <p:val>
                                                <p:strVal val="#ppt_x"/>
                                              </p:val>
                                            </p:tav>
                                            <p:tav tm="100000">
                                              <p:val>
                                                <p:strVal val="#ppt_x"/>
                                              </p:val>
                                            </p:tav>
                                          </p:tavLst>
                                        </p:anim>
                                        <p:anim calcmode="lin" valueType="num">
                                          <p:cBhvr additive="base">
                                            <p:cTn id="167" dur="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500" fill="hold"/>
                                            <p:tgtEl>
                                              <p:spTgt spid="60"/>
                                            </p:tgtEl>
                                            <p:attrNameLst>
                                              <p:attrName>ppt_x</p:attrName>
                                            </p:attrNameLst>
                                          </p:cBhvr>
                                          <p:tavLst>
                                            <p:tav tm="0">
                                              <p:val>
                                                <p:strVal val="#ppt_x"/>
                                              </p:val>
                                            </p:tav>
                                            <p:tav tm="100000">
                                              <p:val>
                                                <p:strVal val="#ppt_x"/>
                                              </p:val>
                                            </p:tav>
                                          </p:tavLst>
                                        </p:anim>
                                        <p:anim calcmode="lin" valueType="num">
                                          <p:cBhvr additive="base">
                                            <p:cTn id="171" dur="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500" fill="hold"/>
                                            <p:tgtEl>
                                              <p:spTgt spid="61"/>
                                            </p:tgtEl>
                                            <p:attrNameLst>
                                              <p:attrName>ppt_x</p:attrName>
                                            </p:attrNameLst>
                                          </p:cBhvr>
                                          <p:tavLst>
                                            <p:tav tm="0">
                                              <p:val>
                                                <p:strVal val="#ppt_x"/>
                                              </p:val>
                                            </p:tav>
                                            <p:tav tm="100000">
                                              <p:val>
                                                <p:strVal val="#ppt_x"/>
                                              </p:val>
                                            </p:tav>
                                          </p:tavLst>
                                        </p:anim>
                                        <p:anim calcmode="lin" valueType="num">
                                          <p:cBhvr additive="base">
                                            <p:cTn id="175" dur="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500" fill="hold"/>
                                            <p:tgtEl>
                                              <p:spTgt spid="62"/>
                                            </p:tgtEl>
                                            <p:attrNameLst>
                                              <p:attrName>ppt_x</p:attrName>
                                            </p:attrNameLst>
                                          </p:cBhvr>
                                          <p:tavLst>
                                            <p:tav tm="0">
                                              <p:val>
                                                <p:strVal val="0-#ppt_w/2"/>
                                              </p:val>
                                            </p:tav>
                                            <p:tav tm="100000">
                                              <p:val>
                                                <p:strVal val="#ppt_x"/>
                                              </p:val>
                                            </p:tav>
                                          </p:tavLst>
                                        </p:anim>
                                        <p:anim calcmode="lin" valueType="num">
                                          <p:cBhvr additive="base">
                                            <p:cTn id="179" dur="500" fill="hold"/>
                                            <p:tgtEl>
                                              <p:spTgt spid="6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500" fill="hold"/>
                                            <p:tgtEl>
                                              <p:spTgt spid="63"/>
                                            </p:tgtEl>
                                            <p:attrNameLst>
                                              <p:attrName>ppt_x</p:attrName>
                                            </p:attrNameLst>
                                          </p:cBhvr>
                                          <p:tavLst>
                                            <p:tav tm="0">
                                              <p:val>
                                                <p:strVal val="#ppt_x"/>
                                              </p:val>
                                            </p:tav>
                                            <p:tav tm="100000">
                                              <p:val>
                                                <p:strVal val="#ppt_x"/>
                                              </p:val>
                                            </p:tav>
                                          </p:tavLst>
                                        </p:anim>
                                        <p:anim calcmode="lin" valueType="num">
                                          <p:cBhvr additive="base">
                                            <p:cTn id="183" dur="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500" fill="hold"/>
                                            <p:tgtEl>
                                              <p:spTgt spid="64"/>
                                            </p:tgtEl>
                                            <p:attrNameLst>
                                              <p:attrName>ppt_x</p:attrName>
                                            </p:attrNameLst>
                                          </p:cBhvr>
                                          <p:tavLst>
                                            <p:tav tm="0">
                                              <p:val>
                                                <p:strVal val="#ppt_x"/>
                                              </p:val>
                                            </p:tav>
                                            <p:tav tm="100000">
                                              <p:val>
                                                <p:strVal val="#ppt_x"/>
                                              </p:val>
                                            </p:tav>
                                          </p:tavLst>
                                        </p:anim>
                                        <p:anim calcmode="lin" valueType="num">
                                          <p:cBhvr additive="base">
                                            <p:cTn id="187" dur="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500" fill="hold"/>
                                            <p:tgtEl>
                                              <p:spTgt spid="65"/>
                                            </p:tgtEl>
                                            <p:attrNameLst>
                                              <p:attrName>ppt_x</p:attrName>
                                            </p:attrNameLst>
                                          </p:cBhvr>
                                          <p:tavLst>
                                            <p:tav tm="0">
                                              <p:val>
                                                <p:strVal val="#ppt_x"/>
                                              </p:val>
                                            </p:tav>
                                            <p:tav tm="100000">
                                              <p:val>
                                                <p:strVal val="#ppt_x"/>
                                              </p:val>
                                            </p:tav>
                                          </p:tavLst>
                                        </p:anim>
                                        <p:anim calcmode="lin" valueType="num">
                                          <p:cBhvr additive="base">
                                            <p:cTn id="191" dur="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500" fill="hold"/>
                                            <p:tgtEl>
                                              <p:spTgt spid="66"/>
                                            </p:tgtEl>
                                            <p:attrNameLst>
                                              <p:attrName>ppt_x</p:attrName>
                                            </p:attrNameLst>
                                          </p:cBhvr>
                                          <p:tavLst>
                                            <p:tav tm="0">
                                              <p:val>
                                                <p:strVal val="#ppt_x"/>
                                              </p:val>
                                            </p:tav>
                                            <p:tav tm="100000">
                                              <p:val>
                                                <p:strVal val="#ppt_x"/>
                                              </p:val>
                                            </p:tav>
                                          </p:tavLst>
                                        </p:anim>
                                        <p:anim calcmode="lin" valueType="num">
                                          <p:cBhvr additive="base">
                                            <p:cTn id="195" dur="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500" fill="hold"/>
                                            <p:tgtEl>
                                              <p:spTgt spid="67"/>
                                            </p:tgtEl>
                                            <p:attrNameLst>
                                              <p:attrName>ppt_x</p:attrName>
                                            </p:attrNameLst>
                                          </p:cBhvr>
                                          <p:tavLst>
                                            <p:tav tm="0">
                                              <p:val>
                                                <p:strVal val="#ppt_x"/>
                                              </p:val>
                                            </p:tav>
                                            <p:tav tm="100000">
                                              <p:val>
                                                <p:strVal val="#ppt_x"/>
                                              </p:val>
                                            </p:tav>
                                          </p:tavLst>
                                        </p:anim>
                                        <p:anim calcmode="lin" valueType="num">
                                          <p:cBhvr additive="base">
                                            <p:cTn id="199" dur="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500" fill="hold"/>
                                            <p:tgtEl>
                                              <p:spTgt spid="68"/>
                                            </p:tgtEl>
                                            <p:attrNameLst>
                                              <p:attrName>ppt_x</p:attrName>
                                            </p:attrNameLst>
                                          </p:cBhvr>
                                          <p:tavLst>
                                            <p:tav tm="0">
                                              <p:val>
                                                <p:strVal val="#ppt_x"/>
                                              </p:val>
                                            </p:tav>
                                            <p:tav tm="100000">
                                              <p:val>
                                                <p:strVal val="#ppt_x"/>
                                              </p:val>
                                            </p:tav>
                                          </p:tavLst>
                                        </p:anim>
                                        <p:anim calcmode="lin" valueType="num">
                                          <p:cBhvr additive="base">
                                            <p:cTn id="203" dur="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500" fill="hold"/>
                                            <p:tgtEl>
                                              <p:spTgt spid="69"/>
                                            </p:tgtEl>
                                            <p:attrNameLst>
                                              <p:attrName>ppt_x</p:attrName>
                                            </p:attrNameLst>
                                          </p:cBhvr>
                                          <p:tavLst>
                                            <p:tav tm="0">
                                              <p:val>
                                                <p:strVal val="#ppt_x"/>
                                              </p:val>
                                            </p:tav>
                                            <p:tav tm="100000">
                                              <p:val>
                                                <p:strVal val="#ppt_x"/>
                                              </p:val>
                                            </p:tav>
                                          </p:tavLst>
                                        </p:anim>
                                        <p:anim calcmode="lin" valueType="num">
                                          <p:cBhvr additive="base">
                                            <p:cTn id="207" dur="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500" fill="hold"/>
                                            <p:tgtEl>
                                              <p:spTgt spid="70"/>
                                            </p:tgtEl>
                                            <p:attrNameLst>
                                              <p:attrName>ppt_x</p:attrName>
                                            </p:attrNameLst>
                                          </p:cBhvr>
                                          <p:tavLst>
                                            <p:tav tm="0">
                                              <p:val>
                                                <p:strVal val="#ppt_x"/>
                                              </p:val>
                                            </p:tav>
                                            <p:tav tm="100000">
                                              <p:val>
                                                <p:strVal val="#ppt_x"/>
                                              </p:val>
                                            </p:tav>
                                          </p:tavLst>
                                        </p:anim>
                                        <p:anim calcmode="lin" valueType="num">
                                          <p:cBhvr additive="base">
                                            <p:cTn id="211" dur="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500" fill="hold"/>
                                            <p:tgtEl>
                                              <p:spTgt spid="71"/>
                                            </p:tgtEl>
                                            <p:attrNameLst>
                                              <p:attrName>ppt_x</p:attrName>
                                            </p:attrNameLst>
                                          </p:cBhvr>
                                          <p:tavLst>
                                            <p:tav tm="0">
                                              <p:val>
                                                <p:strVal val="#ppt_x"/>
                                              </p:val>
                                            </p:tav>
                                            <p:tav tm="100000">
                                              <p:val>
                                                <p:strVal val="#ppt_x"/>
                                              </p:val>
                                            </p:tav>
                                          </p:tavLst>
                                        </p:anim>
                                        <p:anim calcmode="lin" valueType="num">
                                          <p:cBhvr additive="base">
                                            <p:cTn id="215" dur="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500" fill="hold"/>
                                            <p:tgtEl>
                                              <p:spTgt spid="72"/>
                                            </p:tgtEl>
                                            <p:attrNameLst>
                                              <p:attrName>ppt_x</p:attrName>
                                            </p:attrNameLst>
                                          </p:cBhvr>
                                          <p:tavLst>
                                            <p:tav tm="0">
                                              <p:val>
                                                <p:strVal val="#ppt_x"/>
                                              </p:val>
                                            </p:tav>
                                            <p:tav tm="100000">
                                              <p:val>
                                                <p:strVal val="#ppt_x"/>
                                              </p:val>
                                            </p:tav>
                                          </p:tavLst>
                                        </p:anim>
                                        <p:anim calcmode="lin" valueType="num">
                                          <p:cBhvr additive="base">
                                            <p:cTn id="219" dur="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500" fill="hold"/>
                                            <p:tgtEl>
                                              <p:spTgt spid="73"/>
                                            </p:tgtEl>
                                            <p:attrNameLst>
                                              <p:attrName>ppt_x</p:attrName>
                                            </p:attrNameLst>
                                          </p:cBhvr>
                                          <p:tavLst>
                                            <p:tav tm="0">
                                              <p:val>
                                                <p:strVal val="#ppt_x"/>
                                              </p:val>
                                            </p:tav>
                                            <p:tav tm="100000">
                                              <p:val>
                                                <p:strVal val="#ppt_x"/>
                                              </p:val>
                                            </p:tav>
                                          </p:tavLst>
                                        </p:anim>
                                        <p:anim calcmode="lin" valueType="num">
                                          <p:cBhvr additive="base">
                                            <p:cTn id="223" dur="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500" fill="hold"/>
                                            <p:tgtEl>
                                              <p:spTgt spid="74"/>
                                            </p:tgtEl>
                                            <p:attrNameLst>
                                              <p:attrName>ppt_x</p:attrName>
                                            </p:attrNameLst>
                                          </p:cBhvr>
                                          <p:tavLst>
                                            <p:tav tm="0">
                                              <p:val>
                                                <p:strVal val="#ppt_x"/>
                                              </p:val>
                                            </p:tav>
                                            <p:tav tm="100000">
                                              <p:val>
                                                <p:strVal val="#ppt_x"/>
                                              </p:val>
                                            </p:tav>
                                          </p:tavLst>
                                        </p:anim>
                                        <p:anim calcmode="lin" valueType="num">
                                          <p:cBhvr additive="base">
                                            <p:cTn id="227" dur="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500" fill="hold"/>
                                            <p:tgtEl>
                                              <p:spTgt spid="75"/>
                                            </p:tgtEl>
                                            <p:attrNameLst>
                                              <p:attrName>ppt_x</p:attrName>
                                            </p:attrNameLst>
                                          </p:cBhvr>
                                          <p:tavLst>
                                            <p:tav tm="0">
                                              <p:val>
                                                <p:strVal val="#ppt_x"/>
                                              </p:val>
                                            </p:tav>
                                            <p:tav tm="100000">
                                              <p:val>
                                                <p:strVal val="#ppt_x"/>
                                              </p:val>
                                            </p:tav>
                                          </p:tavLst>
                                        </p:anim>
                                        <p:anim calcmode="lin" valueType="num">
                                          <p:cBhvr additive="base">
                                            <p:cTn id="231" dur="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500" fill="hold"/>
                                            <p:tgtEl>
                                              <p:spTgt spid="76"/>
                                            </p:tgtEl>
                                            <p:attrNameLst>
                                              <p:attrName>ppt_x</p:attrName>
                                            </p:attrNameLst>
                                          </p:cBhvr>
                                          <p:tavLst>
                                            <p:tav tm="0">
                                              <p:val>
                                                <p:strVal val="#ppt_x"/>
                                              </p:val>
                                            </p:tav>
                                            <p:tav tm="100000">
                                              <p:val>
                                                <p:strVal val="#ppt_x"/>
                                              </p:val>
                                            </p:tav>
                                          </p:tavLst>
                                        </p:anim>
                                        <p:anim calcmode="lin" valueType="num">
                                          <p:cBhvr additive="base">
                                            <p:cTn id="235" dur="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500" fill="hold"/>
                                            <p:tgtEl>
                                              <p:spTgt spid="77"/>
                                            </p:tgtEl>
                                            <p:attrNameLst>
                                              <p:attrName>ppt_x</p:attrName>
                                            </p:attrNameLst>
                                          </p:cBhvr>
                                          <p:tavLst>
                                            <p:tav tm="0">
                                              <p:val>
                                                <p:strVal val="#ppt_x"/>
                                              </p:val>
                                            </p:tav>
                                            <p:tav tm="100000">
                                              <p:val>
                                                <p:strVal val="#ppt_x"/>
                                              </p:val>
                                            </p:tav>
                                          </p:tavLst>
                                        </p:anim>
                                        <p:anim calcmode="lin" valueType="num">
                                          <p:cBhvr additive="base">
                                            <p:cTn id="239" dur="500" fill="hold"/>
                                            <p:tgtEl>
                                              <p:spTgt spid="7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500" fill="hold"/>
                                            <p:tgtEl>
                                              <p:spTgt spid="78"/>
                                            </p:tgtEl>
                                            <p:attrNameLst>
                                              <p:attrName>ppt_x</p:attrName>
                                            </p:attrNameLst>
                                          </p:cBhvr>
                                          <p:tavLst>
                                            <p:tav tm="0">
                                              <p:val>
                                                <p:strVal val="#ppt_x"/>
                                              </p:val>
                                            </p:tav>
                                            <p:tav tm="100000">
                                              <p:val>
                                                <p:strVal val="#ppt_x"/>
                                              </p:val>
                                            </p:tav>
                                          </p:tavLst>
                                        </p:anim>
                                        <p:anim calcmode="lin" valueType="num">
                                          <p:cBhvr additive="base">
                                            <p:cTn id="243" dur="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500" fill="hold"/>
                                            <p:tgtEl>
                                              <p:spTgt spid="79"/>
                                            </p:tgtEl>
                                            <p:attrNameLst>
                                              <p:attrName>ppt_x</p:attrName>
                                            </p:attrNameLst>
                                          </p:cBhvr>
                                          <p:tavLst>
                                            <p:tav tm="0">
                                              <p:val>
                                                <p:strVal val="#ppt_x"/>
                                              </p:val>
                                            </p:tav>
                                            <p:tav tm="100000">
                                              <p:val>
                                                <p:strVal val="#ppt_x"/>
                                              </p:val>
                                            </p:tav>
                                          </p:tavLst>
                                        </p:anim>
                                        <p:anim calcmode="lin" valueType="num">
                                          <p:cBhvr additive="base">
                                            <p:cTn id="247" dur="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500" fill="hold"/>
                                            <p:tgtEl>
                                              <p:spTgt spid="80"/>
                                            </p:tgtEl>
                                            <p:attrNameLst>
                                              <p:attrName>ppt_x</p:attrName>
                                            </p:attrNameLst>
                                          </p:cBhvr>
                                          <p:tavLst>
                                            <p:tav tm="0">
                                              <p:val>
                                                <p:strVal val="1+#ppt_w/2"/>
                                              </p:val>
                                            </p:tav>
                                            <p:tav tm="100000">
                                              <p:val>
                                                <p:strVal val="#ppt_x"/>
                                              </p:val>
                                            </p:tav>
                                          </p:tavLst>
                                        </p:anim>
                                        <p:anim calcmode="lin" valueType="num">
                                          <p:cBhvr additive="base">
                                            <p:cTn id="251" dur="500" fill="hold"/>
                                            <p:tgtEl>
                                              <p:spTgt spid="8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500" fill="hold"/>
                                            <p:tgtEl>
                                              <p:spTgt spid="81"/>
                                            </p:tgtEl>
                                            <p:attrNameLst>
                                              <p:attrName>ppt_x</p:attrName>
                                            </p:attrNameLst>
                                          </p:cBhvr>
                                          <p:tavLst>
                                            <p:tav tm="0">
                                              <p:val>
                                                <p:strVal val="1+#ppt_w/2"/>
                                              </p:val>
                                            </p:tav>
                                            <p:tav tm="100000">
                                              <p:val>
                                                <p:strVal val="#ppt_x"/>
                                              </p:val>
                                            </p:tav>
                                          </p:tavLst>
                                        </p:anim>
                                        <p:anim calcmode="lin" valueType="num">
                                          <p:cBhvr additive="base">
                                            <p:cTn id="255" dur="500" fill="hold"/>
                                            <p:tgtEl>
                                              <p:spTgt spid="8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500" fill="hold"/>
                                            <p:tgtEl>
                                              <p:spTgt spid="82"/>
                                            </p:tgtEl>
                                            <p:attrNameLst>
                                              <p:attrName>ppt_x</p:attrName>
                                            </p:attrNameLst>
                                          </p:cBhvr>
                                          <p:tavLst>
                                            <p:tav tm="0">
                                              <p:val>
                                                <p:strVal val="0-#ppt_w/2"/>
                                              </p:val>
                                            </p:tav>
                                            <p:tav tm="100000">
                                              <p:val>
                                                <p:strVal val="#ppt_x"/>
                                              </p:val>
                                            </p:tav>
                                          </p:tavLst>
                                        </p:anim>
                                        <p:anim calcmode="lin" valueType="num">
                                          <p:cBhvr additive="base">
                                            <p:cTn id="259" dur="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500" fill="hold"/>
                                            <p:tgtEl>
                                              <p:spTgt spid="83"/>
                                            </p:tgtEl>
                                            <p:attrNameLst>
                                              <p:attrName>ppt_x</p:attrName>
                                            </p:attrNameLst>
                                          </p:cBhvr>
                                          <p:tavLst>
                                            <p:tav tm="0">
                                              <p:val>
                                                <p:strVal val="#ppt_x"/>
                                              </p:val>
                                            </p:tav>
                                            <p:tav tm="100000">
                                              <p:val>
                                                <p:strVal val="#ppt_x"/>
                                              </p:val>
                                            </p:tav>
                                          </p:tavLst>
                                        </p:anim>
                                        <p:anim calcmode="lin" valueType="num">
                                          <p:cBhvr additive="base">
                                            <p:cTn id="263" dur="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500" fill="hold"/>
                                            <p:tgtEl>
                                              <p:spTgt spid="84"/>
                                            </p:tgtEl>
                                            <p:attrNameLst>
                                              <p:attrName>ppt_x</p:attrName>
                                            </p:attrNameLst>
                                          </p:cBhvr>
                                          <p:tavLst>
                                            <p:tav tm="0">
                                              <p:val>
                                                <p:strVal val="#ppt_x"/>
                                              </p:val>
                                            </p:tav>
                                            <p:tav tm="100000">
                                              <p:val>
                                                <p:strVal val="#ppt_x"/>
                                              </p:val>
                                            </p:tav>
                                          </p:tavLst>
                                        </p:anim>
                                        <p:anim calcmode="lin" valueType="num">
                                          <p:cBhvr additive="base">
                                            <p:cTn id="267" dur="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500" fill="hold"/>
                                            <p:tgtEl>
                                              <p:spTgt spid="85"/>
                                            </p:tgtEl>
                                            <p:attrNameLst>
                                              <p:attrName>ppt_x</p:attrName>
                                            </p:attrNameLst>
                                          </p:cBhvr>
                                          <p:tavLst>
                                            <p:tav tm="0">
                                              <p:val>
                                                <p:strVal val="#ppt_x"/>
                                              </p:val>
                                            </p:tav>
                                            <p:tav tm="100000">
                                              <p:val>
                                                <p:strVal val="#ppt_x"/>
                                              </p:val>
                                            </p:tav>
                                          </p:tavLst>
                                        </p:anim>
                                        <p:anim calcmode="lin" valueType="num">
                                          <p:cBhvr additive="base">
                                            <p:cTn id="271" dur="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500" fill="hold"/>
                                            <p:tgtEl>
                                              <p:spTgt spid="86"/>
                                            </p:tgtEl>
                                            <p:attrNameLst>
                                              <p:attrName>ppt_x</p:attrName>
                                            </p:attrNameLst>
                                          </p:cBhvr>
                                          <p:tavLst>
                                            <p:tav tm="0">
                                              <p:val>
                                                <p:strVal val="0-#ppt_w/2"/>
                                              </p:val>
                                            </p:tav>
                                            <p:tav tm="100000">
                                              <p:val>
                                                <p:strVal val="#ppt_x"/>
                                              </p:val>
                                            </p:tav>
                                          </p:tavLst>
                                        </p:anim>
                                        <p:anim calcmode="lin" valueType="num">
                                          <p:cBhvr additive="base">
                                            <p:cTn id="275" dur="500" fill="hold"/>
                                            <p:tgtEl>
                                              <p:spTgt spid="8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500" fill="hold"/>
                                            <p:tgtEl>
                                              <p:spTgt spid="87"/>
                                            </p:tgtEl>
                                            <p:attrNameLst>
                                              <p:attrName>ppt_x</p:attrName>
                                            </p:attrNameLst>
                                          </p:cBhvr>
                                          <p:tavLst>
                                            <p:tav tm="0">
                                              <p:val>
                                                <p:strVal val="#ppt_x"/>
                                              </p:val>
                                            </p:tav>
                                            <p:tav tm="100000">
                                              <p:val>
                                                <p:strVal val="#ppt_x"/>
                                              </p:val>
                                            </p:tav>
                                          </p:tavLst>
                                        </p:anim>
                                        <p:anim calcmode="lin" valueType="num">
                                          <p:cBhvr additive="base">
                                            <p:cTn id="279" dur="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500" fill="hold"/>
                                            <p:tgtEl>
                                              <p:spTgt spid="88"/>
                                            </p:tgtEl>
                                            <p:attrNameLst>
                                              <p:attrName>ppt_x</p:attrName>
                                            </p:attrNameLst>
                                          </p:cBhvr>
                                          <p:tavLst>
                                            <p:tav tm="0">
                                              <p:val>
                                                <p:strVal val="#ppt_x"/>
                                              </p:val>
                                            </p:tav>
                                            <p:tav tm="100000">
                                              <p:val>
                                                <p:strVal val="#ppt_x"/>
                                              </p:val>
                                            </p:tav>
                                          </p:tavLst>
                                        </p:anim>
                                        <p:anim calcmode="lin" valueType="num">
                                          <p:cBhvr additive="base">
                                            <p:cTn id="283" dur="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500" fill="hold"/>
                                            <p:tgtEl>
                                              <p:spTgt spid="89"/>
                                            </p:tgtEl>
                                            <p:attrNameLst>
                                              <p:attrName>ppt_x</p:attrName>
                                            </p:attrNameLst>
                                          </p:cBhvr>
                                          <p:tavLst>
                                            <p:tav tm="0">
                                              <p:val>
                                                <p:strVal val="#ppt_x"/>
                                              </p:val>
                                            </p:tav>
                                            <p:tav tm="100000">
                                              <p:val>
                                                <p:strVal val="#ppt_x"/>
                                              </p:val>
                                            </p:tav>
                                          </p:tavLst>
                                        </p:anim>
                                        <p:anim calcmode="lin" valueType="num">
                                          <p:cBhvr additive="base">
                                            <p:cTn id="287" dur="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500" fill="hold"/>
                                            <p:tgtEl>
                                              <p:spTgt spid="90"/>
                                            </p:tgtEl>
                                            <p:attrNameLst>
                                              <p:attrName>ppt_x</p:attrName>
                                            </p:attrNameLst>
                                          </p:cBhvr>
                                          <p:tavLst>
                                            <p:tav tm="0">
                                              <p:val>
                                                <p:strVal val="#ppt_x"/>
                                              </p:val>
                                            </p:tav>
                                            <p:tav tm="100000">
                                              <p:val>
                                                <p:strVal val="#ppt_x"/>
                                              </p:val>
                                            </p:tav>
                                          </p:tavLst>
                                        </p:anim>
                                        <p:anim calcmode="lin" valueType="num">
                                          <p:cBhvr additive="base">
                                            <p:cTn id="291" dur="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500" fill="hold"/>
                                            <p:tgtEl>
                                              <p:spTgt spid="91"/>
                                            </p:tgtEl>
                                            <p:attrNameLst>
                                              <p:attrName>ppt_x</p:attrName>
                                            </p:attrNameLst>
                                          </p:cBhvr>
                                          <p:tavLst>
                                            <p:tav tm="0">
                                              <p:val>
                                                <p:strVal val="#ppt_x"/>
                                              </p:val>
                                            </p:tav>
                                            <p:tav tm="100000">
                                              <p:val>
                                                <p:strVal val="#ppt_x"/>
                                              </p:val>
                                            </p:tav>
                                          </p:tavLst>
                                        </p:anim>
                                        <p:anim calcmode="lin" valueType="num">
                                          <p:cBhvr additive="base">
                                            <p:cTn id="295" dur="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500" fill="hold"/>
                                            <p:tgtEl>
                                              <p:spTgt spid="92"/>
                                            </p:tgtEl>
                                            <p:attrNameLst>
                                              <p:attrName>ppt_x</p:attrName>
                                            </p:attrNameLst>
                                          </p:cBhvr>
                                          <p:tavLst>
                                            <p:tav tm="0">
                                              <p:val>
                                                <p:strVal val="#ppt_x"/>
                                              </p:val>
                                            </p:tav>
                                            <p:tav tm="100000">
                                              <p:val>
                                                <p:strVal val="#ppt_x"/>
                                              </p:val>
                                            </p:tav>
                                          </p:tavLst>
                                        </p:anim>
                                        <p:anim calcmode="lin" valueType="num">
                                          <p:cBhvr additive="base">
                                            <p:cTn id="299" dur="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500" fill="hold"/>
                                            <p:tgtEl>
                                              <p:spTgt spid="93"/>
                                            </p:tgtEl>
                                            <p:attrNameLst>
                                              <p:attrName>ppt_x</p:attrName>
                                            </p:attrNameLst>
                                          </p:cBhvr>
                                          <p:tavLst>
                                            <p:tav tm="0">
                                              <p:val>
                                                <p:strVal val="#ppt_x"/>
                                              </p:val>
                                            </p:tav>
                                            <p:tav tm="100000">
                                              <p:val>
                                                <p:strVal val="#ppt_x"/>
                                              </p:val>
                                            </p:tav>
                                          </p:tavLst>
                                        </p:anim>
                                        <p:anim calcmode="lin" valueType="num">
                                          <p:cBhvr additive="base">
                                            <p:cTn id="303" dur="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500" fill="hold"/>
                                            <p:tgtEl>
                                              <p:spTgt spid="94"/>
                                            </p:tgtEl>
                                            <p:attrNameLst>
                                              <p:attrName>ppt_x</p:attrName>
                                            </p:attrNameLst>
                                          </p:cBhvr>
                                          <p:tavLst>
                                            <p:tav tm="0">
                                              <p:val>
                                                <p:strVal val="#ppt_x"/>
                                              </p:val>
                                            </p:tav>
                                            <p:tav tm="100000">
                                              <p:val>
                                                <p:strVal val="#ppt_x"/>
                                              </p:val>
                                            </p:tav>
                                          </p:tavLst>
                                        </p:anim>
                                        <p:anim calcmode="lin" valueType="num">
                                          <p:cBhvr additive="base">
                                            <p:cTn id="307" dur="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500" fill="hold"/>
                                            <p:tgtEl>
                                              <p:spTgt spid="95"/>
                                            </p:tgtEl>
                                            <p:attrNameLst>
                                              <p:attrName>ppt_x</p:attrName>
                                            </p:attrNameLst>
                                          </p:cBhvr>
                                          <p:tavLst>
                                            <p:tav tm="0">
                                              <p:val>
                                                <p:strVal val="#ppt_x"/>
                                              </p:val>
                                            </p:tav>
                                            <p:tav tm="100000">
                                              <p:val>
                                                <p:strVal val="#ppt_x"/>
                                              </p:val>
                                            </p:tav>
                                          </p:tavLst>
                                        </p:anim>
                                        <p:anim calcmode="lin" valueType="num">
                                          <p:cBhvr additive="base">
                                            <p:cTn id="311" dur="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500" fill="hold"/>
                                            <p:tgtEl>
                                              <p:spTgt spid="96"/>
                                            </p:tgtEl>
                                            <p:attrNameLst>
                                              <p:attrName>ppt_x</p:attrName>
                                            </p:attrNameLst>
                                          </p:cBhvr>
                                          <p:tavLst>
                                            <p:tav tm="0">
                                              <p:val>
                                                <p:strVal val="#ppt_x"/>
                                              </p:val>
                                            </p:tav>
                                            <p:tav tm="100000">
                                              <p:val>
                                                <p:strVal val="#ppt_x"/>
                                              </p:val>
                                            </p:tav>
                                          </p:tavLst>
                                        </p:anim>
                                        <p:anim calcmode="lin" valueType="num">
                                          <p:cBhvr additive="base">
                                            <p:cTn id="315" dur="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500" fill="hold"/>
                                            <p:tgtEl>
                                              <p:spTgt spid="97"/>
                                            </p:tgtEl>
                                            <p:attrNameLst>
                                              <p:attrName>ppt_x</p:attrName>
                                            </p:attrNameLst>
                                          </p:cBhvr>
                                          <p:tavLst>
                                            <p:tav tm="0">
                                              <p:val>
                                                <p:strVal val="#ppt_x"/>
                                              </p:val>
                                            </p:tav>
                                            <p:tav tm="100000">
                                              <p:val>
                                                <p:strVal val="#ppt_x"/>
                                              </p:val>
                                            </p:tav>
                                          </p:tavLst>
                                        </p:anim>
                                        <p:anim calcmode="lin" valueType="num">
                                          <p:cBhvr additive="base">
                                            <p:cTn id="319" dur="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500" fill="hold"/>
                                            <p:tgtEl>
                                              <p:spTgt spid="98"/>
                                            </p:tgtEl>
                                            <p:attrNameLst>
                                              <p:attrName>ppt_x</p:attrName>
                                            </p:attrNameLst>
                                          </p:cBhvr>
                                          <p:tavLst>
                                            <p:tav tm="0">
                                              <p:val>
                                                <p:strVal val="#ppt_x"/>
                                              </p:val>
                                            </p:tav>
                                            <p:tav tm="100000">
                                              <p:val>
                                                <p:strVal val="#ppt_x"/>
                                              </p:val>
                                            </p:tav>
                                          </p:tavLst>
                                        </p:anim>
                                        <p:anim calcmode="lin" valueType="num">
                                          <p:cBhvr additive="base">
                                            <p:cTn id="323" dur="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500" fill="hold"/>
                                            <p:tgtEl>
                                              <p:spTgt spid="99"/>
                                            </p:tgtEl>
                                            <p:attrNameLst>
                                              <p:attrName>ppt_x</p:attrName>
                                            </p:attrNameLst>
                                          </p:cBhvr>
                                          <p:tavLst>
                                            <p:tav tm="0">
                                              <p:val>
                                                <p:strVal val="#ppt_x"/>
                                              </p:val>
                                            </p:tav>
                                            <p:tav tm="100000">
                                              <p:val>
                                                <p:strVal val="#ppt_x"/>
                                              </p:val>
                                            </p:tav>
                                          </p:tavLst>
                                        </p:anim>
                                        <p:anim calcmode="lin" valueType="num">
                                          <p:cBhvr additive="base">
                                            <p:cTn id="327" dur="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500" fill="hold"/>
                                            <p:tgtEl>
                                              <p:spTgt spid="100"/>
                                            </p:tgtEl>
                                            <p:attrNameLst>
                                              <p:attrName>ppt_x</p:attrName>
                                            </p:attrNameLst>
                                          </p:cBhvr>
                                          <p:tavLst>
                                            <p:tav tm="0">
                                              <p:val>
                                                <p:strVal val="#ppt_x"/>
                                              </p:val>
                                            </p:tav>
                                            <p:tav tm="100000">
                                              <p:val>
                                                <p:strVal val="#ppt_x"/>
                                              </p:val>
                                            </p:tav>
                                          </p:tavLst>
                                        </p:anim>
                                        <p:anim calcmode="lin" valueType="num">
                                          <p:cBhvr additive="base">
                                            <p:cTn id="331" dur="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500" fill="hold"/>
                                            <p:tgtEl>
                                              <p:spTgt spid="101"/>
                                            </p:tgtEl>
                                            <p:attrNameLst>
                                              <p:attrName>ppt_x</p:attrName>
                                            </p:attrNameLst>
                                          </p:cBhvr>
                                          <p:tavLst>
                                            <p:tav tm="0">
                                              <p:val>
                                                <p:strVal val="#ppt_x"/>
                                              </p:val>
                                            </p:tav>
                                            <p:tav tm="100000">
                                              <p:val>
                                                <p:strVal val="#ppt_x"/>
                                              </p:val>
                                            </p:tav>
                                          </p:tavLst>
                                        </p:anim>
                                        <p:anim calcmode="lin" valueType="num">
                                          <p:cBhvr additive="base">
                                            <p:cTn id="335" dur="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500" fill="hold"/>
                                            <p:tgtEl>
                                              <p:spTgt spid="102"/>
                                            </p:tgtEl>
                                            <p:attrNameLst>
                                              <p:attrName>ppt_x</p:attrName>
                                            </p:attrNameLst>
                                          </p:cBhvr>
                                          <p:tavLst>
                                            <p:tav tm="0">
                                              <p:val>
                                                <p:strVal val="#ppt_x"/>
                                              </p:val>
                                            </p:tav>
                                            <p:tav tm="100000">
                                              <p:val>
                                                <p:strVal val="#ppt_x"/>
                                              </p:val>
                                            </p:tav>
                                          </p:tavLst>
                                        </p:anim>
                                        <p:anim calcmode="lin" valueType="num">
                                          <p:cBhvr additive="base">
                                            <p:cTn id="339" dur="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500" fill="hold"/>
                                            <p:tgtEl>
                                              <p:spTgt spid="103"/>
                                            </p:tgtEl>
                                            <p:attrNameLst>
                                              <p:attrName>ppt_x</p:attrName>
                                            </p:attrNameLst>
                                          </p:cBhvr>
                                          <p:tavLst>
                                            <p:tav tm="0">
                                              <p:val>
                                                <p:strVal val="#ppt_x"/>
                                              </p:val>
                                            </p:tav>
                                            <p:tav tm="100000">
                                              <p:val>
                                                <p:strVal val="#ppt_x"/>
                                              </p:val>
                                            </p:tav>
                                          </p:tavLst>
                                        </p:anim>
                                        <p:anim calcmode="lin" valueType="num">
                                          <p:cBhvr additive="base">
                                            <p:cTn id="343" dur="500" fill="hold"/>
                                            <p:tgtEl>
                                              <p:spTgt spid="10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04"/>
                                            </p:tgtEl>
                                            <p:attrNameLst>
                                              <p:attrName>style.visibility</p:attrName>
                                            </p:attrNameLst>
                                          </p:cBhvr>
                                          <p:to>
                                            <p:strVal val="visible"/>
                                          </p:to>
                                        </p:set>
                                        <p:animEffect transition="in" filter="fade">
                                          <p:cBhvr>
                                            <p:cTn id="347" dur="1000"/>
                                            <p:tgtEl>
                                              <p:spTgt spid="104"/>
                                            </p:tgtEl>
                                          </p:cBhvr>
                                        </p:animEffect>
                                        <p:anim calcmode="lin" valueType="num">
                                          <p:cBhvr>
                                            <p:cTn id="348" dur="1000" fill="hold"/>
                                            <p:tgtEl>
                                              <p:spTgt spid="104"/>
                                            </p:tgtEl>
                                            <p:attrNameLst>
                                              <p:attrName>ppt_x</p:attrName>
                                            </p:attrNameLst>
                                          </p:cBhvr>
                                          <p:tavLst>
                                            <p:tav tm="0">
                                              <p:val>
                                                <p:strVal val="#ppt_x"/>
                                              </p:val>
                                            </p:tav>
                                            <p:tav tm="100000">
                                              <p:val>
                                                <p:strVal val="#ppt_x"/>
                                              </p:val>
                                            </p:tav>
                                          </p:tavLst>
                                        </p:anim>
                                        <p:anim calcmode="lin" valueType="num">
                                          <p:cBhvr>
                                            <p:cTn id="349" dur="1000" fill="hold"/>
                                            <p:tgtEl>
                                              <p:spTgt spid="104"/>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05"/>
                                            </p:tgtEl>
                                            <p:attrNameLst>
                                              <p:attrName>style.visibility</p:attrName>
                                            </p:attrNameLst>
                                          </p:cBhvr>
                                          <p:to>
                                            <p:strVal val="visible"/>
                                          </p:to>
                                        </p:set>
                                        <p:animEffect transition="in" filter="wipe(left)">
                                          <p:cBhvr>
                                            <p:cTn id="353" dur="500"/>
                                            <p:tgtEl>
                                              <p:spTgt spid="105"/>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06"/>
                                            </p:tgtEl>
                                            <p:attrNameLst>
                                              <p:attrName>style.visibility</p:attrName>
                                            </p:attrNameLst>
                                          </p:cBhvr>
                                          <p:to>
                                            <p:strVal val="visible"/>
                                          </p:to>
                                        </p:set>
                                        <p:animEffect transition="in" filter="wipe(left)">
                                          <p:cBhvr>
                                            <p:cTn id="357" dur="500"/>
                                            <p:tgtEl>
                                              <p:spTgt spid="106"/>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07"/>
                                            </p:tgtEl>
                                            <p:attrNameLst>
                                              <p:attrName>style.visibility</p:attrName>
                                            </p:attrNameLst>
                                          </p:cBhvr>
                                          <p:to>
                                            <p:strVal val="visible"/>
                                          </p:to>
                                        </p:set>
                                        <p:animEffect transition="in" filter="wipe(left)">
                                          <p:cBhvr>
                                            <p:cTn id="360" dur="500"/>
                                            <p:tgtEl>
                                              <p:spTgt spid="107"/>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08"/>
                                            </p:tgtEl>
                                            <p:attrNameLst>
                                              <p:attrName>style.visibility</p:attrName>
                                            </p:attrNameLst>
                                          </p:cBhvr>
                                          <p:to>
                                            <p:strVal val="visible"/>
                                          </p:to>
                                        </p:set>
                                        <p:animEffect transition="in" filter="fade">
                                          <p:cBhvr>
                                            <p:cTn id="364" dur="1000"/>
                                            <p:tgtEl>
                                              <p:spTgt spid="108"/>
                                            </p:tgtEl>
                                          </p:cBhvr>
                                        </p:animEffect>
                                        <p:anim calcmode="lin" valueType="num">
                                          <p:cBhvr>
                                            <p:cTn id="365" dur="1000" fill="hold"/>
                                            <p:tgtEl>
                                              <p:spTgt spid="108"/>
                                            </p:tgtEl>
                                            <p:attrNameLst>
                                              <p:attrName>ppt_x</p:attrName>
                                            </p:attrNameLst>
                                          </p:cBhvr>
                                          <p:tavLst>
                                            <p:tav tm="0">
                                              <p:val>
                                                <p:strVal val="#ppt_x"/>
                                              </p:val>
                                            </p:tav>
                                            <p:tav tm="100000">
                                              <p:val>
                                                <p:strVal val="#ppt_x"/>
                                              </p:val>
                                            </p:tav>
                                          </p:tavLst>
                                        </p:anim>
                                        <p:anim calcmode="lin" valueType="num">
                                          <p:cBhvr>
                                            <p:cTn id="366" dur="1000" fill="hold"/>
                                            <p:tgtEl>
                                              <p:spTgt spid="108"/>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wipe(left)">
                                          <p:cBhvr>
                                            <p:cTn id="370" dur="500"/>
                                            <p:tgtEl>
                                              <p:spTgt spid="109"/>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10"/>
                                            </p:tgtEl>
                                            <p:attrNameLst>
                                              <p:attrName>style.visibility</p:attrName>
                                            </p:attrNameLst>
                                          </p:cBhvr>
                                          <p:to>
                                            <p:strVal val="visible"/>
                                          </p:to>
                                        </p:set>
                                        <p:animEffect transition="in" filter="wipe(left)">
                                          <p:cBhvr>
                                            <p:cTn id="374" dur="500"/>
                                            <p:tgtEl>
                                              <p:spTgt spid="110"/>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1"/>
                                            </p:tgtEl>
                                            <p:attrNameLst>
                                              <p:attrName>style.visibility</p:attrName>
                                            </p:attrNameLst>
                                          </p:cBhvr>
                                          <p:to>
                                            <p:strVal val="visible"/>
                                          </p:to>
                                        </p:set>
                                        <p:animEffect transition="in" filter="wipe(left)">
                                          <p:cBhvr>
                                            <p:cTn id="377" dur="500"/>
                                            <p:tgtEl>
                                              <p:spTgt spid="111"/>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12"/>
                                            </p:tgtEl>
                                            <p:attrNameLst>
                                              <p:attrName>style.visibility</p:attrName>
                                            </p:attrNameLst>
                                          </p:cBhvr>
                                          <p:to>
                                            <p:strVal val="visible"/>
                                          </p:to>
                                        </p:set>
                                        <p:animEffect transition="in" filter="fade">
                                          <p:cBhvr>
                                            <p:cTn id="381" dur="1000"/>
                                            <p:tgtEl>
                                              <p:spTgt spid="112"/>
                                            </p:tgtEl>
                                          </p:cBhvr>
                                        </p:animEffect>
                                        <p:anim calcmode="lin" valueType="num">
                                          <p:cBhvr>
                                            <p:cTn id="382" dur="1000" fill="hold"/>
                                            <p:tgtEl>
                                              <p:spTgt spid="112"/>
                                            </p:tgtEl>
                                            <p:attrNameLst>
                                              <p:attrName>ppt_x</p:attrName>
                                            </p:attrNameLst>
                                          </p:cBhvr>
                                          <p:tavLst>
                                            <p:tav tm="0">
                                              <p:val>
                                                <p:strVal val="#ppt_x"/>
                                              </p:val>
                                            </p:tav>
                                            <p:tav tm="100000">
                                              <p:val>
                                                <p:strVal val="#ppt_x"/>
                                              </p:val>
                                            </p:tav>
                                          </p:tavLst>
                                        </p:anim>
                                        <p:anim calcmode="lin" valueType="num">
                                          <p:cBhvr>
                                            <p:cTn id="383" dur="1000" fill="hold"/>
                                            <p:tgtEl>
                                              <p:spTgt spid="112"/>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wipe(left)">
                                          <p:cBhvr>
                                            <p:cTn id="387" dur="500"/>
                                            <p:tgtEl>
                                              <p:spTgt spid="113"/>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14"/>
                                            </p:tgtEl>
                                            <p:attrNameLst>
                                              <p:attrName>style.visibility</p:attrName>
                                            </p:attrNameLst>
                                          </p:cBhvr>
                                          <p:to>
                                            <p:strVal val="visible"/>
                                          </p:to>
                                        </p:set>
                                        <p:animEffect transition="in" filter="wipe(left)">
                                          <p:cBhvr>
                                            <p:cTn id="391" dur="500"/>
                                            <p:tgtEl>
                                              <p:spTgt spid="114"/>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5"/>
                                            </p:tgtEl>
                                            <p:attrNameLst>
                                              <p:attrName>style.visibility</p:attrName>
                                            </p:attrNameLst>
                                          </p:cBhvr>
                                          <p:to>
                                            <p:strVal val="visible"/>
                                          </p:to>
                                        </p:set>
                                        <p:animEffect transition="in" filter="wipe(left)">
                                          <p:cBhvr>
                                            <p:cTn id="394" dur="500"/>
                                            <p:tgtEl>
                                              <p:spTgt spid="115"/>
                                            </p:tgtEl>
                                          </p:cBhvr>
                                        </p:animEffect>
                                      </p:childTnLst>
                                    </p:cTn>
                                  </p:par>
                                  <p:par>
                                    <p:cTn id="395" presetID="2" presetClass="entr" presetSubtype="1" fill="hold" grpId="0" nodeType="withEffect" p14:presetBounceEnd="81000">
                                      <p:stCondLst>
                                        <p:cond delay="0"/>
                                      </p:stCondLst>
                                      <p:childTnLst>
                                        <p:set>
                                          <p:cBhvr>
                                            <p:cTn id="396" dur="1" fill="hold">
                                              <p:stCondLst>
                                                <p:cond delay="0"/>
                                              </p:stCondLst>
                                            </p:cTn>
                                            <p:tgtEl>
                                              <p:spTgt spid="116"/>
                                            </p:tgtEl>
                                            <p:attrNameLst>
                                              <p:attrName>style.visibility</p:attrName>
                                            </p:attrNameLst>
                                          </p:cBhvr>
                                          <p:to>
                                            <p:strVal val="visible"/>
                                          </p:to>
                                        </p:set>
                                        <p:anim calcmode="lin" valueType="num" p14:bounceEnd="81000">
                                          <p:cBhvr additive="base">
                                            <p:cTn id="397" dur="1000" fill="hold"/>
                                            <p:tgtEl>
                                              <p:spTgt spid="116"/>
                                            </p:tgtEl>
                                            <p:attrNameLst>
                                              <p:attrName>ppt_x</p:attrName>
                                            </p:attrNameLst>
                                          </p:cBhvr>
                                          <p:tavLst>
                                            <p:tav tm="0">
                                              <p:val>
                                                <p:strVal val="#ppt_x"/>
                                              </p:val>
                                            </p:tav>
                                            <p:tav tm="100000">
                                              <p:val>
                                                <p:strVal val="#ppt_x"/>
                                              </p:val>
                                            </p:tav>
                                          </p:tavLst>
                                        </p:anim>
                                        <p:anim calcmode="lin" valueType="num" p14:bounceEnd="81000">
                                          <p:cBhvr additive="base">
                                            <p:cTn id="398" dur="1000" fill="hold"/>
                                            <p:tgtEl>
                                              <p:spTgt spid="116"/>
                                            </p:tgtEl>
                                            <p:attrNameLst>
                                              <p:attrName>ppt_y</p:attrName>
                                            </p:attrNameLst>
                                          </p:cBhvr>
                                          <p:tavLst>
                                            <p:tav tm="0">
                                              <p:val>
                                                <p:strVal val="0-#ppt_h/2"/>
                                              </p:val>
                                            </p:tav>
                                            <p:tav tm="100000">
                                              <p:val>
                                                <p:strVal val="#ppt_y"/>
                                              </p:val>
                                            </p:tav>
                                          </p:tavLst>
                                        </p:anim>
                                      </p:childTnLst>
                                    </p:cTn>
                                  </p:par>
                                  <p:par>
                                    <p:cTn id="399" presetID="2" presetClass="entr" presetSubtype="1" fill="hold" grpId="0" nodeType="withEffect" p14:presetBounceEnd="81000">
                                      <p:stCondLst>
                                        <p:cond delay="0"/>
                                      </p:stCondLst>
                                      <p:childTnLst>
                                        <p:set>
                                          <p:cBhvr>
                                            <p:cTn id="400" dur="1" fill="hold">
                                              <p:stCondLst>
                                                <p:cond delay="0"/>
                                              </p:stCondLst>
                                            </p:cTn>
                                            <p:tgtEl>
                                              <p:spTgt spid="117"/>
                                            </p:tgtEl>
                                            <p:attrNameLst>
                                              <p:attrName>style.visibility</p:attrName>
                                            </p:attrNameLst>
                                          </p:cBhvr>
                                          <p:to>
                                            <p:strVal val="visible"/>
                                          </p:to>
                                        </p:set>
                                        <p:anim calcmode="lin" valueType="num" p14:bounceEnd="81000">
                                          <p:cBhvr additive="base">
                                            <p:cTn id="401" dur="1000" fill="hold"/>
                                            <p:tgtEl>
                                              <p:spTgt spid="117"/>
                                            </p:tgtEl>
                                            <p:attrNameLst>
                                              <p:attrName>ppt_x</p:attrName>
                                            </p:attrNameLst>
                                          </p:cBhvr>
                                          <p:tavLst>
                                            <p:tav tm="0">
                                              <p:val>
                                                <p:strVal val="#ppt_x"/>
                                              </p:val>
                                            </p:tav>
                                            <p:tav tm="100000">
                                              <p:val>
                                                <p:strVal val="#ppt_x"/>
                                              </p:val>
                                            </p:tav>
                                          </p:tavLst>
                                        </p:anim>
                                        <p:anim calcmode="lin" valueType="num" p14:bounceEnd="81000">
                                          <p:cBhvr additive="base">
                                            <p:cTn id="402"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p:bldP spid="107" grpId="0"/>
          <p:bldP spid="108" grpId="0" animBg="1"/>
          <p:bldP spid="110" grpId="0"/>
          <p:bldP spid="111" grpId="0"/>
          <p:bldP spid="112" grpId="0" animBg="1"/>
          <p:bldP spid="114" grpId="0"/>
          <p:bldP spid="115" grpId="0"/>
          <p:bldP spid="116" grpId="0"/>
          <p:bldP spid="1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ppt_x"/>
                                              </p:val>
                                            </p:tav>
                                            <p:tav tm="100000">
                                              <p:val>
                                                <p:strVal val="#ppt_x"/>
                                              </p:val>
                                            </p:tav>
                                          </p:tavLst>
                                        </p:anim>
                                        <p:anim calcmode="lin" valueType="num">
                                          <p:cBhvr additive="base">
                                            <p:cTn id="83" dur="500" fill="hold"/>
                                            <p:tgtEl>
                                              <p:spTgt spid="2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ppt_x"/>
                                              </p:val>
                                            </p:tav>
                                            <p:tav tm="100000">
                                              <p:val>
                                                <p:strVal val="#ppt_x"/>
                                              </p:val>
                                            </p:tav>
                                          </p:tavLst>
                                        </p:anim>
                                        <p:anim calcmode="lin" valueType="num">
                                          <p:cBhvr additive="base">
                                            <p:cTn id="87" dur="500" fill="hold"/>
                                            <p:tgtEl>
                                              <p:spTgt spid="2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additive="base">
                                            <p:cTn id="90" dur="500" fill="hold"/>
                                            <p:tgtEl>
                                              <p:spTgt spid="30"/>
                                            </p:tgtEl>
                                            <p:attrNameLst>
                                              <p:attrName>ppt_x</p:attrName>
                                            </p:attrNameLst>
                                          </p:cBhvr>
                                          <p:tavLst>
                                            <p:tav tm="0">
                                              <p:val>
                                                <p:strVal val="#ppt_x"/>
                                              </p:val>
                                            </p:tav>
                                            <p:tav tm="100000">
                                              <p:val>
                                                <p:strVal val="#ppt_x"/>
                                              </p:val>
                                            </p:tav>
                                          </p:tavLst>
                                        </p:anim>
                                        <p:anim calcmode="lin" valueType="num">
                                          <p:cBhvr additive="base">
                                            <p:cTn id="91" dur="500" fill="hold"/>
                                            <p:tgtEl>
                                              <p:spTgt spid="30"/>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ppt_x"/>
                                              </p:val>
                                            </p:tav>
                                            <p:tav tm="100000">
                                              <p:val>
                                                <p:strVal val="#ppt_x"/>
                                              </p:val>
                                            </p:tav>
                                          </p:tavLst>
                                        </p:anim>
                                        <p:anim calcmode="lin" valueType="num">
                                          <p:cBhvr additive="base">
                                            <p:cTn id="95" dur="500" fill="hold"/>
                                            <p:tgtEl>
                                              <p:spTgt spid="31"/>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additive="base">
                                            <p:cTn id="98" dur="500" fill="hold"/>
                                            <p:tgtEl>
                                              <p:spTgt spid="32"/>
                                            </p:tgtEl>
                                            <p:attrNameLst>
                                              <p:attrName>ppt_x</p:attrName>
                                            </p:attrNameLst>
                                          </p:cBhvr>
                                          <p:tavLst>
                                            <p:tav tm="0">
                                              <p:val>
                                                <p:strVal val="#ppt_x"/>
                                              </p:val>
                                            </p:tav>
                                            <p:tav tm="100000">
                                              <p:val>
                                                <p:strVal val="#ppt_x"/>
                                              </p:val>
                                            </p:tav>
                                          </p:tavLst>
                                        </p:anim>
                                        <p:anim calcmode="lin" valueType="num">
                                          <p:cBhvr additive="base">
                                            <p:cTn id="99" dur="500" fill="hold"/>
                                            <p:tgtEl>
                                              <p:spTgt spid="32"/>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0-#ppt_w/2"/>
                                              </p:val>
                                            </p:tav>
                                            <p:tav tm="100000">
                                              <p:val>
                                                <p:strVal val="#ppt_x"/>
                                              </p:val>
                                            </p:tav>
                                          </p:tavLst>
                                        </p:anim>
                                        <p:anim calcmode="lin" valueType="num">
                                          <p:cBhvr additive="base">
                                            <p:cTn id="103" dur="500" fill="hold"/>
                                            <p:tgtEl>
                                              <p:spTgt spid="33"/>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 calcmode="lin" valueType="num">
                                          <p:cBhvr additive="base">
                                            <p:cTn id="106" dur="500" fill="hold"/>
                                            <p:tgtEl>
                                              <p:spTgt spid="34"/>
                                            </p:tgtEl>
                                            <p:attrNameLst>
                                              <p:attrName>ppt_x</p:attrName>
                                            </p:attrNameLst>
                                          </p:cBhvr>
                                          <p:tavLst>
                                            <p:tav tm="0">
                                              <p:val>
                                                <p:strVal val="#ppt_x"/>
                                              </p:val>
                                            </p:tav>
                                            <p:tav tm="100000">
                                              <p:val>
                                                <p:strVal val="#ppt_x"/>
                                              </p:val>
                                            </p:tav>
                                          </p:tavLst>
                                        </p:anim>
                                        <p:anim calcmode="lin" valueType="num">
                                          <p:cBhvr additive="base">
                                            <p:cTn id="107" dur="500" fill="hold"/>
                                            <p:tgtEl>
                                              <p:spTgt spid="34"/>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additive="base">
                                            <p:cTn id="110" dur="500" fill="hold"/>
                                            <p:tgtEl>
                                              <p:spTgt spid="35"/>
                                            </p:tgtEl>
                                            <p:attrNameLst>
                                              <p:attrName>ppt_x</p:attrName>
                                            </p:attrNameLst>
                                          </p:cBhvr>
                                          <p:tavLst>
                                            <p:tav tm="0">
                                              <p:val>
                                                <p:strVal val="0-#ppt_w/2"/>
                                              </p:val>
                                            </p:tav>
                                            <p:tav tm="100000">
                                              <p:val>
                                                <p:strVal val="#ppt_x"/>
                                              </p:val>
                                            </p:tav>
                                          </p:tavLst>
                                        </p:anim>
                                        <p:anim calcmode="lin" valueType="num">
                                          <p:cBhvr additive="base">
                                            <p:cTn id="111" dur="500" fill="hold"/>
                                            <p:tgtEl>
                                              <p:spTgt spid="35"/>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0-#ppt_w/2"/>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 calcmode="lin" valueType="num">
                                          <p:cBhvr additive="base">
                                            <p:cTn id="122" dur="500" fill="hold"/>
                                            <p:tgtEl>
                                              <p:spTgt spid="46"/>
                                            </p:tgtEl>
                                            <p:attrNameLst>
                                              <p:attrName>ppt_x</p:attrName>
                                            </p:attrNameLst>
                                          </p:cBhvr>
                                          <p:tavLst>
                                            <p:tav tm="0">
                                              <p:val>
                                                <p:strVal val="#ppt_x"/>
                                              </p:val>
                                            </p:tav>
                                            <p:tav tm="100000">
                                              <p:val>
                                                <p:strVal val="#ppt_x"/>
                                              </p:val>
                                            </p:tav>
                                          </p:tavLst>
                                        </p:anim>
                                        <p:anim calcmode="lin" valueType="num">
                                          <p:cBhvr additive="base">
                                            <p:cTn id="123" dur="500" fill="hold"/>
                                            <p:tgtEl>
                                              <p:spTgt spid="46"/>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additive="base">
                                            <p:cTn id="126" dur="500" fill="hold"/>
                                            <p:tgtEl>
                                              <p:spTgt spid="47"/>
                                            </p:tgtEl>
                                            <p:attrNameLst>
                                              <p:attrName>ppt_x</p:attrName>
                                            </p:attrNameLst>
                                          </p:cBhvr>
                                          <p:tavLst>
                                            <p:tav tm="0">
                                              <p:val>
                                                <p:strVal val="#ppt_x"/>
                                              </p:val>
                                            </p:tav>
                                            <p:tav tm="100000">
                                              <p:val>
                                                <p:strVal val="#ppt_x"/>
                                              </p:val>
                                            </p:tav>
                                          </p:tavLst>
                                        </p:anim>
                                        <p:anim calcmode="lin" valueType="num">
                                          <p:cBhvr additive="base">
                                            <p:cTn id="127" dur="500" fill="hold"/>
                                            <p:tgtEl>
                                              <p:spTgt spid="47"/>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additive="base">
                                            <p:cTn id="130" dur="500" fill="hold"/>
                                            <p:tgtEl>
                                              <p:spTgt spid="48"/>
                                            </p:tgtEl>
                                            <p:attrNameLst>
                                              <p:attrName>ppt_x</p:attrName>
                                            </p:attrNameLst>
                                          </p:cBhvr>
                                          <p:tavLst>
                                            <p:tav tm="0">
                                              <p:val>
                                                <p:strVal val="0-#ppt_w/2"/>
                                              </p:val>
                                            </p:tav>
                                            <p:tav tm="100000">
                                              <p:val>
                                                <p:strVal val="#ppt_x"/>
                                              </p:val>
                                            </p:tav>
                                          </p:tavLst>
                                        </p:anim>
                                        <p:anim calcmode="lin" valueType="num">
                                          <p:cBhvr additive="base">
                                            <p:cTn id="131" dur="500" fill="hold"/>
                                            <p:tgtEl>
                                              <p:spTgt spid="48"/>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 calcmode="lin" valueType="num">
                                          <p:cBhvr additive="base">
                                            <p:cTn id="134" dur="500" fill="hold"/>
                                            <p:tgtEl>
                                              <p:spTgt spid="49"/>
                                            </p:tgtEl>
                                            <p:attrNameLst>
                                              <p:attrName>ppt_x</p:attrName>
                                            </p:attrNameLst>
                                          </p:cBhvr>
                                          <p:tavLst>
                                            <p:tav tm="0">
                                              <p:val>
                                                <p:strVal val="#ppt_x"/>
                                              </p:val>
                                            </p:tav>
                                            <p:tav tm="100000">
                                              <p:val>
                                                <p:strVal val="#ppt_x"/>
                                              </p:val>
                                            </p:tav>
                                          </p:tavLst>
                                        </p:anim>
                                        <p:anim calcmode="lin" valueType="num">
                                          <p:cBhvr additive="base">
                                            <p:cTn id="135" dur="500" fill="hold"/>
                                            <p:tgtEl>
                                              <p:spTgt spid="49"/>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0-#ppt_w/2"/>
                                              </p:val>
                                            </p:tav>
                                            <p:tav tm="100000">
                                              <p:val>
                                                <p:strVal val="#ppt_x"/>
                                              </p:val>
                                            </p:tav>
                                          </p:tavLst>
                                        </p:anim>
                                        <p:anim calcmode="lin" valueType="num">
                                          <p:cBhvr additive="base">
                                            <p:cTn id="139" dur="500" fill="hold"/>
                                            <p:tgtEl>
                                              <p:spTgt spid="50"/>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additive="base">
                                            <p:cTn id="142" dur="500" fill="hold"/>
                                            <p:tgtEl>
                                              <p:spTgt spid="51"/>
                                            </p:tgtEl>
                                            <p:attrNameLst>
                                              <p:attrName>ppt_x</p:attrName>
                                            </p:attrNameLst>
                                          </p:cBhvr>
                                          <p:tavLst>
                                            <p:tav tm="0">
                                              <p:val>
                                                <p:strVal val="#ppt_x"/>
                                              </p:val>
                                            </p:tav>
                                            <p:tav tm="100000">
                                              <p:val>
                                                <p:strVal val="#ppt_x"/>
                                              </p:val>
                                            </p:tav>
                                          </p:tavLst>
                                        </p:anim>
                                        <p:anim calcmode="lin" valueType="num">
                                          <p:cBhvr additive="base">
                                            <p:cTn id="143" dur="500" fill="hold"/>
                                            <p:tgtEl>
                                              <p:spTgt spid="51"/>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additive="base">
                                            <p:cTn id="146" dur="500" fill="hold"/>
                                            <p:tgtEl>
                                              <p:spTgt spid="52"/>
                                            </p:tgtEl>
                                            <p:attrNameLst>
                                              <p:attrName>ppt_x</p:attrName>
                                            </p:attrNameLst>
                                          </p:cBhvr>
                                          <p:tavLst>
                                            <p:tav tm="0">
                                              <p:val>
                                                <p:strVal val="#ppt_x"/>
                                              </p:val>
                                            </p:tav>
                                            <p:tav tm="100000">
                                              <p:val>
                                                <p:strVal val="#ppt_x"/>
                                              </p:val>
                                            </p:tav>
                                          </p:tavLst>
                                        </p:anim>
                                        <p:anim calcmode="lin" valueType="num">
                                          <p:cBhvr additive="base">
                                            <p:cTn id="147" dur="500" fill="hold"/>
                                            <p:tgtEl>
                                              <p:spTgt spid="5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3"/>
                                            </p:tgtEl>
                                            <p:attrNameLst>
                                              <p:attrName>style.visibility</p:attrName>
                                            </p:attrNameLst>
                                          </p:cBhvr>
                                          <p:to>
                                            <p:strVal val="visible"/>
                                          </p:to>
                                        </p:set>
                                        <p:anim calcmode="lin" valueType="num">
                                          <p:cBhvr additive="base">
                                            <p:cTn id="150" dur="500" fill="hold"/>
                                            <p:tgtEl>
                                              <p:spTgt spid="53"/>
                                            </p:tgtEl>
                                            <p:attrNameLst>
                                              <p:attrName>ppt_x</p:attrName>
                                            </p:attrNameLst>
                                          </p:cBhvr>
                                          <p:tavLst>
                                            <p:tav tm="0">
                                              <p:val>
                                                <p:strVal val="#ppt_x"/>
                                              </p:val>
                                            </p:tav>
                                            <p:tav tm="100000">
                                              <p:val>
                                                <p:strVal val="#ppt_x"/>
                                              </p:val>
                                            </p:tav>
                                          </p:tavLst>
                                        </p:anim>
                                        <p:anim calcmode="lin" valueType="num">
                                          <p:cBhvr additive="base">
                                            <p:cTn id="151" dur="500" fill="hold"/>
                                            <p:tgtEl>
                                              <p:spTgt spid="53"/>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54"/>
                                            </p:tgtEl>
                                            <p:attrNameLst>
                                              <p:attrName>style.visibility</p:attrName>
                                            </p:attrNameLst>
                                          </p:cBhvr>
                                          <p:to>
                                            <p:strVal val="visible"/>
                                          </p:to>
                                        </p:set>
                                        <p:anim calcmode="lin" valueType="num">
                                          <p:cBhvr additive="base">
                                            <p:cTn id="154" dur="500" fill="hold"/>
                                            <p:tgtEl>
                                              <p:spTgt spid="54"/>
                                            </p:tgtEl>
                                            <p:attrNameLst>
                                              <p:attrName>ppt_x</p:attrName>
                                            </p:attrNameLst>
                                          </p:cBhvr>
                                          <p:tavLst>
                                            <p:tav tm="0">
                                              <p:val>
                                                <p:strVal val="0-#ppt_w/2"/>
                                              </p:val>
                                            </p:tav>
                                            <p:tav tm="100000">
                                              <p:val>
                                                <p:strVal val="#ppt_x"/>
                                              </p:val>
                                            </p:tav>
                                          </p:tavLst>
                                        </p:anim>
                                        <p:anim calcmode="lin" valueType="num">
                                          <p:cBhvr additive="base">
                                            <p:cTn id="155" dur="500" fill="hold"/>
                                            <p:tgtEl>
                                              <p:spTgt spid="54"/>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500" fill="hold"/>
                                            <p:tgtEl>
                                              <p:spTgt spid="57"/>
                                            </p:tgtEl>
                                            <p:attrNameLst>
                                              <p:attrName>ppt_x</p:attrName>
                                            </p:attrNameLst>
                                          </p:cBhvr>
                                          <p:tavLst>
                                            <p:tav tm="0">
                                              <p:val>
                                                <p:strVal val="#ppt_x"/>
                                              </p:val>
                                            </p:tav>
                                            <p:tav tm="100000">
                                              <p:val>
                                                <p:strVal val="#ppt_x"/>
                                              </p:val>
                                            </p:tav>
                                          </p:tavLst>
                                        </p:anim>
                                        <p:anim calcmode="lin" valueType="num">
                                          <p:cBhvr additive="base">
                                            <p:cTn id="159" dur="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500" fill="hold"/>
                                            <p:tgtEl>
                                              <p:spTgt spid="58"/>
                                            </p:tgtEl>
                                            <p:attrNameLst>
                                              <p:attrName>ppt_x</p:attrName>
                                            </p:attrNameLst>
                                          </p:cBhvr>
                                          <p:tavLst>
                                            <p:tav tm="0">
                                              <p:val>
                                                <p:strVal val="#ppt_x"/>
                                              </p:val>
                                            </p:tav>
                                            <p:tav tm="100000">
                                              <p:val>
                                                <p:strVal val="#ppt_x"/>
                                              </p:val>
                                            </p:tav>
                                          </p:tavLst>
                                        </p:anim>
                                        <p:anim calcmode="lin" valueType="num">
                                          <p:cBhvr additive="base">
                                            <p:cTn id="163" dur="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500" fill="hold"/>
                                            <p:tgtEl>
                                              <p:spTgt spid="59"/>
                                            </p:tgtEl>
                                            <p:attrNameLst>
                                              <p:attrName>ppt_x</p:attrName>
                                            </p:attrNameLst>
                                          </p:cBhvr>
                                          <p:tavLst>
                                            <p:tav tm="0">
                                              <p:val>
                                                <p:strVal val="#ppt_x"/>
                                              </p:val>
                                            </p:tav>
                                            <p:tav tm="100000">
                                              <p:val>
                                                <p:strVal val="#ppt_x"/>
                                              </p:val>
                                            </p:tav>
                                          </p:tavLst>
                                        </p:anim>
                                        <p:anim calcmode="lin" valueType="num">
                                          <p:cBhvr additive="base">
                                            <p:cTn id="167" dur="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500" fill="hold"/>
                                            <p:tgtEl>
                                              <p:spTgt spid="60"/>
                                            </p:tgtEl>
                                            <p:attrNameLst>
                                              <p:attrName>ppt_x</p:attrName>
                                            </p:attrNameLst>
                                          </p:cBhvr>
                                          <p:tavLst>
                                            <p:tav tm="0">
                                              <p:val>
                                                <p:strVal val="#ppt_x"/>
                                              </p:val>
                                            </p:tav>
                                            <p:tav tm="100000">
                                              <p:val>
                                                <p:strVal val="#ppt_x"/>
                                              </p:val>
                                            </p:tav>
                                          </p:tavLst>
                                        </p:anim>
                                        <p:anim calcmode="lin" valueType="num">
                                          <p:cBhvr additive="base">
                                            <p:cTn id="171" dur="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500" fill="hold"/>
                                            <p:tgtEl>
                                              <p:spTgt spid="61"/>
                                            </p:tgtEl>
                                            <p:attrNameLst>
                                              <p:attrName>ppt_x</p:attrName>
                                            </p:attrNameLst>
                                          </p:cBhvr>
                                          <p:tavLst>
                                            <p:tav tm="0">
                                              <p:val>
                                                <p:strVal val="#ppt_x"/>
                                              </p:val>
                                            </p:tav>
                                            <p:tav tm="100000">
                                              <p:val>
                                                <p:strVal val="#ppt_x"/>
                                              </p:val>
                                            </p:tav>
                                          </p:tavLst>
                                        </p:anim>
                                        <p:anim calcmode="lin" valueType="num">
                                          <p:cBhvr additive="base">
                                            <p:cTn id="175" dur="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500" fill="hold"/>
                                            <p:tgtEl>
                                              <p:spTgt spid="62"/>
                                            </p:tgtEl>
                                            <p:attrNameLst>
                                              <p:attrName>ppt_x</p:attrName>
                                            </p:attrNameLst>
                                          </p:cBhvr>
                                          <p:tavLst>
                                            <p:tav tm="0">
                                              <p:val>
                                                <p:strVal val="0-#ppt_w/2"/>
                                              </p:val>
                                            </p:tav>
                                            <p:tav tm="100000">
                                              <p:val>
                                                <p:strVal val="#ppt_x"/>
                                              </p:val>
                                            </p:tav>
                                          </p:tavLst>
                                        </p:anim>
                                        <p:anim calcmode="lin" valueType="num">
                                          <p:cBhvr additive="base">
                                            <p:cTn id="179" dur="500" fill="hold"/>
                                            <p:tgtEl>
                                              <p:spTgt spid="62"/>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500" fill="hold"/>
                                            <p:tgtEl>
                                              <p:spTgt spid="63"/>
                                            </p:tgtEl>
                                            <p:attrNameLst>
                                              <p:attrName>ppt_x</p:attrName>
                                            </p:attrNameLst>
                                          </p:cBhvr>
                                          <p:tavLst>
                                            <p:tav tm="0">
                                              <p:val>
                                                <p:strVal val="#ppt_x"/>
                                              </p:val>
                                            </p:tav>
                                            <p:tav tm="100000">
                                              <p:val>
                                                <p:strVal val="#ppt_x"/>
                                              </p:val>
                                            </p:tav>
                                          </p:tavLst>
                                        </p:anim>
                                        <p:anim calcmode="lin" valueType="num">
                                          <p:cBhvr additive="base">
                                            <p:cTn id="183" dur="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500" fill="hold"/>
                                            <p:tgtEl>
                                              <p:spTgt spid="64"/>
                                            </p:tgtEl>
                                            <p:attrNameLst>
                                              <p:attrName>ppt_x</p:attrName>
                                            </p:attrNameLst>
                                          </p:cBhvr>
                                          <p:tavLst>
                                            <p:tav tm="0">
                                              <p:val>
                                                <p:strVal val="#ppt_x"/>
                                              </p:val>
                                            </p:tav>
                                            <p:tav tm="100000">
                                              <p:val>
                                                <p:strVal val="#ppt_x"/>
                                              </p:val>
                                            </p:tav>
                                          </p:tavLst>
                                        </p:anim>
                                        <p:anim calcmode="lin" valueType="num">
                                          <p:cBhvr additive="base">
                                            <p:cTn id="187" dur="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500" fill="hold"/>
                                            <p:tgtEl>
                                              <p:spTgt spid="65"/>
                                            </p:tgtEl>
                                            <p:attrNameLst>
                                              <p:attrName>ppt_x</p:attrName>
                                            </p:attrNameLst>
                                          </p:cBhvr>
                                          <p:tavLst>
                                            <p:tav tm="0">
                                              <p:val>
                                                <p:strVal val="#ppt_x"/>
                                              </p:val>
                                            </p:tav>
                                            <p:tav tm="100000">
                                              <p:val>
                                                <p:strVal val="#ppt_x"/>
                                              </p:val>
                                            </p:tav>
                                          </p:tavLst>
                                        </p:anim>
                                        <p:anim calcmode="lin" valueType="num">
                                          <p:cBhvr additive="base">
                                            <p:cTn id="191" dur="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500" fill="hold"/>
                                            <p:tgtEl>
                                              <p:spTgt spid="66"/>
                                            </p:tgtEl>
                                            <p:attrNameLst>
                                              <p:attrName>ppt_x</p:attrName>
                                            </p:attrNameLst>
                                          </p:cBhvr>
                                          <p:tavLst>
                                            <p:tav tm="0">
                                              <p:val>
                                                <p:strVal val="#ppt_x"/>
                                              </p:val>
                                            </p:tav>
                                            <p:tav tm="100000">
                                              <p:val>
                                                <p:strVal val="#ppt_x"/>
                                              </p:val>
                                            </p:tav>
                                          </p:tavLst>
                                        </p:anim>
                                        <p:anim calcmode="lin" valueType="num">
                                          <p:cBhvr additive="base">
                                            <p:cTn id="195" dur="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500" fill="hold"/>
                                            <p:tgtEl>
                                              <p:spTgt spid="67"/>
                                            </p:tgtEl>
                                            <p:attrNameLst>
                                              <p:attrName>ppt_x</p:attrName>
                                            </p:attrNameLst>
                                          </p:cBhvr>
                                          <p:tavLst>
                                            <p:tav tm="0">
                                              <p:val>
                                                <p:strVal val="#ppt_x"/>
                                              </p:val>
                                            </p:tav>
                                            <p:tav tm="100000">
                                              <p:val>
                                                <p:strVal val="#ppt_x"/>
                                              </p:val>
                                            </p:tav>
                                          </p:tavLst>
                                        </p:anim>
                                        <p:anim calcmode="lin" valueType="num">
                                          <p:cBhvr additive="base">
                                            <p:cTn id="199" dur="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500" fill="hold"/>
                                            <p:tgtEl>
                                              <p:spTgt spid="68"/>
                                            </p:tgtEl>
                                            <p:attrNameLst>
                                              <p:attrName>ppt_x</p:attrName>
                                            </p:attrNameLst>
                                          </p:cBhvr>
                                          <p:tavLst>
                                            <p:tav tm="0">
                                              <p:val>
                                                <p:strVal val="#ppt_x"/>
                                              </p:val>
                                            </p:tav>
                                            <p:tav tm="100000">
                                              <p:val>
                                                <p:strVal val="#ppt_x"/>
                                              </p:val>
                                            </p:tav>
                                          </p:tavLst>
                                        </p:anim>
                                        <p:anim calcmode="lin" valueType="num">
                                          <p:cBhvr additive="base">
                                            <p:cTn id="203" dur="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500" fill="hold"/>
                                            <p:tgtEl>
                                              <p:spTgt spid="69"/>
                                            </p:tgtEl>
                                            <p:attrNameLst>
                                              <p:attrName>ppt_x</p:attrName>
                                            </p:attrNameLst>
                                          </p:cBhvr>
                                          <p:tavLst>
                                            <p:tav tm="0">
                                              <p:val>
                                                <p:strVal val="#ppt_x"/>
                                              </p:val>
                                            </p:tav>
                                            <p:tav tm="100000">
                                              <p:val>
                                                <p:strVal val="#ppt_x"/>
                                              </p:val>
                                            </p:tav>
                                          </p:tavLst>
                                        </p:anim>
                                        <p:anim calcmode="lin" valueType="num">
                                          <p:cBhvr additive="base">
                                            <p:cTn id="207" dur="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500" fill="hold"/>
                                            <p:tgtEl>
                                              <p:spTgt spid="70"/>
                                            </p:tgtEl>
                                            <p:attrNameLst>
                                              <p:attrName>ppt_x</p:attrName>
                                            </p:attrNameLst>
                                          </p:cBhvr>
                                          <p:tavLst>
                                            <p:tav tm="0">
                                              <p:val>
                                                <p:strVal val="#ppt_x"/>
                                              </p:val>
                                            </p:tav>
                                            <p:tav tm="100000">
                                              <p:val>
                                                <p:strVal val="#ppt_x"/>
                                              </p:val>
                                            </p:tav>
                                          </p:tavLst>
                                        </p:anim>
                                        <p:anim calcmode="lin" valueType="num">
                                          <p:cBhvr additive="base">
                                            <p:cTn id="211" dur="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500" fill="hold"/>
                                            <p:tgtEl>
                                              <p:spTgt spid="71"/>
                                            </p:tgtEl>
                                            <p:attrNameLst>
                                              <p:attrName>ppt_x</p:attrName>
                                            </p:attrNameLst>
                                          </p:cBhvr>
                                          <p:tavLst>
                                            <p:tav tm="0">
                                              <p:val>
                                                <p:strVal val="#ppt_x"/>
                                              </p:val>
                                            </p:tav>
                                            <p:tav tm="100000">
                                              <p:val>
                                                <p:strVal val="#ppt_x"/>
                                              </p:val>
                                            </p:tav>
                                          </p:tavLst>
                                        </p:anim>
                                        <p:anim calcmode="lin" valueType="num">
                                          <p:cBhvr additive="base">
                                            <p:cTn id="215" dur="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500" fill="hold"/>
                                            <p:tgtEl>
                                              <p:spTgt spid="72"/>
                                            </p:tgtEl>
                                            <p:attrNameLst>
                                              <p:attrName>ppt_x</p:attrName>
                                            </p:attrNameLst>
                                          </p:cBhvr>
                                          <p:tavLst>
                                            <p:tav tm="0">
                                              <p:val>
                                                <p:strVal val="#ppt_x"/>
                                              </p:val>
                                            </p:tav>
                                            <p:tav tm="100000">
                                              <p:val>
                                                <p:strVal val="#ppt_x"/>
                                              </p:val>
                                            </p:tav>
                                          </p:tavLst>
                                        </p:anim>
                                        <p:anim calcmode="lin" valueType="num">
                                          <p:cBhvr additive="base">
                                            <p:cTn id="219" dur="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500" fill="hold"/>
                                            <p:tgtEl>
                                              <p:spTgt spid="73"/>
                                            </p:tgtEl>
                                            <p:attrNameLst>
                                              <p:attrName>ppt_x</p:attrName>
                                            </p:attrNameLst>
                                          </p:cBhvr>
                                          <p:tavLst>
                                            <p:tav tm="0">
                                              <p:val>
                                                <p:strVal val="#ppt_x"/>
                                              </p:val>
                                            </p:tav>
                                            <p:tav tm="100000">
                                              <p:val>
                                                <p:strVal val="#ppt_x"/>
                                              </p:val>
                                            </p:tav>
                                          </p:tavLst>
                                        </p:anim>
                                        <p:anim calcmode="lin" valueType="num">
                                          <p:cBhvr additive="base">
                                            <p:cTn id="223" dur="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500" fill="hold"/>
                                            <p:tgtEl>
                                              <p:spTgt spid="74"/>
                                            </p:tgtEl>
                                            <p:attrNameLst>
                                              <p:attrName>ppt_x</p:attrName>
                                            </p:attrNameLst>
                                          </p:cBhvr>
                                          <p:tavLst>
                                            <p:tav tm="0">
                                              <p:val>
                                                <p:strVal val="#ppt_x"/>
                                              </p:val>
                                            </p:tav>
                                            <p:tav tm="100000">
                                              <p:val>
                                                <p:strVal val="#ppt_x"/>
                                              </p:val>
                                            </p:tav>
                                          </p:tavLst>
                                        </p:anim>
                                        <p:anim calcmode="lin" valueType="num">
                                          <p:cBhvr additive="base">
                                            <p:cTn id="227" dur="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500" fill="hold"/>
                                            <p:tgtEl>
                                              <p:spTgt spid="75"/>
                                            </p:tgtEl>
                                            <p:attrNameLst>
                                              <p:attrName>ppt_x</p:attrName>
                                            </p:attrNameLst>
                                          </p:cBhvr>
                                          <p:tavLst>
                                            <p:tav tm="0">
                                              <p:val>
                                                <p:strVal val="#ppt_x"/>
                                              </p:val>
                                            </p:tav>
                                            <p:tav tm="100000">
                                              <p:val>
                                                <p:strVal val="#ppt_x"/>
                                              </p:val>
                                            </p:tav>
                                          </p:tavLst>
                                        </p:anim>
                                        <p:anim calcmode="lin" valueType="num">
                                          <p:cBhvr additive="base">
                                            <p:cTn id="231" dur="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500" fill="hold"/>
                                            <p:tgtEl>
                                              <p:spTgt spid="76"/>
                                            </p:tgtEl>
                                            <p:attrNameLst>
                                              <p:attrName>ppt_x</p:attrName>
                                            </p:attrNameLst>
                                          </p:cBhvr>
                                          <p:tavLst>
                                            <p:tav tm="0">
                                              <p:val>
                                                <p:strVal val="#ppt_x"/>
                                              </p:val>
                                            </p:tav>
                                            <p:tav tm="100000">
                                              <p:val>
                                                <p:strVal val="#ppt_x"/>
                                              </p:val>
                                            </p:tav>
                                          </p:tavLst>
                                        </p:anim>
                                        <p:anim calcmode="lin" valueType="num">
                                          <p:cBhvr additive="base">
                                            <p:cTn id="235" dur="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500" fill="hold"/>
                                            <p:tgtEl>
                                              <p:spTgt spid="77"/>
                                            </p:tgtEl>
                                            <p:attrNameLst>
                                              <p:attrName>ppt_x</p:attrName>
                                            </p:attrNameLst>
                                          </p:cBhvr>
                                          <p:tavLst>
                                            <p:tav tm="0">
                                              <p:val>
                                                <p:strVal val="#ppt_x"/>
                                              </p:val>
                                            </p:tav>
                                            <p:tav tm="100000">
                                              <p:val>
                                                <p:strVal val="#ppt_x"/>
                                              </p:val>
                                            </p:tav>
                                          </p:tavLst>
                                        </p:anim>
                                        <p:anim calcmode="lin" valueType="num">
                                          <p:cBhvr additive="base">
                                            <p:cTn id="239" dur="500" fill="hold"/>
                                            <p:tgtEl>
                                              <p:spTgt spid="77"/>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500" fill="hold"/>
                                            <p:tgtEl>
                                              <p:spTgt spid="78"/>
                                            </p:tgtEl>
                                            <p:attrNameLst>
                                              <p:attrName>ppt_x</p:attrName>
                                            </p:attrNameLst>
                                          </p:cBhvr>
                                          <p:tavLst>
                                            <p:tav tm="0">
                                              <p:val>
                                                <p:strVal val="#ppt_x"/>
                                              </p:val>
                                            </p:tav>
                                            <p:tav tm="100000">
                                              <p:val>
                                                <p:strVal val="#ppt_x"/>
                                              </p:val>
                                            </p:tav>
                                          </p:tavLst>
                                        </p:anim>
                                        <p:anim calcmode="lin" valueType="num">
                                          <p:cBhvr additive="base">
                                            <p:cTn id="243" dur="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500" fill="hold"/>
                                            <p:tgtEl>
                                              <p:spTgt spid="79"/>
                                            </p:tgtEl>
                                            <p:attrNameLst>
                                              <p:attrName>ppt_x</p:attrName>
                                            </p:attrNameLst>
                                          </p:cBhvr>
                                          <p:tavLst>
                                            <p:tav tm="0">
                                              <p:val>
                                                <p:strVal val="#ppt_x"/>
                                              </p:val>
                                            </p:tav>
                                            <p:tav tm="100000">
                                              <p:val>
                                                <p:strVal val="#ppt_x"/>
                                              </p:val>
                                            </p:tav>
                                          </p:tavLst>
                                        </p:anim>
                                        <p:anim calcmode="lin" valueType="num">
                                          <p:cBhvr additive="base">
                                            <p:cTn id="247" dur="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500" fill="hold"/>
                                            <p:tgtEl>
                                              <p:spTgt spid="80"/>
                                            </p:tgtEl>
                                            <p:attrNameLst>
                                              <p:attrName>ppt_x</p:attrName>
                                            </p:attrNameLst>
                                          </p:cBhvr>
                                          <p:tavLst>
                                            <p:tav tm="0">
                                              <p:val>
                                                <p:strVal val="1+#ppt_w/2"/>
                                              </p:val>
                                            </p:tav>
                                            <p:tav tm="100000">
                                              <p:val>
                                                <p:strVal val="#ppt_x"/>
                                              </p:val>
                                            </p:tav>
                                          </p:tavLst>
                                        </p:anim>
                                        <p:anim calcmode="lin" valueType="num">
                                          <p:cBhvr additive="base">
                                            <p:cTn id="251" dur="500" fill="hold"/>
                                            <p:tgtEl>
                                              <p:spTgt spid="80"/>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500" fill="hold"/>
                                            <p:tgtEl>
                                              <p:spTgt spid="81"/>
                                            </p:tgtEl>
                                            <p:attrNameLst>
                                              <p:attrName>ppt_x</p:attrName>
                                            </p:attrNameLst>
                                          </p:cBhvr>
                                          <p:tavLst>
                                            <p:tav tm="0">
                                              <p:val>
                                                <p:strVal val="1+#ppt_w/2"/>
                                              </p:val>
                                            </p:tav>
                                            <p:tav tm="100000">
                                              <p:val>
                                                <p:strVal val="#ppt_x"/>
                                              </p:val>
                                            </p:tav>
                                          </p:tavLst>
                                        </p:anim>
                                        <p:anim calcmode="lin" valueType="num">
                                          <p:cBhvr additive="base">
                                            <p:cTn id="255" dur="500" fill="hold"/>
                                            <p:tgtEl>
                                              <p:spTgt spid="81"/>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500" fill="hold"/>
                                            <p:tgtEl>
                                              <p:spTgt spid="82"/>
                                            </p:tgtEl>
                                            <p:attrNameLst>
                                              <p:attrName>ppt_x</p:attrName>
                                            </p:attrNameLst>
                                          </p:cBhvr>
                                          <p:tavLst>
                                            <p:tav tm="0">
                                              <p:val>
                                                <p:strVal val="0-#ppt_w/2"/>
                                              </p:val>
                                            </p:tav>
                                            <p:tav tm="100000">
                                              <p:val>
                                                <p:strVal val="#ppt_x"/>
                                              </p:val>
                                            </p:tav>
                                          </p:tavLst>
                                        </p:anim>
                                        <p:anim calcmode="lin" valueType="num">
                                          <p:cBhvr additive="base">
                                            <p:cTn id="259" dur="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500" fill="hold"/>
                                            <p:tgtEl>
                                              <p:spTgt spid="83"/>
                                            </p:tgtEl>
                                            <p:attrNameLst>
                                              <p:attrName>ppt_x</p:attrName>
                                            </p:attrNameLst>
                                          </p:cBhvr>
                                          <p:tavLst>
                                            <p:tav tm="0">
                                              <p:val>
                                                <p:strVal val="#ppt_x"/>
                                              </p:val>
                                            </p:tav>
                                            <p:tav tm="100000">
                                              <p:val>
                                                <p:strVal val="#ppt_x"/>
                                              </p:val>
                                            </p:tav>
                                          </p:tavLst>
                                        </p:anim>
                                        <p:anim calcmode="lin" valueType="num">
                                          <p:cBhvr additive="base">
                                            <p:cTn id="263" dur="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500" fill="hold"/>
                                            <p:tgtEl>
                                              <p:spTgt spid="84"/>
                                            </p:tgtEl>
                                            <p:attrNameLst>
                                              <p:attrName>ppt_x</p:attrName>
                                            </p:attrNameLst>
                                          </p:cBhvr>
                                          <p:tavLst>
                                            <p:tav tm="0">
                                              <p:val>
                                                <p:strVal val="#ppt_x"/>
                                              </p:val>
                                            </p:tav>
                                            <p:tav tm="100000">
                                              <p:val>
                                                <p:strVal val="#ppt_x"/>
                                              </p:val>
                                            </p:tav>
                                          </p:tavLst>
                                        </p:anim>
                                        <p:anim calcmode="lin" valueType="num">
                                          <p:cBhvr additive="base">
                                            <p:cTn id="267" dur="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500" fill="hold"/>
                                            <p:tgtEl>
                                              <p:spTgt spid="85"/>
                                            </p:tgtEl>
                                            <p:attrNameLst>
                                              <p:attrName>ppt_x</p:attrName>
                                            </p:attrNameLst>
                                          </p:cBhvr>
                                          <p:tavLst>
                                            <p:tav tm="0">
                                              <p:val>
                                                <p:strVal val="#ppt_x"/>
                                              </p:val>
                                            </p:tav>
                                            <p:tav tm="100000">
                                              <p:val>
                                                <p:strVal val="#ppt_x"/>
                                              </p:val>
                                            </p:tav>
                                          </p:tavLst>
                                        </p:anim>
                                        <p:anim calcmode="lin" valueType="num">
                                          <p:cBhvr additive="base">
                                            <p:cTn id="271" dur="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500" fill="hold"/>
                                            <p:tgtEl>
                                              <p:spTgt spid="86"/>
                                            </p:tgtEl>
                                            <p:attrNameLst>
                                              <p:attrName>ppt_x</p:attrName>
                                            </p:attrNameLst>
                                          </p:cBhvr>
                                          <p:tavLst>
                                            <p:tav tm="0">
                                              <p:val>
                                                <p:strVal val="0-#ppt_w/2"/>
                                              </p:val>
                                            </p:tav>
                                            <p:tav tm="100000">
                                              <p:val>
                                                <p:strVal val="#ppt_x"/>
                                              </p:val>
                                            </p:tav>
                                          </p:tavLst>
                                        </p:anim>
                                        <p:anim calcmode="lin" valueType="num">
                                          <p:cBhvr additive="base">
                                            <p:cTn id="275" dur="500" fill="hold"/>
                                            <p:tgtEl>
                                              <p:spTgt spid="86"/>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500" fill="hold"/>
                                            <p:tgtEl>
                                              <p:spTgt spid="87"/>
                                            </p:tgtEl>
                                            <p:attrNameLst>
                                              <p:attrName>ppt_x</p:attrName>
                                            </p:attrNameLst>
                                          </p:cBhvr>
                                          <p:tavLst>
                                            <p:tav tm="0">
                                              <p:val>
                                                <p:strVal val="#ppt_x"/>
                                              </p:val>
                                            </p:tav>
                                            <p:tav tm="100000">
                                              <p:val>
                                                <p:strVal val="#ppt_x"/>
                                              </p:val>
                                            </p:tav>
                                          </p:tavLst>
                                        </p:anim>
                                        <p:anim calcmode="lin" valueType="num">
                                          <p:cBhvr additive="base">
                                            <p:cTn id="279" dur="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500" fill="hold"/>
                                            <p:tgtEl>
                                              <p:spTgt spid="88"/>
                                            </p:tgtEl>
                                            <p:attrNameLst>
                                              <p:attrName>ppt_x</p:attrName>
                                            </p:attrNameLst>
                                          </p:cBhvr>
                                          <p:tavLst>
                                            <p:tav tm="0">
                                              <p:val>
                                                <p:strVal val="#ppt_x"/>
                                              </p:val>
                                            </p:tav>
                                            <p:tav tm="100000">
                                              <p:val>
                                                <p:strVal val="#ppt_x"/>
                                              </p:val>
                                            </p:tav>
                                          </p:tavLst>
                                        </p:anim>
                                        <p:anim calcmode="lin" valueType="num">
                                          <p:cBhvr additive="base">
                                            <p:cTn id="283" dur="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500" fill="hold"/>
                                            <p:tgtEl>
                                              <p:spTgt spid="89"/>
                                            </p:tgtEl>
                                            <p:attrNameLst>
                                              <p:attrName>ppt_x</p:attrName>
                                            </p:attrNameLst>
                                          </p:cBhvr>
                                          <p:tavLst>
                                            <p:tav tm="0">
                                              <p:val>
                                                <p:strVal val="#ppt_x"/>
                                              </p:val>
                                            </p:tav>
                                            <p:tav tm="100000">
                                              <p:val>
                                                <p:strVal val="#ppt_x"/>
                                              </p:val>
                                            </p:tav>
                                          </p:tavLst>
                                        </p:anim>
                                        <p:anim calcmode="lin" valueType="num">
                                          <p:cBhvr additive="base">
                                            <p:cTn id="287" dur="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500" fill="hold"/>
                                            <p:tgtEl>
                                              <p:spTgt spid="90"/>
                                            </p:tgtEl>
                                            <p:attrNameLst>
                                              <p:attrName>ppt_x</p:attrName>
                                            </p:attrNameLst>
                                          </p:cBhvr>
                                          <p:tavLst>
                                            <p:tav tm="0">
                                              <p:val>
                                                <p:strVal val="#ppt_x"/>
                                              </p:val>
                                            </p:tav>
                                            <p:tav tm="100000">
                                              <p:val>
                                                <p:strVal val="#ppt_x"/>
                                              </p:val>
                                            </p:tav>
                                          </p:tavLst>
                                        </p:anim>
                                        <p:anim calcmode="lin" valueType="num">
                                          <p:cBhvr additive="base">
                                            <p:cTn id="291" dur="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500" fill="hold"/>
                                            <p:tgtEl>
                                              <p:spTgt spid="91"/>
                                            </p:tgtEl>
                                            <p:attrNameLst>
                                              <p:attrName>ppt_x</p:attrName>
                                            </p:attrNameLst>
                                          </p:cBhvr>
                                          <p:tavLst>
                                            <p:tav tm="0">
                                              <p:val>
                                                <p:strVal val="#ppt_x"/>
                                              </p:val>
                                            </p:tav>
                                            <p:tav tm="100000">
                                              <p:val>
                                                <p:strVal val="#ppt_x"/>
                                              </p:val>
                                            </p:tav>
                                          </p:tavLst>
                                        </p:anim>
                                        <p:anim calcmode="lin" valueType="num">
                                          <p:cBhvr additive="base">
                                            <p:cTn id="295" dur="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500" fill="hold"/>
                                            <p:tgtEl>
                                              <p:spTgt spid="92"/>
                                            </p:tgtEl>
                                            <p:attrNameLst>
                                              <p:attrName>ppt_x</p:attrName>
                                            </p:attrNameLst>
                                          </p:cBhvr>
                                          <p:tavLst>
                                            <p:tav tm="0">
                                              <p:val>
                                                <p:strVal val="#ppt_x"/>
                                              </p:val>
                                            </p:tav>
                                            <p:tav tm="100000">
                                              <p:val>
                                                <p:strVal val="#ppt_x"/>
                                              </p:val>
                                            </p:tav>
                                          </p:tavLst>
                                        </p:anim>
                                        <p:anim calcmode="lin" valueType="num">
                                          <p:cBhvr additive="base">
                                            <p:cTn id="299" dur="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500" fill="hold"/>
                                            <p:tgtEl>
                                              <p:spTgt spid="93"/>
                                            </p:tgtEl>
                                            <p:attrNameLst>
                                              <p:attrName>ppt_x</p:attrName>
                                            </p:attrNameLst>
                                          </p:cBhvr>
                                          <p:tavLst>
                                            <p:tav tm="0">
                                              <p:val>
                                                <p:strVal val="#ppt_x"/>
                                              </p:val>
                                            </p:tav>
                                            <p:tav tm="100000">
                                              <p:val>
                                                <p:strVal val="#ppt_x"/>
                                              </p:val>
                                            </p:tav>
                                          </p:tavLst>
                                        </p:anim>
                                        <p:anim calcmode="lin" valueType="num">
                                          <p:cBhvr additive="base">
                                            <p:cTn id="303" dur="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500" fill="hold"/>
                                            <p:tgtEl>
                                              <p:spTgt spid="94"/>
                                            </p:tgtEl>
                                            <p:attrNameLst>
                                              <p:attrName>ppt_x</p:attrName>
                                            </p:attrNameLst>
                                          </p:cBhvr>
                                          <p:tavLst>
                                            <p:tav tm="0">
                                              <p:val>
                                                <p:strVal val="#ppt_x"/>
                                              </p:val>
                                            </p:tav>
                                            <p:tav tm="100000">
                                              <p:val>
                                                <p:strVal val="#ppt_x"/>
                                              </p:val>
                                            </p:tav>
                                          </p:tavLst>
                                        </p:anim>
                                        <p:anim calcmode="lin" valueType="num">
                                          <p:cBhvr additive="base">
                                            <p:cTn id="307" dur="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500" fill="hold"/>
                                            <p:tgtEl>
                                              <p:spTgt spid="95"/>
                                            </p:tgtEl>
                                            <p:attrNameLst>
                                              <p:attrName>ppt_x</p:attrName>
                                            </p:attrNameLst>
                                          </p:cBhvr>
                                          <p:tavLst>
                                            <p:tav tm="0">
                                              <p:val>
                                                <p:strVal val="#ppt_x"/>
                                              </p:val>
                                            </p:tav>
                                            <p:tav tm="100000">
                                              <p:val>
                                                <p:strVal val="#ppt_x"/>
                                              </p:val>
                                            </p:tav>
                                          </p:tavLst>
                                        </p:anim>
                                        <p:anim calcmode="lin" valueType="num">
                                          <p:cBhvr additive="base">
                                            <p:cTn id="311" dur="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500" fill="hold"/>
                                            <p:tgtEl>
                                              <p:spTgt spid="96"/>
                                            </p:tgtEl>
                                            <p:attrNameLst>
                                              <p:attrName>ppt_x</p:attrName>
                                            </p:attrNameLst>
                                          </p:cBhvr>
                                          <p:tavLst>
                                            <p:tav tm="0">
                                              <p:val>
                                                <p:strVal val="#ppt_x"/>
                                              </p:val>
                                            </p:tav>
                                            <p:tav tm="100000">
                                              <p:val>
                                                <p:strVal val="#ppt_x"/>
                                              </p:val>
                                            </p:tav>
                                          </p:tavLst>
                                        </p:anim>
                                        <p:anim calcmode="lin" valueType="num">
                                          <p:cBhvr additive="base">
                                            <p:cTn id="315" dur="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500" fill="hold"/>
                                            <p:tgtEl>
                                              <p:spTgt spid="97"/>
                                            </p:tgtEl>
                                            <p:attrNameLst>
                                              <p:attrName>ppt_x</p:attrName>
                                            </p:attrNameLst>
                                          </p:cBhvr>
                                          <p:tavLst>
                                            <p:tav tm="0">
                                              <p:val>
                                                <p:strVal val="#ppt_x"/>
                                              </p:val>
                                            </p:tav>
                                            <p:tav tm="100000">
                                              <p:val>
                                                <p:strVal val="#ppt_x"/>
                                              </p:val>
                                            </p:tav>
                                          </p:tavLst>
                                        </p:anim>
                                        <p:anim calcmode="lin" valueType="num">
                                          <p:cBhvr additive="base">
                                            <p:cTn id="319" dur="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500" fill="hold"/>
                                            <p:tgtEl>
                                              <p:spTgt spid="98"/>
                                            </p:tgtEl>
                                            <p:attrNameLst>
                                              <p:attrName>ppt_x</p:attrName>
                                            </p:attrNameLst>
                                          </p:cBhvr>
                                          <p:tavLst>
                                            <p:tav tm="0">
                                              <p:val>
                                                <p:strVal val="#ppt_x"/>
                                              </p:val>
                                            </p:tav>
                                            <p:tav tm="100000">
                                              <p:val>
                                                <p:strVal val="#ppt_x"/>
                                              </p:val>
                                            </p:tav>
                                          </p:tavLst>
                                        </p:anim>
                                        <p:anim calcmode="lin" valueType="num">
                                          <p:cBhvr additive="base">
                                            <p:cTn id="323" dur="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500" fill="hold"/>
                                            <p:tgtEl>
                                              <p:spTgt spid="99"/>
                                            </p:tgtEl>
                                            <p:attrNameLst>
                                              <p:attrName>ppt_x</p:attrName>
                                            </p:attrNameLst>
                                          </p:cBhvr>
                                          <p:tavLst>
                                            <p:tav tm="0">
                                              <p:val>
                                                <p:strVal val="#ppt_x"/>
                                              </p:val>
                                            </p:tav>
                                            <p:tav tm="100000">
                                              <p:val>
                                                <p:strVal val="#ppt_x"/>
                                              </p:val>
                                            </p:tav>
                                          </p:tavLst>
                                        </p:anim>
                                        <p:anim calcmode="lin" valueType="num">
                                          <p:cBhvr additive="base">
                                            <p:cTn id="327" dur="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500" fill="hold"/>
                                            <p:tgtEl>
                                              <p:spTgt spid="100"/>
                                            </p:tgtEl>
                                            <p:attrNameLst>
                                              <p:attrName>ppt_x</p:attrName>
                                            </p:attrNameLst>
                                          </p:cBhvr>
                                          <p:tavLst>
                                            <p:tav tm="0">
                                              <p:val>
                                                <p:strVal val="#ppt_x"/>
                                              </p:val>
                                            </p:tav>
                                            <p:tav tm="100000">
                                              <p:val>
                                                <p:strVal val="#ppt_x"/>
                                              </p:val>
                                            </p:tav>
                                          </p:tavLst>
                                        </p:anim>
                                        <p:anim calcmode="lin" valueType="num">
                                          <p:cBhvr additive="base">
                                            <p:cTn id="331" dur="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500" fill="hold"/>
                                            <p:tgtEl>
                                              <p:spTgt spid="101"/>
                                            </p:tgtEl>
                                            <p:attrNameLst>
                                              <p:attrName>ppt_x</p:attrName>
                                            </p:attrNameLst>
                                          </p:cBhvr>
                                          <p:tavLst>
                                            <p:tav tm="0">
                                              <p:val>
                                                <p:strVal val="#ppt_x"/>
                                              </p:val>
                                            </p:tav>
                                            <p:tav tm="100000">
                                              <p:val>
                                                <p:strVal val="#ppt_x"/>
                                              </p:val>
                                            </p:tav>
                                          </p:tavLst>
                                        </p:anim>
                                        <p:anim calcmode="lin" valueType="num">
                                          <p:cBhvr additive="base">
                                            <p:cTn id="335" dur="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500" fill="hold"/>
                                            <p:tgtEl>
                                              <p:spTgt spid="102"/>
                                            </p:tgtEl>
                                            <p:attrNameLst>
                                              <p:attrName>ppt_x</p:attrName>
                                            </p:attrNameLst>
                                          </p:cBhvr>
                                          <p:tavLst>
                                            <p:tav tm="0">
                                              <p:val>
                                                <p:strVal val="#ppt_x"/>
                                              </p:val>
                                            </p:tav>
                                            <p:tav tm="100000">
                                              <p:val>
                                                <p:strVal val="#ppt_x"/>
                                              </p:val>
                                            </p:tav>
                                          </p:tavLst>
                                        </p:anim>
                                        <p:anim calcmode="lin" valueType="num">
                                          <p:cBhvr additive="base">
                                            <p:cTn id="339" dur="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500" fill="hold"/>
                                            <p:tgtEl>
                                              <p:spTgt spid="103"/>
                                            </p:tgtEl>
                                            <p:attrNameLst>
                                              <p:attrName>ppt_x</p:attrName>
                                            </p:attrNameLst>
                                          </p:cBhvr>
                                          <p:tavLst>
                                            <p:tav tm="0">
                                              <p:val>
                                                <p:strVal val="#ppt_x"/>
                                              </p:val>
                                            </p:tav>
                                            <p:tav tm="100000">
                                              <p:val>
                                                <p:strVal val="#ppt_x"/>
                                              </p:val>
                                            </p:tav>
                                          </p:tavLst>
                                        </p:anim>
                                        <p:anim calcmode="lin" valueType="num">
                                          <p:cBhvr additive="base">
                                            <p:cTn id="343" dur="500" fill="hold"/>
                                            <p:tgtEl>
                                              <p:spTgt spid="103"/>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04"/>
                                            </p:tgtEl>
                                            <p:attrNameLst>
                                              <p:attrName>style.visibility</p:attrName>
                                            </p:attrNameLst>
                                          </p:cBhvr>
                                          <p:to>
                                            <p:strVal val="visible"/>
                                          </p:to>
                                        </p:set>
                                        <p:animEffect transition="in" filter="fade">
                                          <p:cBhvr>
                                            <p:cTn id="347" dur="1000"/>
                                            <p:tgtEl>
                                              <p:spTgt spid="104"/>
                                            </p:tgtEl>
                                          </p:cBhvr>
                                        </p:animEffect>
                                        <p:anim calcmode="lin" valueType="num">
                                          <p:cBhvr>
                                            <p:cTn id="348" dur="1000" fill="hold"/>
                                            <p:tgtEl>
                                              <p:spTgt spid="104"/>
                                            </p:tgtEl>
                                            <p:attrNameLst>
                                              <p:attrName>ppt_x</p:attrName>
                                            </p:attrNameLst>
                                          </p:cBhvr>
                                          <p:tavLst>
                                            <p:tav tm="0">
                                              <p:val>
                                                <p:strVal val="#ppt_x"/>
                                              </p:val>
                                            </p:tav>
                                            <p:tav tm="100000">
                                              <p:val>
                                                <p:strVal val="#ppt_x"/>
                                              </p:val>
                                            </p:tav>
                                          </p:tavLst>
                                        </p:anim>
                                        <p:anim calcmode="lin" valueType="num">
                                          <p:cBhvr>
                                            <p:cTn id="349" dur="1000" fill="hold"/>
                                            <p:tgtEl>
                                              <p:spTgt spid="104"/>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05"/>
                                            </p:tgtEl>
                                            <p:attrNameLst>
                                              <p:attrName>style.visibility</p:attrName>
                                            </p:attrNameLst>
                                          </p:cBhvr>
                                          <p:to>
                                            <p:strVal val="visible"/>
                                          </p:to>
                                        </p:set>
                                        <p:animEffect transition="in" filter="wipe(left)">
                                          <p:cBhvr>
                                            <p:cTn id="353" dur="500"/>
                                            <p:tgtEl>
                                              <p:spTgt spid="105"/>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06"/>
                                            </p:tgtEl>
                                            <p:attrNameLst>
                                              <p:attrName>style.visibility</p:attrName>
                                            </p:attrNameLst>
                                          </p:cBhvr>
                                          <p:to>
                                            <p:strVal val="visible"/>
                                          </p:to>
                                        </p:set>
                                        <p:animEffect transition="in" filter="wipe(left)">
                                          <p:cBhvr>
                                            <p:cTn id="357" dur="500"/>
                                            <p:tgtEl>
                                              <p:spTgt spid="106"/>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07"/>
                                            </p:tgtEl>
                                            <p:attrNameLst>
                                              <p:attrName>style.visibility</p:attrName>
                                            </p:attrNameLst>
                                          </p:cBhvr>
                                          <p:to>
                                            <p:strVal val="visible"/>
                                          </p:to>
                                        </p:set>
                                        <p:animEffect transition="in" filter="wipe(left)">
                                          <p:cBhvr>
                                            <p:cTn id="360" dur="500"/>
                                            <p:tgtEl>
                                              <p:spTgt spid="107"/>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08"/>
                                            </p:tgtEl>
                                            <p:attrNameLst>
                                              <p:attrName>style.visibility</p:attrName>
                                            </p:attrNameLst>
                                          </p:cBhvr>
                                          <p:to>
                                            <p:strVal val="visible"/>
                                          </p:to>
                                        </p:set>
                                        <p:animEffect transition="in" filter="fade">
                                          <p:cBhvr>
                                            <p:cTn id="364" dur="1000"/>
                                            <p:tgtEl>
                                              <p:spTgt spid="108"/>
                                            </p:tgtEl>
                                          </p:cBhvr>
                                        </p:animEffect>
                                        <p:anim calcmode="lin" valueType="num">
                                          <p:cBhvr>
                                            <p:cTn id="365" dur="1000" fill="hold"/>
                                            <p:tgtEl>
                                              <p:spTgt spid="108"/>
                                            </p:tgtEl>
                                            <p:attrNameLst>
                                              <p:attrName>ppt_x</p:attrName>
                                            </p:attrNameLst>
                                          </p:cBhvr>
                                          <p:tavLst>
                                            <p:tav tm="0">
                                              <p:val>
                                                <p:strVal val="#ppt_x"/>
                                              </p:val>
                                            </p:tav>
                                            <p:tav tm="100000">
                                              <p:val>
                                                <p:strVal val="#ppt_x"/>
                                              </p:val>
                                            </p:tav>
                                          </p:tavLst>
                                        </p:anim>
                                        <p:anim calcmode="lin" valueType="num">
                                          <p:cBhvr>
                                            <p:cTn id="366" dur="1000" fill="hold"/>
                                            <p:tgtEl>
                                              <p:spTgt spid="108"/>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09"/>
                                            </p:tgtEl>
                                            <p:attrNameLst>
                                              <p:attrName>style.visibility</p:attrName>
                                            </p:attrNameLst>
                                          </p:cBhvr>
                                          <p:to>
                                            <p:strVal val="visible"/>
                                          </p:to>
                                        </p:set>
                                        <p:animEffect transition="in" filter="wipe(left)">
                                          <p:cBhvr>
                                            <p:cTn id="370" dur="500"/>
                                            <p:tgtEl>
                                              <p:spTgt spid="109"/>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10"/>
                                            </p:tgtEl>
                                            <p:attrNameLst>
                                              <p:attrName>style.visibility</p:attrName>
                                            </p:attrNameLst>
                                          </p:cBhvr>
                                          <p:to>
                                            <p:strVal val="visible"/>
                                          </p:to>
                                        </p:set>
                                        <p:animEffect transition="in" filter="wipe(left)">
                                          <p:cBhvr>
                                            <p:cTn id="374" dur="500"/>
                                            <p:tgtEl>
                                              <p:spTgt spid="110"/>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11"/>
                                            </p:tgtEl>
                                            <p:attrNameLst>
                                              <p:attrName>style.visibility</p:attrName>
                                            </p:attrNameLst>
                                          </p:cBhvr>
                                          <p:to>
                                            <p:strVal val="visible"/>
                                          </p:to>
                                        </p:set>
                                        <p:animEffect transition="in" filter="wipe(left)">
                                          <p:cBhvr>
                                            <p:cTn id="377" dur="500"/>
                                            <p:tgtEl>
                                              <p:spTgt spid="111"/>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12"/>
                                            </p:tgtEl>
                                            <p:attrNameLst>
                                              <p:attrName>style.visibility</p:attrName>
                                            </p:attrNameLst>
                                          </p:cBhvr>
                                          <p:to>
                                            <p:strVal val="visible"/>
                                          </p:to>
                                        </p:set>
                                        <p:animEffect transition="in" filter="fade">
                                          <p:cBhvr>
                                            <p:cTn id="381" dur="1000"/>
                                            <p:tgtEl>
                                              <p:spTgt spid="112"/>
                                            </p:tgtEl>
                                          </p:cBhvr>
                                        </p:animEffect>
                                        <p:anim calcmode="lin" valueType="num">
                                          <p:cBhvr>
                                            <p:cTn id="382" dur="1000" fill="hold"/>
                                            <p:tgtEl>
                                              <p:spTgt spid="112"/>
                                            </p:tgtEl>
                                            <p:attrNameLst>
                                              <p:attrName>ppt_x</p:attrName>
                                            </p:attrNameLst>
                                          </p:cBhvr>
                                          <p:tavLst>
                                            <p:tav tm="0">
                                              <p:val>
                                                <p:strVal val="#ppt_x"/>
                                              </p:val>
                                            </p:tav>
                                            <p:tav tm="100000">
                                              <p:val>
                                                <p:strVal val="#ppt_x"/>
                                              </p:val>
                                            </p:tav>
                                          </p:tavLst>
                                        </p:anim>
                                        <p:anim calcmode="lin" valueType="num">
                                          <p:cBhvr>
                                            <p:cTn id="383" dur="1000" fill="hold"/>
                                            <p:tgtEl>
                                              <p:spTgt spid="112"/>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13"/>
                                            </p:tgtEl>
                                            <p:attrNameLst>
                                              <p:attrName>style.visibility</p:attrName>
                                            </p:attrNameLst>
                                          </p:cBhvr>
                                          <p:to>
                                            <p:strVal val="visible"/>
                                          </p:to>
                                        </p:set>
                                        <p:animEffect transition="in" filter="wipe(left)">
                                          <p:cBhvr>
                                            <p:cTn id="387" dur="500"/>
                                            <p:tgtEl>
                                              <p:spTgt spid="113"/>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14"/>
                                            </p:tgtEl>
                                            <p:attrNameLst>
                                              <p:attrName>style.visibility</p:attrName>
                                            </p:attrNameLst>
                                          </p:cBhvr>
                                          <p:to>
                                            <p:strVal val="visible"/>
                                          </p:to>
                                        </p:set>
                                        <p:animEffect transition="in" filter="wipe(left)">
                                          <p:cBhvr>
                                            <p:cTn id="391" dur="500"/>
                                            <p:tgtEl>
                                              <p:spTgt spid="114"/>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15"/>
                                            </p:tgtEl>
                                            <p:attrNameLst>
                                              <p:attrName>style.visibility</p:attrName>
                                            </p:attrNameLst>
                                          </p:cBhvr>
                                          <p:to>
                                            <p:strVal val="visible"/>
                                          </p:to>
                                        </p:set>
                                        <p:animEffect transition="in" filter="wipe(left)">
                                          <p:cBhvr>
                                            <p:cTn id="394" dur="500"/>
                                            <p:tgtEl>
                                              <p:spTgt spid="115"/>
                                            </p:tgtEl>
                                          </p:cBhvr>
                                        </p:animEffect>
                                      </p:childTnLst>
                                    </p:cTn>
                                  </p:par>
                                  <p:par>
                                    <p:cTn id="395" presetID="2" presetClass="entr" presetSubtype="1" fill="hold" grpId="0" nodeType="withEffect">
                                      <p:stCondLst>
                                        <p:cond delay="0"/>
                                      </p:stCondLst>
                                      <p:childTnLst>
                                        <p:set>
                                          <p:cBhvr>
                                            <p:cTn id="396" dur="1" fill="hold">
                                              <p:stCondLst>
                                                <p:cond delay="0"/>
                                              </p:stCondLst>
                                            </p:cTn>
                                            <p:tgtEl>
                                              <p:spTgt spid="116"/>
                                            </p:tgtEl>
                                            <p:attrNameLst>
                                              <p:attrName>style.visibility</p:attrName>
                                            </p:attrNameLst>
                                          </p:cBhvr>
                                          <p:to>
                                            <p:strVal val="visible"/>
                                          </p:to>
                                        </p:set>
                                        <p:anim calcmode="lin" valueType="num">
                                          <p:cBhvr additive="base">
                                            <p:cTn id="397" dur="1000" fill="hold"/>
                                            <p:tgtEl>
                                              <p:spTgt spid="116"/>
                                            </p:tgtEl>
                                            <p:attrNameLst>
                                              <p:attrName>ppt_x</p:attrName>
                                            </p:attrNameLst>
                                          </p:cBhvr>
                                          <p:tavLst>
                                            <p:tav tm="0">
                                              <p:val>
                                                <p:strVal val="#ppt_x"/>
                                              </p:val>
                                            </p:tav>
                                            <p:tav tm="100000">
                                              <p:val>
                                                <p:strVal val="#ppt_x"/>
                                              </p:val>
                                            </p:tav>
                                          </p:tavLst>
                                        </p:anim>
                                        <p:anim calcmode="lin" valueType="num">
                                          <p:cBhvr additive="base">
                                            <p:cTn id="398" dur="1000" fill="hold"/>
                                            <p:tgtEl>
                                              <p:spTgt spid="116"/>
                                            </p:tgtEl>
                                            <p:attrNameLst>
                                              <p:attrName>ppt_y</p:attrName>
                                            </p:attrNameLst>
                                          </p:cBhvr>
                                          <p:tavLst>
                                            <p:tav tm="0">
                                              <p:val>
                                                <p:strVal val="0-#ppt_h/2"/>
                                              </p:val>
                                            </p:tav>
                                            <p:tav tm="100000">
                                              <p:val>
                                                <p:strVal val="#ppt_y"/>
                                              </p:val>
                                            </p:tav>
                                          </p:tavLst>
                                        </p:anim>
                                      </p:childTnLst>
                                    </p:cTn>
                                  </p:par>
                                  <p:par>
                                    <p:cTn id="399" presetID="2" presetClass="entr" presetSubtype="1" fill="hold" grpId="0" nodeType="withEffect">
                                      <p:stCondLst>
                                        <p:cond delay="0"/>
                                      </p:stCondLst>
                                      <p:childTnLst>
                                        <p:set>
                                          <p:cBhvr>
                                            <p:cTn id="400" dur="1" fill="hold">
                                              <p:stCondLst>
                                                <p:cond delay="0"/>
                                              </p:stCondLst>
                                            </p:cTn>
                                            <p:tgtEl>
                                              <p:spTgt spid="117"/>
                                            </p:tgtEl>
                                            <p:attrNameLst>
                                              <p:attrName>style.visibility</p:attrName>
                                            </p:attrNameLst>
                                          </p:cBhvr>
                                          <p:to>
                                            <p:strVal val="visible"/>
                                          </p:to>
                                        </p:set>
                                        <p:anim calcmode="lin" valueType="num">
                                          <p:cBhvr additive="base">
                                            <p:cTn id="401" dur="1000" fill="hold"/>
                                            <p:tgtEl>
                                              <p:spTgt spid="117"/>
                                            </p:tgtEl>
                                            <p:attrNameLst>
                                              <p:attrName>ppt_x</p:attrName>
                                            </p:attrNameLst>
                                          </p:cBhvr>
                                          <p:tavLst>
                                            <p:tav tm="0">
                                              <p:val>
                                                <p:strVal val="#ppt_x"/>
                                              </p:val>
                                            </p:tav>
                                            <p:tav tm="100000">
                                              <p:val>
                                                <p:strVal val="#ppt_x"/>
                                              </p:val>
                                            </p:tav>
                                          </p:tavLst>
                                        </p:anim>
                                        <p:anim calcmode="lin" valueType="num">
                                          <p:cBhvr additive="base">
                                            <p:cTn id="402"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5" grpId="0" animBg="1"/>
          <p:bldP spid="46" grpId="0" animBg="1"/>
          <p:bldP spid="47" grpId="0" animBg="1"/>
          <p:bldP spid="48" grpId="0" animBg="1"/>
          <p:bldP spid="49" grpId="0" animBg="1"/>
          <p:bldP spid="50" grpId="0" animBg="1"/>
          <p:bldP spid="51" grpId="0" animBg="1"/>
          <p:bldP spid="52" grpId="0" animBg="1"/>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6" grpId="0"/>
          <p:bldP spid="107" grpId="0"/>
          <p:bldP spid="108" grpId="0" animBg="1"/>
          <p:bldP spid="110" grpId="0"/>
          <p:bldP spid="111" grpId="0"/>
          <p:bldP spid="112" grpId="0" animBg="1"/>
          <p:bldP spid="114" grpId="0"/>
          <p:bldP spid="115" grpId="0"/>
          <p:bldP spid="116" grpId="0"/>
          <p:bldP spid="1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88151" y="1246255"/>
            <a:ext cx="2014804" cy="2014804"/>
            <a:chOff x="5182632" y="1700808"/>
            <a:chExt cx="2015329" cy="2015329"/>
          </a:xfrm>
        </p:grpSpPr>
        <p:sp>
          <p:nvSpPr>
            <p:cNvPr id="5" name="Oval 6"/>
            <p:cNvSpPr>
              <a:spLocks noChangeArrowheads="1"/>
            </p:cNvSpPr>
            <p:nvPr/>
          </p:nvSpPr>
          <p:spPr bwMode="auto">
            <a:xfrm>
              <a:off x="5182632" y="1700808"/>
              <a:ext cx="2015329" cy="2015329"/>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sp>
          <p:nvSpPr>
            <p:cNvPr id="6"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grpSp>
        <p:nvGrpSpPr>
          <p:cNvPr id="7" name="组合 6"/>
          <p:cNvGrpSpPr/>
          <p:nvPr/>
        </p:nvGrpSpPr>
        <p:grpSpPr>
          <a:xfrm>
            <a:off x="8399656" y="1246255"/>
            <a:ext cx="2016224" cy="2014804"/>
            <a:chOff x="8758812" y="1700808"/>
            <a:chExt cx="2016749" cy="2015329"/>
          </a:xfrm>
        </p:grpSpPr>
        <p:sp>
          <p:nvSpPr>
            <p:cNvPr id="8" name="Oval 8"/>
            <p:cNvSpPr>
              <a:spLocks noChangeArrowheads="1"/>
            </p:cNvSpPr>
            <p:nvPr/>
          </p:nvSpPr>
          <p:spPr bwMode="auto">
            <a:xfrm>
              <a:off x="8758812" y="1700808"/>
              <a:ext cx="2016749" cy="2015329"/>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sp>
          <p:nvSpPr>
            <p:cNvPr id="9"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grpSp>
        <p:nvGrpSpPr>
          <p:cNvPr id="10" name="组合 9"/>
          <p:cNvGrpSpPr/>
          <p:nvPr/>
        </p:nvGrpSpPr>
        <p:grpSpPr>
          <a:xfrm>
            <a:off x="1833625" y="1246255"/>
            <a:ext cx="2016224" cy="2014804"/>
            <a:chOff x="1204523" y="1700808"/>
            <a:chExt cx="2016749" cy="2015329"/>
          </a:xfrm>
        </p:grpSpPr>
        <p:sp>
          <p:nvSpPr>
            <p:cNvPr id="11" name="Oval 10"/>
            <p:cNvSpPr>
              <a:spLocks noChangeArrowheads="1"/>
            </p:cNvSpPr>
            <p:nvPr/>
          </p:nvSpPr>
          <p:spPr bwMode="auto">
            <a:xfrm>
              <a:off x="1204523" y="1700808"/>
              <a:ext cx="2016749" cy="2015329"/>
            </a:xfrm>
            <a:prstGeom prst="ellipse">
              <a:avLst/>
            </a:pr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2"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345"/>
            </a:p>
          </p:txBody>
        </p:sp>
      </p:grpSp>
      <p:sp>
        <p:nvSpPr>
          <p:cNvPr id="13" name="Freeform 12"/>
          <p:cNvSpPr/>
          <p:nvPr/>
        </p:nvSpPr>
        <p:spPr bwMode="auto">
          <a:xfrm>
            <a:off x="4216626" y="1932056"/>
            <a:ext cx="583569" cy="58356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4" name="Freeform 13"/>
          <p:cNvSpPr/>
          <p:nvPr/>
        </p:nvSpPr>
        <p:spPr bwMode="auto">
          <a:xfrm>
            <a:off x="7535786" y="1932056"/>
            <a:ext cx="583569" cy="58356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1">
              <a:lumMod val="100000"/>
            </a:schemeClr>
          </a:solidFill>
          <a:ln>
            <a:noFill/>
          </a:ln>
        </p:spPr>
        <p:txBody>
          <a:bodyPr vert="horz" wrap="square" lIns="91416" tIns="45708" rIns="91416" bIns="45708" numCol="1" anchor="t" anchorCtr="0" compatLnSpc="1"/>
          <a:lstStyle/>
          <a:p>
            <a:endParaRPr lang="zh-CN" altLang="en-US" sz="1345"/>
          </a:p>
        </p:txBody>
      </p:sp>
      <p:sp>
        <p:nvSpPr>
          <p:cNvPr id="15" name="矩形 83"/>
          <p:cNvSpPr>
            <a:spLocks noChangeArrowheads="1"/>
          </p:cNvSpPr>
          <p:nvPr/>
        </p:nvSpPr>
        <p:spPr bwMode="auto">
          <a:xfrm>
            <a:off x="1551966" y="4350266"/>
            <a:ext cx="9055308" cy="1920796"/>
          </a:xfrm>
          <a:prstGeom prst="rect">
            <a:avLst/>
          </a:prstGeom>
          <a:solidFill>
            <a:srgbClr val="F2F2F2"/>
          </a:solidFill>
          <a:ln w="9525" cmpd="sng">
            <a:solidFill>
              <a:srgbClr val="55735B"/>
            </a:solidFill>
            <a:miter lim="800000"/>
          </a:ln>
        </p:spPr>
        <p:txBody>
          <a:bodyPr/>
          <a:lstStyle/>
          <a:p>
            <a:endParaRPr lang="zh-CN" altLang="en-US" sz="1345"/>
          </a:p>
        </p:txBody>
      </p:sp>
      <p:sp>
        <p:nvSpPr>
          <p:cNvPr id="16" name="TextBox 84"/>
          <p:cNvSpPr txBox="1">
            <a:spLocks noChangeArrowheads="1"/>
          </p:cNvSpPr>
          <p:nvPr/>
        </p:nvSpPr>
        <p:spPr bwMode="auto">
          <a:xfrm>
            <a:off x="1791536" y="4517253"/>
            <a:ext cx="850194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7" name="Freeform 12"/>
          <p:cNvSpPr/>
          <p:nvPr/>
        </p:nvSpPr>
        <p:spPr bwMode="auto">
          <a:xfrm>
            <a:off x="1477371" y="4204254"/>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345">
              <a:solidFill>
                <a:srgbClr val="2C3637"/>
              </a:solidFill>
            </a:endParaRPr>
          </a:p>
        </p:txBody>
      </p:sp>
      <p:sp>
        <p:nvSpPr>
          <p:cNvPr id="18" name="Freeform 12"/>
          <p:cNvSpPr/>
          <p:nvPr/>
        </p:nvSpPr>
        <p:spPr bwMode="auto">
          <a:xfrm flipH="1" flipV="1">
            <a:off x="10174813" y="587663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sz="1345">
              <a:solidFill>
                <a:srgbClr val="2C3637"/>
              </a:solidFill>
            </a:endParaRPr>
          </a:p>
        </p:txBody>
      </p:sp>
      <p:sp>
        <p:nvSpPr>
          <p:cNvPr id="19" name="TextBox 46"/>
          <p:cNvSpPr txBox="1"/>
          <p:nvPr/>
        </p:nvSpPr>
        <p:spPr>
          <a:xfrm>
            <a:off x="1979262"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芒果派</a:t>
            </a:r>
          </a:p>
        </p:txBody>
      </p:sp>
      <p:sp>
        <p:nvSpPr>
          <p:cNvPr id="20" name="TextBox 47"/>
          <p:cNvSpPr txBox="1"/>
          <p:nvPr/>
        </p:nvSpPr>
        <p:spPr>
          <a:xfrm>
            <a:off x="5227179"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芒果派</a:t>
            </a:r>
          </a:p>
        </p:txBody>
      </p:sp>
      <p:sp>
        <p:nvSpPr>
          <p:cNvPr id="21" name="TextBox 48"/>
          <p:cNvSpPr txBox="1"/>
          <p:nvPr/>
        </p:nvSpPr>
        <p:spPr>
          <a:xfrm>
            <a:off x="8633728" y="3388941"/>
            <a:ext cx="1663285" cy="398780"/>
          </a:xfrm>
          <a:prstGeom prst="rect">
            <a:avLst/>
          </a:prstGeom>
          <a:noFill/>
        </p:spPr>
        <p:txBody>
          <a:bodyPr wrap="square" rtlCol="0">
            <a:spAutoFit/>
          </a:bodyPr>
          <a:lstStyle/>
          <a:p>
            <a:pPr algn="ctr"/>
            <a:r>
              <a:rPr lang="zh-CN" altLang="en-US" sz="2000" b="1" dirty="0">
                <a:solidFill>
                  <a:schemeClr val="accent1">
                    <a:lumMod val="100000"/>
                  </a:schemeClr>
                </a:solidFill>
                <a:latin typeface="微软雅黑" panose="020B0503020204020204" pitchFamily="34" charset="-122"/>
                <a:ea typeface="微软雅黑" panose="020B0503020204020204" pitchFamily="34" charset="-122"/>
              </a:rPr>
              <a:t>芒果派</a:t>
            </a:r>
          </a:p>
        </p:txBody>
      </p:sp>
      <p:sp>
        <p:nvSpPr>
          <p:cNvPr id="2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2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 calcmode="lin" valueType="num">
                                          <p:cBhvr>
                                            <p:cTn id="21" dur="300" fill="hold"/>
                                            <p:tgtEl>
                                              <p:spTgt spid="13"/>
                                            </p:tgtEl>
                                            <p:attrNameLst>
                                              <p:attrName>style.rotation</p:attrName>
                                            </p:attrNameLst>
                                          </p:cBhvr>
                                          <p:tavLst>
                                            <p:tav tm="0">
                                              <p:val>
                                                <p:fltVal val="90"/>
                                              </p:val>
                                            </p:tav>
                                            <p:tav tm="100000">
                                              <p:val>
                                                <p:fltVal val="0"/>
                                              </p:val>
                                            </p:tav>
                                          </p:tavLst>
                                        </p:anim>
                                        <p:animEffect transition="in" filter="fade">
                                          <p:cBhvr>
                                            <p:cTn id="22" dur="300"/>
                                            <p:tgtEl>
                                              <p:spTgt spid="1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 calcmode="lin" valueType="num">
                                          <p:cBhvr>
                                            <p:cTn id="39" dur="300" fill="hold"/>
                                            <p:tgtEl>
                                              <p:spTgt spid="14"/>
                                            </p:tgtEl>
                                            <p:attrNameLst>
                                              <p:attrName>style.rotation</p:attrName>
                                            </p:attrNameLst>
                                          </p:cBhvr>
                                          <p:tavLst>
                                            <p:tav tm="0">
                                              <p:val>
                                                <p:fltVal val="90"/>
                                              </p:val>
                                            </p:tav>
                                            <p:tav tm="100000">
                                              <p:val>
                                                <p:fltVal val="0"/>
                                              </p:val>
                                            </p:tav>
                                          </p:tavLst>
                                        </p:anim>
                                        <p:animEffect transition="in" filter="fade">
                                          <p:cBhvr>
                                            <p:cTn id="40" dur="3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7"/>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8"/>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wipe(up)">
                                          <p:cBhvr>
                                            <p:cTn id="69" dur="500"/>
                                            <p:tgtEl>
                                              <p:spTgt spid="16">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up)">
                                          <p:cBhvr>
                                            <p:cTn id="73" dur="500"/>
                                            <p:tgtEl>
                                              <p:spTgt spid="16">
                                                <p:txEl>
                                                  <p:pRg st="1" end="1"/>
                                                </p:txEl>
                                              </p:spTgt>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wipe(up)">
                                          <p:cBhvr>
                                            <p:cTn id="77" dur="500"/>
                                            <p:tgtEl>
                                              <p:spTgt spid="16">
                                                <p:txEl>
                                                  <p:pRg st="2" end="2"/>
                                                </p:txEl>
                                              </p:spTgt>
                                            </p:tgtEl>
                                          </p:cBhvr>
                                        </p:animEffect>
                                      </p:childTnLst>
                                    </p:cTn>
                                  </p:par>
                                </p:childTnLst>
                              </p:cTn>
                            </p:par>
                            <p:par>
                              <p:cTn id="78" fill="hold">
                                <p:stCondLst>
                                  <p:cond delay="5000"/>
                                </p:stCondLst>
                                <p:childTnLst>
                                  <p:par>
                                    <p:cTn id="79" presetID="22" presetClass="entr" presetSubtype="1" fill="hold" nodeType="afterEffect">
                                      <p:stCondLst>
                                        <p:cond delay="0"/>
                                      </p:stCondLst>
                                      <p:childTnLst>
                                        <p:set>
                                          <p:cBhvr>
                                            <p:cTn id="80" dur="1" fill="hold">
                                              <p:stCondLst>
                                                <p:cond delay="0"/>
                                              </p:stCondLst>
                                            </p:cTn>
                                            <p:tgtEl>
                                              <p:spTgt spid="16">
                                                <p:txEl>
                                                  <p:pRg st="3" end="3"/>
                                                </p:txEl>
                                              </p:spTgt>
                                            </p:tgtEl>
                                            <p:attrNameLst>
                                              <p:attrName>style.visibility</p:attrName>
                                            </p:attrNameLst>
                                          </p:cBhvr>
                                          <p:to>
                                            <p:strVal val="visible"/>
                                          </p:to>
                                        </p:set>
                                        <p:animEffect transition="in" filter="wipe(up)">
                                          <p:cBhvr>
                                            <p:cTn id="81" dur="500"/>
                                            <p:tgtEl>
                                              <p:spTgt spid="16">
                                                <p:txEl>
                                                  <p:pRg st="3" end="3"/>
                                                </p:txEl>
                                              </p:spTgt>
                                            </p:tgtEl>
                                          </p:cBhvr>
                                        </p:animEffect>
                                      </p:childTnLst>
                                    </p:cTn>
                                  </p:par>
                                  <p:par>
                                    <p:cTn id="82" presetID="2" presetClass="entr" presetSubtype="1" fill="hold" grpId="0" nodeType="withEffect" p14:presetBounceEnd="81000">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14:bounceEnd="81000">
                                          <p:cBhvr additive="base">
                                            <p:cTn id="84" dur="1000" fill="hold"/>
                                            <p:tgtEl>
                                              <p:spTgt spid="22"/>
                                            </p:tgtEl>
                                            <p:attrNameLst>
                                              <p:attrName>ppt_x</p:attrName>
                                            </p:attrNameLst>
                                          </p:cBhvr>
                                          <p:tavLst>
                                            <p:tav tm="0">
                                              <p:val>
                                                <p:strVal val="#ppt_x"/>
                                              </p:val>
                                            </p:tav>
                                            <p:tav tm="100000">
                                              <p:val>
                                                <p:strVal val="#ppt_x"/>
                                              </p:val>
                                            </p:tav>
                                          </p:tavLst>
                                        </p:anim>
                                        <p:anim calcmode="lin" valueType="num" p14:bounceEnd="81000">
                                          <p:cBhvr additive="base">
                                            <p:cTn id="85" dur="1000" fill="hold"/>
                                            <p:tgtEl>
                                              <p:spTgt spid="22"/>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14:presetBounceEnd="81000">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14:bounceEnd="81000">
                                          <p:cBhvr additive="base">
                                            <p:cTn id="88" dur="1000" fill="hold"/>
                                            <p:tgtEl>
                                              <p:spTgt spid="23"/>
                                            </p:tgtEl>
                                            <p:attrNameLst>
                                              <p:attrName>ppt_x</p:attrName>
                                            </p:attrNameLst>
                                          </p:cBhvr>
                                          <p:tavLst>
                                            <p:tav tm="0">
                                              <p:val>
                                                <p:strVal val="#ppt_x"/>
                                              </p:val>
                                            </p:tav>
                                            <p:tav tm="100000">
                                              <p:val>
                                                <p:strVal val="#ppt_x"/>
                                              </p:val>
                                            </p:tav>
                                          </p:tavLst>
                                        </p:anim>
                                        <p:anim calcmode="lin" valueType="num" p14:bounceEnd="81000">
                                          <p:cBhvr additive="base">
                                            <p:cTn id="89"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autoUpdateAnimBg="0"/>
          <p:bldP spid="17" grpId="0" animBg="1"/>
          <p:bldP spid="17" grpId="1" animBg="1"/>
          <p:bldP spid="18" grpId="0" animBg="1"/>
          <p:bldP spid="18" grpId="1" animBg="1"/>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300" fill="hold"/>
                                            <p:tgtEl>
                                              <p:spTgt spid="13"/>
                                            </p:tgtEl>
                                            <p:attrNameLst>
                                              <p:attrName>ppt_w</p:attrName>
                                            </p:attrNameLst>
                                          </p:cBhvr>
                                          <p:tavLst>
                                            <p:tav tm="0">
                                              <p:val>
                                                <p:fltVal val="0"/>
                                              </p:val>
                                            </p:tav>
                                            <p:tav tm="100000">
                                              <p:val>
                                                <p:strVal val="#ppt_w"/>
                                              </p:val>
                                            </p:tav>
                                          </p:tavLst>
                                        </p:anim>
                                        <p:anim calcmode="lin" valueType="num">
                                          <p:cBhvr>
                                            <p:cTn id="20" dur="300" fill="hold"/>
                                            <p:tgtEl>
                                              <p:spTgt spid="13"/>
                                            </p:tgtEl>
                                            <p:attrNameLst>
                                              <p:attrName>ppt_h</p:attrName>
                                            </p:attrNameLst>
                                          </p:cBhvr>
                                          <p:tavLst>
                                            <p:tav tm="0">
                                              <p:val>
                                                <p:fltVal val="0"/>
                                              </p:val>
                                            </p:tav>
                                            <p:tav tm="100000">
                                              <p:val>
                                                <p:strVal val="#ppt_h"/>
                                              </p:val>
                                            </p:tav>
                                          </p:tavLst>
                                        </p:anim>
                                        <p:anim calcmode="lin" valueType="num">
                                          <p:cBhvr>
                                            <p:cTn id="21" dur="300" fill="hold"/>
                                            <p:tgtEl>
                                              <p:spTgt spid="13"/>
                                            </p:tgtEl>
                                            <p:attrNameLst>
                                              <p:attrName>style.rotation</p:attrName>
                                            </p:attrNameLst>
                                          </p:cBhvr>
                                          <p:tavLst>
                                            <p:tav tm="0">
                                              <p:val>
                                                <p:fltVal val="90"/>
                                              </p:val>
                                            </p:tav>
                                            <p:tav tm="100000">
                                              <p:val>
                                                <p:fltVal val="0"/>
                                              </p:val>
                                            </p:tav>
                                          </p:tavLst>
                                        </p:anim>
                                        <p:animEffect transition="in" filter="fade">
                                          <p:cBhvr>
                                            <p:cTn id="22" dur="300"/>
                                            <p:tgtEl>
                                              <p:spTgt spid="13"/>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 calcmode="lin" valueType="num">
                                          <p:cBhvr>
                                            <p:cTn id="39" dur="300" fill="hold"/>
                                            <p:tgtEl>
                                              <p:spTgt spid="14"/>
                                            </p:tgtEl>
                                            <p:attrNameLst>
                                              <p:attrName>style.rotation</p:attrName>
                                            </p:attrNameLst>
                                          </p:cBhvr>
                                          <p:tavLst>
                                            <p:tav tm="0">
                                              <p:val>
                                                <p:fltVal val="90"/>
                                              </p:val>
                                            </p:tav>
                                            <p:tav tm="100000">
                                              <p:val>
                                                <p:fltVal val="0"/>
                                              </p:val>
                                            </p:tav>
                                          </p:tavLst>
                                        </p:anim>
                                        <p:animEffect transition="in" filter="fade">
                                          <p:cBhvr>
                                            <p:cTn id="40" dur="3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7"/>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8"/>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animEffect transition="in" filter="wipe(up)">
                                          <p:cBhvr>
                                            <p:cTn id="69" dur="500"/>
                                            <p:tgtEl>
                                              <p:spTgt spid="16">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up)">
                                          <p:cBhvr>
                                            <p:cTn id="73" dur="500"/>
                                            <p:tgtEl>
                                              <p:spTgt spid="16">
                                                <p:txEl>
                                                  <p:pRg st="1" end="1"/>
                                                </p:txEl>
                                              </p:spTgt>
                                            </p:tgtEl>
                                          </p:cBhvr>
                                        </p:animEffect>
                                      </p:childTnLst>
                                    </p:cTn>
                                  </p:par>
                                </p:childTnLst>
                              </p:cTn>
                            </p:par>
                            <p:par>
                              <p:cTn id="74" fill="hold">
                                <p:stCondLst>
                                  <p:cond delay="4500"/>
                                </p:stCondLst>
                                <p:childTnLst>
                                  <p:par>
                                    <p:cTn id="75" presetID="22" presetClass="entr" presetSubtype="1" fill="hold"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wipe(up)">
                                          <p:cBhvr>
                                            <p:cTn id="77" dur="500"/>
                                            <p:tgtEl>
                                              <p:spTgt spid="16">
                                                <p:txEl>
                                                  <p:pRg st="2" end="2"/>
                                                </p:txEl>
                                              </p:spTgt>
                                            </p:tgtEl>
                                          </p:cBhvr>
                                        </p:animEffect>
                                      </p:childTnLst>
                                    </p:cTn>
                                  </p:par>
                                </p:childTnLst>
                              </p:cTn>
                            </p:par>
                            <p:par>
                              <p:cTn id="78" fill="hold">
                                <p:stCondLst>
                                  <p:cond delay="5000"/>
                                </p:stCondLst>
                                <p:childTnLst>
                                  <p:par>
                                    <p:cTn id="79" presetID="22" presetClass="entr" presetSubtype="1" fill="hold" nodeType="afterEffect">
                                      <p:stCondLst>
                                        <p:cond delay="0"/>
                                      </p:stCondLst>
                                      <p:childTnLst>
                                        <p:set>
                                          <p:cBhvr>
                                            <p:cTn id="80" dur="1" fill="hold">
                                              <p:stCondLst>
                                                <p:cond delay="0"/>
                                              </p:stCondLst>
                                            </p:cTn>
                                            <p:tgtEl>
                                              <p:spTgt spid="16">
                                                <p:txEl>
                                                  <p:pRg st="3" end="3"/>
                                                </p:txEl>
                                              </p:spTgt>
                                            </p:tgtEl>
                                            <p:attrNameLst>
                                              <p:attrName>style.visibility</p:attrName>
                                            </p:attrNameLst>
                                          </p:cBhvr>
                                          <p:to>
                                            <p:strVal val="visible"/>
                                          </p:to>
                                        </p:set>
                                        <p:animEffect transition="in" filter="wipe(up)">
                                          <p:cBhvr>
                                            <p:cTn id="81" dur="500"/>
                                            <p:tgtEl>
                                              <p:spTgt spid="16">
                                                <p:txEl>
                                                  <p:pRg st="3" end="3"/>
                                                </p:txEl>
                                              </p:spTgt>
                                            </p:tgtEl>
                                          </p:cBhvr>
                                        </p:animEffect>
                                      </p:childTnLst>
                                    </p:cTn>
                                  </p:par>
                                  <p:par>
                                    <p:cTn id="82" presetID="2" presetClass="entr" presetSubtype="1"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1000" fill="hold"/>
                                            <p:tgtEl>
                                              <p:spTgt spid="22"/>
                                            </p:tgtEl>
                                            <p:attrNameLst>
                                              <p:attrName>ppt_x</p:attrName>
                                            </p:attrNameLst>
                                          </p:cBhvr>
                                          <p:tavLst>
                                            <p:tav tm="0">
                                              <p:val>
                                                <p:strVal val="#ppt_x"/>
                                              </p:val>
                                            </p:tav>
                                            <p:tav tm="100000">
                                              <p:val>
                                                <p:strVal val="#ppt_x"/>
                                              </p:val>
                                            </p:tav>
                                          </p:tavLst>
                                        </p:anim>
                                        <p:anim calcmode="lin" valueType="num">
                                          <p:cBhvr additive="base">
                                            <p:cTn id="85" dur="1000" fill="hold"/>
                                            <p:tgtEl>
                                              <p:spTgt spid="22"/>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1000" fill="hold"/>
                                            <p:tgtEl>
                                              <p:spTgt spid="23"/>
                                            </p:tgtEl>
                                            <p:attrNameLst>
                                              <p:attrName>ppt_x</p:attrName>
                                            </p:attrNameLst>
                                          </p:cBhvr>
                                          <p:tavLst>
                                            <p:tav tm="0">
                                              <p:val>
                                                <p:strVal val="#ppt_x"/>
                                              </p:val>
                                            </p:tav>
                                            <p:tav tm="100000">
                                              <p:val>
                                                <p:strVal val="#ppt_x"/>
                                              </p:val>
                                            </p:tav>
                                          </p:tavLst>
                                        </p:anim>
                                        <p:anim calcmode="lin" valueType="num">
                                          <p:cBhvr additive="base">
                                            <p:cTn id="89"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autoUpdateAnimBg="0"/>
          <p:bldP spid="17" grpId="0" animBg="1"/>
          <p:bldP spid="17" grpId="1" animBg="1"/>
          <p:bldP spid="18" grpId="0" animBg="1"/>
          <p:bldP spid="18" grpId="1" animBg="1"/>
          <p:bldP spid="19" grpId="0"/>
          <p:bldP spid="20" grpId="0"/>
          <p:bldP spid="21" grpId="0"/>
          <p:bldP spid="22" grpId="0"/>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97526"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03</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71721" y="1456161"/>
            <a:ext cx="710015" cy="771343"/>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rgbClr val="FF0000"/>
                </a:solidFill>
                <a:latin typeface="DIN-BoldItalic" pitchFamily="50" charset="0"/>
              </a:endParaRPr>
            </a:p>
          </p:txBody>
        </p:sp>
        <p:sp>
          <p:nvSpPr>
            <p:cNvPr id="6" name="椭圆 5"/>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rgbClr val="FF0000"/>
                </a:solidFill>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rgbClr val="FF0000"/>
                </a:solidFill>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rgbClr val="FF0000"/>
                </a:solidFill>
              </a:endParaRPr>
            </a:p>
          </p:txBody>
        </p:sp>
      </p:grpSp>
      <p:sp>
        <p:nvSpPr>
          <p:cNvPr id="9" name="Oval 21"/>
          <p:cNvSpPr/>
          <p:nvPr/>
        </p:nvSpPr>
        <p:spPr>
          <a:xfrm>
            <a:off x="1359839"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10" name="椭圆 9"/>
          <p:cNvSpPr/>
          <p:nvPr/>
        </p:nvSpPr>
        <p:spPr>
          <a:xfrm>
            <a:off x="1518035" y="2068919"/>
            <a:ext cx="1615717" cy="161681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标题 11"/>
          <p:cNvSpPr txBox="1"/>
          <p:nvPr/>
        </p:nvSpPr>
        <p:spPr>
          <a:xfrm>
            <a:off x="3040746" y="1494437"/>
            <a:ext cx="593437"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01</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21" name="组合 20"/>
          <p:cNvGrpSpPr/>
          <p:nvPr/>
        </p:nvGrpSpPr>
        <p:grpSpPr>
          <a:xfrm>
            <a:off x="5227825" y="1456161"/>
            <a:ext cx="710015" cy="771343"/>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23" name="椭圆 22"/>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24" name="椭圆 23"/>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26" name="Oval 21"/>
          <p:cNvSpPr/>
          <p:nvPr/>
        </p:nvSpPr>
        <p:spPr>
          <a:xfrm>
            <a:off x="3715943"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7" name="椭圆 26"/>
          <p:cNvSpPr/>
          <p:nvPr/>
        </p:nvSpPr>
        <p:spPr>
          <a:xfrm>
            <a:off x="3874140" y="2068919"/>
            <a:ext cx="1615717" cy="161681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8" name="标题 11"/>
          <p:cNvSpPr txBox="1"/>
          <p:nvPr/>
        </p:nvSpPr>
        <p:spPr>
          <a:xfrm>
            <a:off x="5396850" y="1494437"/>
            <a:ext cx="593437"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02</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38" name="组合 37"/>
          <p:cNvGrpSpPr/>
          <p:nvPr/>
        </p:nvGrpSpPr>
        <p:grpSpPr>
          <a:xfrm>
            <a:off x="7583930" y="1456161"/>
            <a:ext cx="710015" cy="771343"/>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40" name="椭圆 39"/>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43" name="Oval 21"/>
          <p:cNvSpPr/>
          <p:nvPr/>
        </p:nvSpPr>
        <p:spPr>
          <a:xfrm>
            <a:off x="6072047" y="1911271"/>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44" name="椭圆 43"/>
          <p:cNvSpPr/>
          <p:nvPr/>
        </p:nvSpPr>
        <p:spPr>
          <a:xfrm>
            <a:off x="6230244" y="2068919"/>
            <a:ext cx="1615717" cy="161681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标题 11"/>
          <p:cNvSpPr txBox="1"/>
          <p:nvPr/>
        </p:nvSpPr>
        <p:spPr>
          <a:xfrm>
            <a:off x="7752954" y="1494437"/>
            <a:ext cx="612119"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03</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grpSp>
        <p:nvGrpSpPr>
          <p:cNvPr id="55" name="组合 54"/>
          <p:cNvGrpSpPr/>
          <p:nvPr/>
        </p:nvGrpSpPr>
        <p:grpSpPr>
          <a:xfrm>
            <a:off x="9887586" y="1444585"/>
            <a:ext cx="710015" cy="771343"/>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345" b="1" dirty="0">
                <a:solidFill>
                  <a:schemeClr val="bg1">
                    <a:lumMod val="50000"/>
                  </a:schemeClr>
                </a:solidFill>
                <a:latin typeface="DIN-BoldItalic" pitchFamily="50" charset="0"/>
              </a:endParaRPr>
            </a:p>
          </p:txBody>
        </p:sp>
        <p:sp>
          <p:nvSpPr>
            <p:cNvPr id="57" name="椭圆 56"/>
            <p:cNvSpPr/>
            <p:nvPr/>
          </p:nvSpPr>
          <p:spPr>
            <a:xfrm>
              <a:off x="3343511" y="1739094"/>
              <a:ext cx="552628" cy="552628"/>
            </a:xfrm>
            <a:prstGeom prst="ellipse">
              <a:avLst/>
            </a:prstGeom>
            <a:solidFill>
              <a:schemeClr val="accent1">
                <a:lumMod val="10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bg1">
                    <a:lumMod val="50000"/>
                  </a:schemeClr>
                </a:solidFill>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zh-CN" altLang="en-US" sz="1345">
                <a:solidFill>
                  <a:schemeClr val="bg1">
                    <a:lumMod val="50000"/>
                  </a:schemeClr>
                </a:solidFill>
              </a:endParaRPr>
            </a:p>
          </p:txBody>
        </p:sp>
      </p:grpSp>
      <p:sp>
        <p:nvSpPr>
          <p:cNvPr id="60" name="Oval 21"/>
          <p:cNvSpPr/>
          <p:nvPr/>
        </p:nvSpPr>
        <p:spPr>
          <a:xfrm>
            <a:off x="8375705" y="1899695"/>
            <a:ext cx="1932111" cy="1932111"/>
          </a:xfrm>
          <a:prstGeom prst="ellipse">
            <a:avLst/>
          </a:prstGeom>
          <a:solidFill>
            <a:schemeClr val="accent1">
              <a:lumMod val="100000"/>
            </a:schemeClr>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61" name="椭圆 60"/>
          <p:cNvSpPr/>
          <p:nvPr/>
        </p:nvSpPr>
        <p:spPr>
          <a:xfrm>
            <a:off x="8533900" y="2057343"/>
            <a:ext cx="1615717" cy="161681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2" name="标题 11"/>
          <p:cNvSpPr txBox="1"/>
          <p:nvPr/>
        </p:nvSpPr>
        <p:spPr>
          <a:xfrm>
            <a:off x="10056609" y="1482861"/>
            <a:ext cx="612120" cy="4639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accent1">
                    <a:lumMod val="100000"/>
                  </a:schemeClr>
                </a:solidFill>
                <a:latin typeface="Impact MT Std" pitchFamily="34" charset="0"/>
                <a:ea typeface="微软雅黑" panose="020B0503020204020204" pitchFamily="34" charset="-122"/>
              </a:rPr>
              <a:t>04</a:t>
            </a:r>
            <a:endParaRPr lang="zh-CN" altLang="en-US" sz="2400" dirty="0">
              <a:solidFill>
                <a:schemeClr val="accent1">
                  <a:lumMod val="100000"/>
                </a:schemeClr>
              </a:solidFill>
              <a:latin typeface="Impact MT Std" pitchFamily="34" charset="0"/>
              <a:ea typeface="微软雅黑" panose="020B0503020204020204" pitchFamily="34" charset="-122"/>
            </a:endParaRPr>
          </a:p>
        </p:txBody>
      </p:sp>
      <p:sp>
        <p:nvSpPr>
          <p:cNvPr id="7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7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74" name="组合 73"/>
          <p:cNvGrpSpPr/>
          <p:nvPr/>
        </p:nvGrpSpPr>
        <p:grpSpPr>
          <a:xfrm>
            <a:off x="1286664" y="4352050"/>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77" name="组合 76"/>
          <p:cNvGrpSpPr/>
          <p:nvPr/>
        </p:nvGrpSpPr>
        <p:grpSpPr>
          <a:xfrm>
            <a:off x="3493469" y="4362890"/>
            <a:ext cx="2130114" cy="877249"/>
            <a:chOff x="874712" y="3408258"/>
            <a:chExt cx="2371844" cy="877249"/>
          </a:xfrm>
        </p:grpSpPr>
        <p:sp>
          <p:nvSpPr>
            <p:cNvPr id="78" name="矩形 7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9" name="矩形 7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80" name="组合 79"/>
          <p:cNvGrpSpPr/>
          <p:nvPr/>
        </p:nvGrpSpPr>
        <p:grpSpPr>
          <a:xfrm>
            <a:off x="6094942" y="4352050"/>
            <a:ext cx="2130114" cy="877249"/>
            <a:chOff x="874712" y="3408258"/>
            <a:chExt cx="2371844" cy="877249"/>
          </a:xfrm>
        </p:grpSpPr>
        <p:sp>
          <p:nvSpPr>
            <p:cNvPr id="81" name="矩形 8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2" name="矩形 8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83" name="组合 82"/>
          <p:cNvGrpSpPr/>
          <p:nvPr/>
        </p:nvGrpSpPr>
        <p:grpSpPr>
          <a:xfrm>
            <a:off x="8729718" y="4352050"/>
            <a:ext cx="2130114" cy="877249"/>
            <a:chOff x="874712" y="3408258"/>
            <a:chExt cx="2371844" cy="877249"/>
          </a:xfrm>
        </p:grpSpPr>
        <p:sp>
          <p:nvSpPr>
            <p:cNvPr id="84" name="矩形 83"/>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5" name="矩形 84"/>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nodeType="withEffect">
                                      <p:stCondLst>
                                        <p:cond delay="150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53" presetClass="entr" presetSubtype="16" fill="hold" nodeType="withEffect">
                                      <p:stCondLst>
                                        <p:cond delay="20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nodeType="withEffect">
                                      <p:stCondLst>
                                        <p:cond delay="200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grpId="0" nodeType="withEffect">
                                      <p:stCondLst>
                                        <p:cond delay="200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2" presetClass="entr" presetSubtype="1" fill="hold" grpId="0" nodeType="withEffect" p14:presetBounceEnd="81000">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14:bounceEnd="81000">
                                          <p:cBhvr additive="base">
                                            <p:cTn id="87" dur="1000" fill="hold"/>
                                            <p:tgtEl>
                                              <p:spTgt spid="72"/>
                                            </p:tgtEl>
                                            <p:attrNameLst>
                                              <p:attrName>ppt_x</p:attrName>
                                            </p:attrNameLst>
                                          </p:cBhvr>
                                          <p:tavLst>
                                            <p:tav tm="0">
                                              <p:val>
                                                <p:strVal val="#ppt_x"/>
                                              </p:val>
                                            </p:tav>
                                            <p:tav tm="100000">
                                              <p:val>
                                                <p:strVal val="#ppt_x"/>
                                              </p:val>
                                            </p:tav>
                                          </p:tavLst>
                                        </p:anim>
                                        <p:anim calcmode="lin" valueType="num" p14:bounceEnd="81000">
                                          <p:cBhvr additive="base">
                                            <p:cTn id="88" dur="1000" fill="hold"/>
                                            <p:tgtEl>
                                              <p:spTgt spid="7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14:presetBounceEnd="81000">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14:bounceEnd="81000">
                                          <p:cBhvr additive="base">
                                            <p:cTn id="91" dur="1000" fill="hold"/>
                                            <p:tgtEl>
                                              <p:spTgt spid="73"/>
                                            </p:tgtEl>
                                            <p:attrNameLst>
                                              <p:attrName>ppt_x</p:attrName>
                                            </p:attrNameLst>
                                          </p:cBhvr>
                                          <p:tavLst>
                                            <p:tav tm="0">
                                              <p:val>
                                                <p:strVal val="#ppt_x"/>
                                              </p:val>
                                            </p:tav>
                                            <p:tav tm="100000">
                                              <p:val>
                                                <p:strVal val="#ppt_x"/>
                                              </p:val>
                                            </p:tav>
                                          </p:tavLst>
                                        </p:anim>
                                        <p:anim calcmode="lin" valueType="num" p14:bounceEnd="81000">
                                          <p:cBhvr additive="base">
                                            <p:cTn id="92" dur="1000" fill="hold"/>
                                            <p:tgtEl>
                                              <p:spTgt spid="73"/>
                                            </p:tgtEl>
                                            <p:attrNameLst>
                                              <p:attrName>ppt_y</p:attrName>
                                            </p:attrNameLst>
                                          </p:cBhvr>
                                          <p:tavLst>
                                            <p:tav tm="0">
                                              <p:val>
                                                <p:strVal val="0-#ppt_h/2"/>
                                              </p:val>
                                            </p:tav>
                                            <p:tav tm="100000">
                                              <p:val>
                                                <p:strVal val="#ppt_y"/>
                                              </p:val>
                                            </p:tav>
                                          </p:tavLst>
                                        </p:anim>
                                      </p:childTnLst>
                                    </p:cTn>
                                  </p:par>
                                  <p:par>
                                    <p:cTn id="93" presetID="2" presetClass="entr" presetSubtype="2" decel="10000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1000" fill="hold"/>
                                            <p:tgtEl>
                                              <p:spTgt spid="74"/>
                                            </p:tgtEl>
                                            <p:attrNameLst>
                                              <p:attrName>ppt_x</p:attrName>
                                            </p:attrNameLst>
                                          </p:cBhvr>
                                          <p:tavLst>
                                            <p:tav tm="0">
                                              <p:val>
                                                <p:strVal val="1+#ppt_w/2"/>
                                              </p:val>
                                            </p:tav>
                                            <p:tav tm="100000">
                                              <p:val>
                                                <p:strVal val="#ppt_x"/>
                                              </p:val>
                                            </p:tav>
                                          </p:tavLst>
                                        </p:anim>
                                        <p:anim calcmode="lin" valueType="num">
                                          <p:cBhvr additive="base">
                                            <p:cTn id="96" dur="10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decel="10000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1000" fill="hold"/>
                                            <p:tgtEl>
                                              <p:spTgt spid="77"/>
                                            </p:tgtEl>
                                            <p:attrNameLst>
                                              <p:attrName>ppt_x</p:attrName>
                                            </p:attrNameLst>
                                          </p:cBhvr>
                                          <p:tavLst>
                                            <p:tav tm="0">
                                              <p:val>
                                                <p:strVal val="1+#ppt_w/2"/>
                                              </p:val>
                                            </p:tav>
                                            <p:tav tm="100000">
                                              <p:val>
                                                <p:strVal val="#ppt_x"/>
                                              </p:val>
                                            </p:tav>
                                          </p:tavLst>
                                        </p:anim>
                                        <p:anim calcmode="lin" valueType="num">
                                          <p:cBhvr additive="base">
                                            <p:cTn id="100" dur="1000" fill="hold"/>
                                            <p:tgtEl>
                                              <p:spTgt spid="77"/>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1000" fill="hold"/>
                                            <p:tgtEl>
                                              <p:spTgt spid="80"/>
                                            </p:tgtEl>
                                            <p:attrNameLst>
                                              <p:attrName>ppt_x</p:attrName>
                                            </p:attrNameLst>
                                          </p:cBhvr>
                                          <p:tavLst>
                                            <p:tav tm="0">
                                              <p:val>
                                                <p:strVal val="1+#ppt_w/2"/>
                                              </p:val>
                                            </p:tav>
                                            <p:tav tm="100000">
                                              <p:val>
                                                <p:strVal val="#ppt_x"/>
                                              </p:val>
                                            </p:tav>
                                          </p:tavLst>
                                        </p:anim>
                                        <p:anim calcmode="lin" valueType="num">
                                          <p:cBhvr additive="base">
                                            <p:cTn id="104" dur="10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1000" fill="hold"/>
                                            <p:tgtEl>
                                              <p:spTgt spid="83"/>
                                            </p:tgtEl>
                                            <p:attrNameLst>
                                              <p:attrName>ppt_x</p:attrName>
                                            </p:attrNameLst>
                                          </p:cBhvr>
                                          <p:tavLst>
                                            <p:tav tm="0">
                                              <p:val>
                                                <p:strVal val="1+#ppt_w/2"/>
                                              </p:val>
                                            </p:tav>
                                            <p:tav tm="100000">
                                              <p:val>
                                                <p:strVal val="#ppt_x"/>
                                              </p:val>
                                            </p:tav>
                                          </p:tavLst>
                                        </p:anim>
                                        <p:anim calcmode="lin" valueType="num">
                                          <p:cBhvr additive="base">
                                            <p:cTn id="108"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6" grpId="0" animBg="1"/>
          <p:bldP spid="28" grpId="0"/>
          <p:bldP spid="43" grpId="0" animBg="1"/>
          <p:bldP spid="45" grpId="0"/>
          <p:bldP spid="60" grpId="0" animBg="1"/>
          <p:bldP spid="62"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10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par>
                                    <p:cTn id="45" presetID="53" presetClass="entr" presetSubtype="16" fill="hold" nodeType="withEffect">
                                      <p:stCondLst>
                                        <p:cond delay="150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nodeType="withEffect">
                                      <p:stCondLst>
                                        <p:cond delay="150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53" presetClass="entr" presetSubtype="16" fill="hold" nodeType="withEffect">
                                      <p:stCondLst>
                                        <p:cond delay="20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nodeType="withEffect">
                                      <p:stCondLst>
                                        <p:cond delay="200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grpId="0" nodeType="withEffect">
                                      <p:stCondLst>
                                        <p:cond delay="200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par>
                                    <p:cTn id="85" presetID="2" presetClass="entr" presetSubtype="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1000" fill="hold"/>
                                            <p:tgtEl>
                                              <p:spTgt spid="72"/>
                                            </p:tgtEl>
                                            <p:attrNameLst>
                                              <p:attrName>ppt_x</p:attrName>
                                            </p:attrNameLst>
                                          </p:cBhvr>
                                          <p:tavLst>
                                            <p:tav tm="0">
                                              <p:val>
                                                <p:strVal val="#ppt_x"/>
                                              </p:val>
                                            </p:tav>
                                            <p:tav tm="100000">
                                              <p:val>
                                                <p:strVal val="#ppt_x"/>
                                              </p:val>
                                            </p:tav>
                                          </p:tavLst>
                                        </p:anim>
                                        <p:anim calcmode="lin" valueType="num">
                                          <p:cBhvr additive="base">
                                            <p:cTn id="88" dur="1000" fill="hold"/>
                                            <p:tgtEl>
                                              <p:spTgt spid="72"/>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1000" fill="hold"/>
                                            <p:tgtEl>
                                              <p:spTgt spid="73"/>
                                            </p:tgtEl>
                                            <p:attrNameLst>
                                              <p:attrName>ppt_x</p:attrName>
                                            </p:attrNameLst>
                                          </p:cBhvr>
                                          <p:tavLst>
                                            <p:tav tm="0">
                                              <p:val>
                                                <p:strVal val="#ppt_x"/>
                                              </p:val>
                                            </p:tav>
                                            <p:tav tm="100000">
                                              <p:val>
                                                <p:strVal val="#ppt_x"/>
                                              </p:val>
                                            </p:tav>
                                          </p:tavLst>
                                        </p:anim>
                                        <p:anim calcmode="lin" valueType="num">
                                          <p:cBhvr additive="base">
                                            <p:cTn id="92" dur="1000" fill="hold"/>
                                            <p:tgtEl>
                                              <p:spTgt spid="73"/>
                                            </p:tgtEl>
                                            <p:attrNameLst>
                                              <p:attrName>ppt_y</p:attrName>
                                            </p:attrNameLst>
                                          </p:cBhvr>
                                          <p:tavLst>
                                            <p:tav tm="0">
                                              <p:val>
                                                <p:strVal val="0-#ppt_h/2"/>
                                              </p:val>
                                            </p:tav>
                                            <p:tav tm="100000">
                                              <p:val>
                                                <p:strVal val="#ppt_y"/>
                                              </p:val>
                                            </p:tav>
                                          </p:tavLst>
                                        </p:anim>
                                      </p:childTnLst>
                                    </p:cTn>
                                  </p:par>
                                  <p:par>
                                    <p:cTn id="93" presetID="2" presetClass="entr" presetSubtype="2" decel="100000"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1000" fill="hold"/>
                                            <p:tgtEl>
                                              <p:spTgt spid="74"/>
                                            </p:tgtEl>
                                            <p:attrNameLst>
                                              <p:attrName>ppt_x</p:attrName>
                                            </p:attrNameLst>
                                          </p:cBhvr>
                                          <p:tavLst>
                                            <p:tav tm="0">
                                              <p:val>
                                                <p:strVal val="1+#ppt_w/2"/>
                                              </p:val>
                                            </p:tav>
                                            <p:tav tm="100000">
                                              <p:val>
                                                <p:strVal val="#ppt_x"/>
                                              </p:val>
                                            </p:tav>
                                          </p:tavLst>
                                        </p:anim>
                                        <p:anim calcmode="lin" valueType="num">
                                          <p:cBhvr additive="base">
                                            <p:cTn id="96" dur="10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decel="100000" fill="hold" nodeType="withEffect">
                                      <p:stCondLst>
                                        <p:cond delay="0"/>
                                      </p:stCondLst>
                                      <p:childTnLst>
                                        <p:set>
                                          <p:cBhvr>
                                            <p:cTn id="98" dur="1" fill="hold">
                                              <p:stCondLst>
                                                <p:cond delay="0"/>
                                              </p:stCondLst>
                                            </p:cTn>
                                            <p:tgtEl>
                                              <p:spTgt spid="77"/>
                                            </p:tgtEl>
                                            <p:attrNameLst>
                                              <p:attrName>style.visibility</p:attrName>
                                            </p:attrNameLst>
                                          </p:cBhvr>
                                          <p:to>
                                            <p:strVal val="visible"/>
                                          </p:to>
                                        </p:set>
                                        <p:anim calcmode="lin" valueType="num">
                                          <p:cBhvr additive="base">
                                            <p:cTn id="99" dur="1000" fill="hold"/>
                                            <p:tgtEl>
                                              <p:spTgt spid="77"/>
                                            </p:tgtEl>
                                            <p:attrNameLst>
                                              <p:attrName>ppt_x</p:attrName>
                                            </p:attrNameLst>
                                          </p:cBhvr>
                                          <p:tavLst>
                                            <p:tav tm="0">
                                              <p:val>
                                                <p:strVal val="1+#ppt_w/2"/>
                                              </p:val>
                                            </p:tav>
                                            <p:tav tm="100000">
                                              <p:val>
                                                <p:strVal val="#ppt_x"/>
                                              </p:val>
                                            </p:tav>
                                          </p:tavLst>
                                        </p:anim>
                                        <p:anim calcmode="lin" valueType="num">
                                          <p:cBhvr additive="base">
                                            <p:cTn id="100" dur="1000" fill="hold"/>
                                            <p:tgtEl>
                                              <p:spTgt spid="77"/>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1000" fill="hold"/>
                                            <p:tgtEl>
                                              <p:spTgt spid="80"/>
                                            </p:tgtEl>
                                            <p:attrNameLst>
                                              <p:attrName>ppt_x</p:attrName>
                                            </p:attrNameLst>
                                          </p:cBhvr>
                                          <p:tavLst>
                                            <p:tav tm="0">
                                              <p:val>
                                                <p:strVal val="1+#ppt_w/2"/>
                                              </p:val>
                                            </p:tav>
                                            <p:tav tm="100000">
                                              <p:val>
                                                <p:strVal val="#ppt_x"/>
                                              </p:val>
                                            </p:tav>
                                          </p:tavLst>
                                        </p:anim>
                                        <p:anim calcmode="lin" valueType="num">
                                          <p:cBhvr additive="base">
                                            <p:cTn id="104" dur="1000" fill="hold"/>
                                            <p:tgtEl>
                                              <p:spTgt spid="80"/>
                                            </p:tgtEl>
                                            <p:attrNameLst>
                                              <p:attrName>ppt_y</p:attrName>
                                            </p:attrNameLst>
                                          </p:cBhvr>
                                          <p:tavLst>
                                            <p:tav tm="0">
                                              <p:val>
                                                <p:strVal val="#ppt_y"/>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83"/>
                                            </p:tgtEl>
                                            <p:attrNameLst>
                                              <p:attrName>style.visibility</p:attrName>
                                            </p:attrNameLst>
                                          </p:cBhvr>
                                          <p:to>
                                            <p:strVal val="visible"/>
                                          </p:to>
                                        </p:set>
                                        <p:anim calcmode="lin" valueType="num">
                                          <p:cBhvr additive="base">
                                            <p:cTn id="107" dur="1000" fill="hold"/>
                                            <p:tgtEl>
                                              <p:spTgt spid="83"/>
                                            </p:tgtEl>
                                            <p:attrNameLst>
                                              <p:attrName>ppt_x</p:attrName>
                                            </p:attrNameLst>
                                          </p:cBhvr>
                                          <p:tavLst>
                                            <p:tav tm="0">
                                              <p:val>
                                                <p:strVal val="1+#ppt_w/2"/>
                                              </p:val>
                                            </p:tav>
                                            <p:tav tm="100000">
                                              <p:val>
                                                <p:strVal val="#ppt_x"/>
                                              </p:val>
                                            </p:tav>
                                          </p:tavLst>
                                        </p:anim>
                                        <p:anim calcmode="lin" valueType="num">
                                          <p:cBhvr additive="base">
                                            <p:cTn id="108"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6" grpId="0" animBg="1"/>
          <p:bldP spid="28" grpId="0"/>
          <p:bldP spid="43" grpId="0" animBg="1"/>
          <p:bldP spid="45" grpId="0"/>
          <p:bldP spid="60" grpId="0" animBg="1"/>
          <p:bldP spid="62"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1817353" y="3736894"/>
            <a:ext cx="2484641" cy="248464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 name="椭圆 5"/>
          <p:cNvSpPr/>
          <p:nvPr/>
        </p:nvSpPr>
        <p:spPr>
          <a:xfrm>
            <a:off x="4768911" y="1865172"/>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1</a:t>
            </a:r>
            <a:endParaRPr lang="zh-CN" altLang="en-US" sz="1345" dirty="0">
              <a:latin typeface="Impact MT Std" pitchFamily="34" charset="0"/>
              <a:ea typeface="微软雅黑" panose="020B0503020204020204" pitchFamily="34" charset="-122"/>
            </a:endParaRPr>
          </a:p>
        </p:txBody>
      </p:sp>
      <p:cxnSp>
        <p:nvCxnSpPr>
          <p:cNvPr id="7" name="直接连接符 6"/>
          <p:cNvCxnSpPr/>
          <p:nvPr/>
        </p:nvCxnSpPr>
        <p:spPr>
          <a:xfrm>
            <a:off x="5345900" y="2169924"/>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TextBox 22"/>
          <p:cNvSpPr txBox="1"/>
          <p:nvPr/>
        </p:nvSpPr>
        <p:spPr>
          <a:xfrm>
            <a:off x="2056405" y="4772460"/>
            <a:ext cx="2001441"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单击添加标题</a:t>
            </a:r>
            <a:endParaRPr lang="en-US" altLang="zh-CN" sz="2400" b="1" dirty="0">
              <a:solidFill>
                <a:schemeClr val="bg1"/>
              </a:solidFill>
            </a:endParaRPr>
          </a:p>
        </p:txBody>
      </p:sp>
      <p:sp>
        <p:nvSpPr>
          <p:cNvPr id="9" name="椭圆 8"/>
          <p:cNvSpPr/>
          <p:nvPr/>
        </p:nvSpPr>
        <p:spPr>
          <a:xfrm>
            <a:off x="1817353" y="1721194"/>
            <a:ext cx="2484641" cy="2484641"/>
          </a:xfrm>
          <a:prstGeom prst="ellipse">
            <a:avLst/>
          </a:prstGeom>
          <a:solidFill>
            <a:schemeClr val="accent1">
              <a:lumMod val="10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10" name="KSO_Shape"/>
          <p:cNvSpPr/>
          <p:nvPr/>
        </p:nvSpPr>
        <p:spPr bwMode="auto">
          <a:xfrm>
            <a:off x="2221966" y="2429301"/>
            <a:ext cx="1647693" cy="1150640"/>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345">
              <a:solidFill>
                <a:srgbClr val="FFFFFF"/>
              </a:solidFill>
              <a:ea typeface="宋体" panose="02010600030101010101" pitchFamily="2" charset="-122"/>
            </a:endParaRPr>
          </a:p>
        </p:txBody>
      </p:sp>
      <p:sp>
        <p:nvSpPr>
          <p:cNvPr id="11" name="标题 11"/>
          <p:cNvSpPr txBox="1"/>
          <p:nvPr/>
        </p:nvSpPr>
        <p:spPr>
          <a:xfrm>
            <a:off x="6375171" y="1949394"/>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4768912" y="2585065"/>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2</a:t>
            </a:r>
            <a:endParaRPr lang="zh-CN" altLang="en-US" sz="1345" dirty="0">
              <a:latin typeface="Impact MT Std" pitchFamily="34" charset="0"/>
              <a:ea typeface="微软雅黑" panose="020B0503020204020204" pitchFamily="34" charset="-122"/>
            </a:endParaRPr>
          </a:p>
        </p:txBody>
      </p:sp>
      <p:cxnSp>
        <p:nvCxnSpPr>
          <p:cNvPr id="13" name="直接连接符 12"/>
          <p:cNvCxnSpPr/>
          <p:nvPr/>
        </p:nvCxnSpPr>
        <p:spPr>
          <a:xfrm>
            <a:off x="5345901" y="2889817"/>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6375173" y="2669287"/>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768912" y="3321753"/>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3</a:t>
            </a:r>
            <a:endParaRPr lang="zh-CN" altLang="en-US" sz="1345" dirty="0">
              <a:latin typeface="Impact MT Std" pitchFamily="34" charset="0"/>
              <a:ea typeface="微软雅黑" panose="020B0503020204020204" pitchFamily="34" charset="-122"/>
            </a:endParaRPr>
          </a:p>
        </p:txBody>
      </p:sp>
      <p:cxnSp>
        <p:nvCxnSpPr>
          <p:cNvPr id="16" name="直接连接符 15"/>
          <p:cNvCxnSpPr/>
          <p:nvPr/>
        </p:nvCxnSpPr>
        <p:spPr>
          <a:xfrm>
            <a:off x="5345901" y="3626505"/>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6375173" y="3405975"/>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4768912" y="4041645"/>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4</a:t>
            </a:r>
            <a:endParaRPr lang="zh-CN" altLang="en-US" sz="1345" dirty="0">
              <a:latin typeface="Impact MT Std" pitchFamily="34" charset="0"/>
              <a:ea typeface="微软雅黑" panose="020B0503020204020204" pitchFamily="34" charset="-122"/>
            </a:endParaRPr>
          </a:p>
        </p:txBody>
      </p:sp>
      <p:cxnSp>
        <p:nvCxnSpPr>
          <p:cNvPr id="19" name="直接连接符 18"/>
          <p:cNvCxnSpPr/>
          <p:nvPr/>
        </p:nvCxnSpPr>
        <p:spPr>
          <a:xfrm>
            <a:off x="5345901" y="4346397"/>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6375174" y="4125867"/>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4768912" y="4761537"/>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5</a:t>
            </a:r>
            <a:endParaRPr lang="zh-CN" altLang="en-US" sz="1345" dirty="0">
              <a:latin typeface="Impact MT Std" pitchFamily="34" charset="0"/>
              <a:ea typeface="微软雅黑" panose="020B0503020204020204" pitchFamily="34" charset="-122"/>
            </a:endParaRPr>
          </a:p>
        </p:txBody>
      </p:sp>
      <p:cxnSp>
        <p:nvCxnSpPr>
          <p:cNvPr id="22" name="直接连接符 21"/>
          <p:cNvCxnSpPr/>
          <p:nvPr/>
        </p:nvCxnSpPr>
        <p:spPr>
          <a:xfrm>
            <a:off x="5345901" y="5066289"/>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6375173" y="4845761"/>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4768912" y="5481431"/>
            <a:ext cx="576472" cy="57663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45" dirty="0">
                <a:latin typeface="Impact MT Std" pitchFamily="34" charset="0"/>
                <a:ea typeface="微软雅黑" panose="020B0503020204020204" pitchFamily="34" charset="-122"/>
              </a:rPr>
              <a:t>6</a:t>
            </a:r>
            <a:endParaRPr lang="zh-CN" altLang="en-US" sz="1345" dirty="0">
              <a:latin typeface="Impact MT Std" pitchFamily="34" charset="0"/>
              <a:ea typeface="微软雅黑" panose="020B0503020204020204" pitchFamily="34" charset="-122"/>
            </a:endParaRPr>
          </a:p>
        </p:txBody>
      </p:sp>
      <p:cxnSp>
        <p:nvCxnSpPr>
          <p:cNvPr id="25" name="直接连接符 24"/>
          <p:cNvCxnSpPr/>
          <p:nvPr/>
        </p:nvCxnSpPr>
        <p:spPr>
          <a:xfrm>
            <a:off x="5345901" y="5786183"/>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6375174" y="5565653"/>
            <a:ext cx="3864924" cy="7964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28"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2" presetClass="entr" presetSubtype="1" fill="hold" grpId="0" nodeType="withEffect" p14:presetBounceEnd="81000">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14:bounceEnd="81000">
                                          <p:cBhvr additive="base">
                                            <p:cTn id="119" dur="1000" fill="hold"/>
                                            <p:tgtEl>
                                              <p:spTgt spid="27"/>
                                            </p:tgtEl>
                                            <p:attrNameLst>
                                              <p:attrName>ppt_x</p:attrName>
                                            </p:attrNameLst>
                                          </p:cBhvr>
                                          <p:tavLst>
                                            <p:tav tm="0">
                                              <p:val>
                                                <p:strVal val="#ppt_x"/>
                                              </p:val>
                                            </p:tav>
                                            <p:tav tm="100000">
                                              <p:val>
                                                <p:strVal val="#ppt_x"/>
                                              </p:val>
                                            </p:tav>
                                          </p:tavLst>
                                        </p:anim>
                                        <p:anim calcmode="lin" valueType="num" p14:bounceEnd="81000">
                                          <p:cBhvr additive="base">
                                            <p:cTn id="120" dur="1000" fill="hold"/>
                                            <p:tgtEl>
                                              <p:spTgt spid="27"/>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14:presetBounceEnd="81000">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14:bounceEnd="81000">
                                          <p:cBhvr additive="base">
                                            <p:cTn id="123" dur="1000" fill="hold"/>
                                            <p:tgtEl>
                                              <p:spTgt spid="28"/>
                                            </p:tgtEl>
                                            <p:attrNameLst>
                                              <p:attrName>ppt_x</p:attrName>
                                            </p:attrNameLst>
                                          </p:cBhvr>
                                          <p:tavLst>
                                            <p:tav tm="0">
                                              <p:val>
                                                <p:strVal val="#ppt_x"/>
                                              </p:val>
                                            </p:tav>
                                            <p:tav tm="100000">
                                              <p:val>
                                                <p:strVal val="#ppt_x"/>
                                              </p:val>
                                            </p:tav>
                                          </p:tavLst>
                                        </p:anim>
                                        <p:anim calcmode="lin" valueType="num" p14:bounceEnd="81000">
                                          <p:cBhvr additive="base">
                                            <p:cTn id="124"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par>
                                    <p:cTn id="117" presetID="2" presetClass="entr" presetSubtype="1"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1000" fill="hold"/>
                                            <p:tgtEl>
                                              <p:spTgt spid="27"/>
                                            </p:tgtEl>
                                            <p:attrNameLst>
                                              <p:attrName>ppt_x</p:attrName>
                                            </p:attrNameLst>
                                          </p:cBhvr>
                                          <p:tavLst>
                                            <p:tav tm="0">
                                              <p:val>
                                                <p:strVal val="#ppt_x"/>
                                              </p:val>
                                            </p:tav>
                                            <p:tav tm="100000">
                                              <p:val>
                                                <p:strVal val="#ppt_x"/>
                                              </p:val>
                                            </p:tav>
                                          </p:tavLst>
                                        </p:anim>
                                        <p:anim calcmode="lin" valueType="num">
                                          <p:cBhvr additive="base">
                                            <p:cTn id="120" dur="1000" fill="hold"/>
                                            <p:tgtEl>
                                              <p:spTgt spid="27"/>
                                            </p:tgtEl>
                                            <p:attrNameLst>
                                              <p:attrName>ppt_y</p:attrName>
                                            </p:attrNameLst>
                                          </p:cBhvr>
                                          <p:tavLst>
                                            <p:tav tm="0">
                                              <p:val>
                                                <p:strVal val="0-#ppt_h/2"/>
                                              </p:val>
                                            </p:tav>
                                            <p:tav tm="100000">
                                              <p:val>
                                                <p:strVal val="#ppt_y"/>
                                              </p:val>
                                            </p:tav>
                                          </p:tavLst>
                                        </p:anim>
                                      </p:childTnLst>
                                    </p:cTn>
                                  </p:par>
                                  <p:par>
                                    <p:cTn id="121" presetID="2" presetClass="entr" presetSubtype="1"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additive="base">
                                            <p:cTn id="123" dur="1000" fill="hold"/>
                                            <p:tgtEl>
                                              <p:spTgt spid="28"/>
                                            </p:tgtEl>
                                            <p:attrNameLst>
                                              <p:attrName>ppt_x</p:attrName>
                                            </p:attrNameLst>
                                          </p:cBhvr>
                                          <p:tavLst>
                                            <p:tav tm="0">
                                              <p:val>
                                                <p:strVal val="#ppt_x"/>
                                              </p:val>
                                            </p:tav>
                                            <p:tav tm="100000">
                                              <p:val>
                                                <p:strVal val="#ppt_x"/>
                                              </p:val>
                                            </p:tav>
                                          </p:tavLst>
                                        </p:anim>
                                        <p:anim calcmode="lin" valueType="num">
                                          <p:cBhvr additive="base">
                                            <p:cTn id="124"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P spid="27" grpId="0"/>
          <p:bldP spid="28"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圆角矩形 206"/>
          <p:cNvSpPr/>
          <p:nvPr/>
        </p:nvSpPr>
        <p:spPr>
          <a:xfrm>
            <a:off x="1529684"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08" name="组合 207"/>
          <p:cNvGrpSpPr/>
          <p:nvPr/>
        </p:nvGrpSpPr>
        <p:grpSpPr>
          <a:xfrm>
            <a:off x="1776429" y="1938989"/>
            <a:ext cx="1463644" cy="1463644"/>
            <a:chOff x="1776428" y="1767538"/>
            <a:chExt cx="1463644" cy="1463644"/>
          </a:xfrm>
        </p:grpSpPr>
        <p:sp>
          <p:nvSpPr>
            <p:cNvPr id="209" name="椭圆 208"/>
            <p:cNvSpPr/>
            <p:nvPr/>
          </p:nvSpPr>
          <p:spPr>
            <a:xfrm>
              <a:off x="1776428"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10" name="椭圆 209"/>
            <p:cNvSpPr/>
            <p:nvPr/>
          </p:nvSpPr>
          <p:spPr>
            <a:xfrm>
              <a:off x="19326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11" name="矩形 210"/>
          <p:cNvSpPr/>
          <p:nvPr/>
        </p:nvSpPr>
        <p:spPr>
          <a:xfrm>
            <a:off x="1678185"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12" name="文本框 211"/>
          <p:cNvSpPr txBox="1"/>
          <p:nvPr/>
        </p:nvSpPr>
        <p:spPr>
          <a:xfrm>
            <a:off x="1992993"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01</a:t>
            </a:r>
            <a:endParaRPr lang="zh-CN" altLang="en-US" sz="3600" dirty="0">
              <a:solidFill>
                <a:schemeClr val="tx1">
                  <a:lumMod val="75000"/>
                  <a:lumOff val="25000"/>
                </a:schemeClr>
              </a:solidFill>
              <a:latin typeface="Impact" panose="020B0806030902050204" pitchFamily="34" charset="0"/>
            </a:endParaRPr>
          </a:p>
        </p:txBody>
      </p:sp>
      <p:sp>
        <p:nvSpPr>
          <p:cNvPr id="216" name="文本框 215"/>
          <p:cNvSpPr txBox="1"/>
          <p:nvPr/>
        </p:nvSpPr>
        <p:spPr>
          <a:xfrm>
            <a:off x="1992993" y="2371973"/>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100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17" name="圆角矩形 216"/>
          <p:cNvSpPr/>
          <p:nvPr/>
        </p:nvSpPr>
        <p:spPr>
          <a:xfrm>
            <a:off x="3921517"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18" name="组合 217"/>
          <p:cNvGrpSpPr/>
          <p:nvPr/>
        </p:nvGrpSpPr>
        <p:grpSpPr>
          <a:xfrm>
            <a:off x="4168262" y="1938989"/>
            <a:ext cx="1463644" cy="1463644"/>
            <a:chOff x="4168261" y="1767538"/>
            <a:chExt cx="1463644" cy="1463644"/>
          </a:xfrm>
        </p:grpSpPr>
        <p:sp>
          <p:nvSpPr>
            <p:cNvPr id="219" name="椭圆 218"/>
            <p:cNvSpPr/>
            <p:nvPr/>
          </p:nvSpPr>
          <p:spPr>
            <a:xfrm>
              <a:off x="4168261"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20" name="椭圆 219"/>
            <p:cNvSpPr/>
            <p:nvPr/>
          </p:nvSpPr>
          <p:spPr>
            <a:xfrm>
              <a:off x="4324492"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21" name="矩形 220"/>
          <p:cNvSpPr/>
          <p:nvPr/>
        </p:nvSpPr>
        <p:spPr>
          <a:xfrm>
            <a:off x="4070019"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22" name="文本框 221"/>
          <p:cNvSpPr txBox="1"/>
          <p:nvPr/>
        </p:nvSpPr>
        <p:spPr>
          <a:xfrm>
            <a:off x="4384825"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02</a:t>
            </a:r>
            <a:endParaRPr lang="zh-CN" altLang="en-US" sz="3600" dirty="0">
              <a:solidFill>
                <a:schemeClr val="tx1">
                  <a:lumMod val="75000"/>
                  <a:lumOff val="25000"/>
                </a:schemeClr>
              </a:solidFill>
              <a:latin typeface="Impact" panose="020B0806030902050204" pitchFamily="34" charset="0"/>
            </a:endParaRPr>
          </a:p>
        </p:txBody>
      </p:sp>
      <p:sp>
        <p:nvSpPr>
          <p:cNvPr id="226" name="文本框 225"/>
          <p:cNvSpPr txBox="1"/>
          <p:nvPr/>
        </p:nvSpPr>
        <p:spPr>
          <a:xfrm>
            <a:off x="4384825"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80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27" name="圆角矩形 226"/>
          <p:cNvSpPr/>
          <p:nvPr/>
        </p:nvSpPr>
        <p:spPr>
          <a:xfrm>
            <a:off x="6313349"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28" name="组合 227"/>
          <p:cNvGrpSpPr/>
          <p:nvPr/>
        </p:nvGrpSpPr>
        <p:grpSpPr>
          <a:xfrm>
            <a:off x="6560095" y="1938989"/>
            <a:ext cx="1463644" cy="1463644"/>
            <a:chOff x="6560094" y="1767538"/>
            <a:chExt cx="1463644" cy="1463644"/>
          </a:xfrm>
        </p:grpSpPr>
        <p:sp>
          <p:nvSpPr>
            <p:cNvPr id="229" name="椭圆 228"/>
            <p:cNvSpPr/>
            <p:nvPr/>
          </p:nvSpPr>
          <p:spPr>
            <a:xfrm>
              <a:off x="6560094"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30" name="椭圆 229"/>
            <p:cNvSpPr/>
            <p:nvPr/>
          </p:nvSpPr>
          <p:spPr>
            <a:xfrm>
              <a:off x="6716325"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31" name="矩形 230"/>
          <p:cNvSpPr/>
          <p:nvPr/>
        </p:nvSpPr>
        <p:spPr>
          <a:xfrm>
            <a:off x="6461852"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32" name="文本框 231"/>
          <p:cNvSpPr txBox="1"/>
          <p:nvPr/>
        </p:nvSpPr>
        <p:spPr>
          <a:xfrm>
            <a:off x="6776659"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03</a:t>
            </a:r>
            <a:endParaRPr lang="zh-CN" altLang="en-US" sz="3600" dirty="0">
              <a:solidFill>
                <a:schemeClr val="tx1">
                  <a:lumMod val="75000"/>
                  <a:lumOff val="25000"/>
                </a:schemeClr>
              </a:solidFill>
              <a:latin typeface="Impact" panose="020B0806030902050204" pitchFamily="34" charset="0"/>
            </a:endParaRPr>
          </a:p>
        </p:txBody>
      </p:sp>
      <p:sp>
        <p:nvSpPr>
          <p:cNvPr id="236" name="文本框 235"/>
          <p:cNvSpPr txBox="1"/>
          <p:nvPr/>
        </p:nvSpPr>
        <p:spPr>
          <a:xfrm>
            <a:off x="6776659"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60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237" name="圆角矩形 236"/>
          <p:cNvSpPr/>
          <p:nvPr/>
        </p:nvSpPr>
        <p:spPr>
          <a:xfrm>
            <a:off x="8705184" y="1726868"/>
            <a:ext cx="1957137" cy="4026569"/>
          </a:xfrm>
          <a:prstGeom prst="roundRect">
            <a:avLst>
              <a:gd name="adj" fmla="val 50000"/>
            </a:avLst>
          </a:prstGeom>
          <a:solidFill>
            <a:schemeClr val="bg1">
              <a:lumMod val="95000"/>
            </a:schemeClr>
          </a:solidFill>
          <a:ln>
            <a:gradFill flip="none" rotWithShape="1">
              <a:gsLst>
                <a:gs pos="0">
                  <a:schemeClr val="bg1"/>
                </a:gs>
                <a:gs pos="100000">
                  <a:schemeClr val="bg1">
                    <a:lumMod val="85000"/>
                  </a:schemeClr>
                </a:gs>
              </a:gsLst>
              <a:lin ang="2700000" scaled="1"/>
              <a:tileRect/>
            </a:grad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nvGrpSpPr>
          <p:cNvPr id="238" name="组合 237"/>
          <p:cNvGrpSpPr/>
          <p:nvPr/>
        </p:nvGrpSpPr>
        <p:grpSpPr>
          <a:xfrm>
            <a:off x="8951929" y="1938989"/>
            <a:ext cx="1463644" cy="1463644"/>
            <a:chOff x="8951928" y="1767538"/>
            <a:chExt cx="1463644" cy="1463644"/>
          </a:xfrm>
        </p:grpSpPr>
        <p:sp>
          <p:nvSpPr>
            <p:cNvPr id="239" name="椭圆 238"/>
            <p:cNvSpPr/>
            <p:nvPr/>
          </p:nvSpPr>
          <p:spPr>
            <a:xfrm>
              <a:off x="8951928" y="1767538"/>
              <a:ext cx="1463644" cy="1463644"/>
            </a:xfrm>
            <a:prstGeom prst="ellipse">
              <a:avLst/>
            </a:prstGeom>
            <a:solidFill>
              <a:schemeClr val="accent1">
                <a:lumMod val="100000"/>
              </a:schemeClr>
            </a:solidFill>
            <a:ln w="19050">
              <a:gradFill flip="none" rotWithShape="1">
                <a:gsLst>
                  <a:gs pos="0">
                    <a:schemeClr val="bg1">
                      <a:lumMod val="85000"/>
                    </a:schemeClr>
                  </a:gs>
                  <a:gs pos="100000">
                    <a:schemeClr val="bg1"/>
                  </a:gs>
                </a:gsLst>
                <a:lin ang="2700000" scaled="1"/>
                <a:tileRect/>
              </a:gradFill>
            </a:ln>
            <a:effectLst>
              <a:innerShdw blurRad="889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40" name="椭圆 239"/>
            <p:cNvSpPr/>
            <p:nvPr/>
          </p:nvSpPr>
          <p:spPr>
            <a:xfrm>
              <a:off x="9108159" y="1921483"/>
              <a:ext cx="1155752" cy="1155752"/>
            </a:xfrm>
            <a:prstGeom prst="ellipse">
              <a:avLst/>
            </a:prstGeom>
            <a:solidFill>
              <a:schemeClr val="bg1">
                <a:lumMod val="95000"/>
              </a:schemeClr>
            </a:solidFill>
            <a:ln w="19050">
              <a:gradFill flip="none" rotWithShape="1">
                <a:gsLst>
                  <a:gs pos="100000">
                    <a:schemeClr val="bg1">
                      <a:lumMod val="85000"/>
                    </a:schemeClr>
                  </a:gs>
                  <a:gs pos="0">
                    <a:schemeClr val="bg1"/>
                  </a:gs>
                </a:gsLst>
                <a:lin ang="2700000" scaled="1"/>
                <a:tileRect/>
              </a:gradFill>
            </a:ln>
            <a:effectLst>
              <a:outerShdw blurRad="889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grpSp>
      <p:sp>
        <p:nvSpPr>
          <p:cNvPr id="241" name="矩形 240"/>
          <p:cNvSpPr/>
          <p:nvPr/>
        </p:nvSpPr>
        <p:spPr>
          <a:xfrm>
            <a:off x="8853685" y="4792085"/>
            <a:ext cx="1660131" cy="36083"/>
          </a:xfrm>
          <a:prstGeom prst="rect">
            <a:avLst/>
          </a:prstGeom>
          <a:gradFill>
            <a:gsLst>
              <a:gs pos="0">
                <a:srgbClr val="D3D3D3"/>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endParaRPr>
          </a:p>
        </p:txBody>
      </p:sp>
      <p:sp>
        <p:nvSpPr>
          <p:cNvPr id="242" name="文本框 241"/>
          <p:cNvSpPr txBox="1"/>
          <p:nvPr/>
        </p:nvSpPr>
        <p:spPr>
          <a:xfrm>
            <a:off x="9168493" y="4914893"/>
            <a:ext cx="1030515"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Impact" panose="020B0806030902050204" pitchFamily="34" charset="0"/>
              </a:rPr>
              <a:t>04</a:t>
            </a:r>
            <a:endParaRPr lang="zh-CN" altLang="en-US" sz="3600" dirty="0">
              <a:solidFill>
                <a:schemeClr val="tx1">
                  <a:lumMod val="75000"/>
                  <a:lumOff val="25000"/>
                </a:schemeClr>
              </a:solidFill>
              <a:latin typeface="Impact" panose="020B0806030902050204" pitchFamily="34" charset="0"/>
            </a:endParaRPr>
          </a:p>
        </p:txBody>
      </p:sp>
      <p:sp>
        <p:nvSpPr>
          <p:cNvPr id="246" name="文本框 245"/>
          <p:cNvSpPr txBox="1"/>
          <p:nvPr/>
        </p:nvSpPr>
        <p:spPr>
          <a:xfrm>
            <a:off x="9168493" y="2371974"/>
            <a:ext cx="1030515" cy="584775"/>
          </a:xfrm>
          <a:prstGeom prst="rect">
            <a:avLst/>
          </a:prstGeom>
          <a:noFill/>
        </p:spPr>
        <p:txBody>
          <a:bodyPr wrap="square" rtlCol="0">
            <a:spAutoFit/>
          </a:bodyPr>
          <a:lstStyle/>
          <a:p>
            <a:pPr algn="ctr"/>
            <a:r>
              <a:rPr lang="en-US" altLang="zh-CN" sz="3200" dirty="0">
                <a:solidFill>
                  <a:schemeClr val="tx1">
                    <a:lumMod val="75000"/>
                    <a:lumOff val="25000"/>
                  </a:schemeClr>
                </a:solidFill>
                <a:latin typeface="Impact" panose="020B0806030902050204" pitchFamily="34" charset="0"/>
              </a:rPr>
              <a:t>40</a:t>
            </a:r>
            <a:r>
              <a:rPr lang="en-US" altLang="zh-CN" sz="2000" dirty="0">
                <a:solidFill>
                  <a:schemeClr val="tx1">
                    <a:lumMod val="75000"/>
                    <a:lumOff val="25000"/>
                  </a:schemeClr>
                </a:solidFill>
                <a:latin typeface="Impact" panose="020B0806030902050204" pitchFamily="34" charset="0"/>
              </a:rPr>
              <a:t>%</a:t>
            </a:r>
            <a:endParaRPr lang="zh-CN" altLang="en-US" sz="3200" dirty="0">
              <a:solidFill>
                <a:schemeClr val="tx1">
                  <a:lumMod val="75000"/>
                  <a:lumOff val="25000"/>
                </a:schemeClr>
              </a:solidFill>
              <a:latin typeface="Impact" panose="020B0806030902050204" pitchFamily="34" charset="0"/>
            </a:endParaRPr>
          </a:p>
        </p:txBody>
      </p:sp>
      <p:sp>
        <p:nvSpPr>
          <p:cNvPr id="4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45" name="组合 44"/>
          <p:cNvGrpSpPr/>
          <p:nvPr/>
        </p:nvGrpSpPr>
        <p:grpSpPr>
          <a:xfrm>
            <a:off x="1574054" y="3590421"/>
            <a:ext cx="2130114" cy="877249"/>
            <a:chOff x="874712" y="3408258"/>
            <a:chExt cx="2371844" cy="877249"/>
          </a:xfrm>
        </p:grpSpPr>
        <p:sp>
          <p:nvSpPr>
            <p:cNvPr id="46" name="矩形 4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7" name="矩形 4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48" name="组合 47"/>
          <p:cNvGrpSpPr/>
          <p:nvPr/>
        </p:nvGrpSpPr>
        <p:grpSpPr>
          <a:xfrm>
            <a:off x="3964828" y="3590421"/>
            <a:ext cx="2130114" cy="877249"/>
            <a:chOff x="874712" y="3408258"/>
            <a:chExt cx="2371844" cy="877249"/>
          </a:xfrm>
        </p:grpSpPr>
        <p:sp>
          <p:nvSpPr>
            <p:cNvPr id="49" name="矩形 4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0" name="矩形 4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51" name="组合 50"/>
          <p:cNvGrpSpPr/>
          <p:nvPr/>
        </p:nvGrpSpPr>
        <p:grpSpPr>
          <a:xfrm>
            <a:off x="6313349" y="3602919"/>
            <a:ext cx="2130114" cy="877249"/>
            <a:chOff x="874712" y="3408258"/>
            <a:chExt cx="2371844" cy="877249"/>
          </a:xfrm>
        </p:grpSpPr>
        <p:sp>
          <p:nvSpPr>
            <p:cNvPr id="52" name="矩形 5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3" name="矩形 5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54" name="组合 53"/>
          <p:cNvGrpSpPr/>
          <p:nvPr/>
        </p:nvGrpSpPr>
        <p:grpSpPr>
          <a:xfrm>
            <a:off x="8705181" y="3615417"/>
            <a:ext cx="2130114" cy="877249"/>
            <a:chOff x="874712" y="3408258"/>
            <a:chExt cx="2371844" cy="877249"/>
          </a:xfrm>
        </p:grpSpPr>
        <p:sp>
          <p:nvSpPr>
            <p:cNvPr id="55" name="矩形 5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6" name="矩形 5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anim calcmode="lin" valueType="num">
                                          <p:cBhvr>
                                            <p:cTn id="8" dur="1000" fill="hold"/>
                                            <p:tgtEl>
                                              <p:spTgt spid="207"/>
                                            </p:tgtEl>
                                            <p:attrNameLst>
                                              <p:attrName>ppt_x</p:attrName>
                                            </p:attrNameLst>
                                          </p:cBhvr>
                                          <p:tavLst>
                                            <p:tav tm="0">
                                              <p:val>
                                                <p:strVal val="#ppt_x"/>
                                              </p:val>
                                            </p:tav>
                                            <p:tav tm="100000">
                                              <p:val>
                                                <p:strVal val="#ppt_x"/>
                                              </p:val>
                                            </p:tav>
                                          </p:tavLst>
                                        </p:anim>
                                        <p:anim calcmode="lin" valueType="num">
                                          <p:cBhvr>
                                            <p:cTn id="9" dur="900" decel="100000" fill="hold"/>
                                            <p:tgtEl>
                                              <p:spTgt spid="2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anim calcmode="lin" valueType="num">
                                          <p:cBhvr>
                                            <p:cTn id="14" dur="1000" fill="hold"/>
                                            <p:tgtEl>
                                              <p:spTgt spid="217"/>
                                            </p:tgtEl>
                                            <p:attrNameLst>
                                              <p:attrName>ppt_x</p:attrName>
                                            </p:attrNameLst>
                                          </p:cBhvr>
                                          <p:tavLst>
                                            <p:tav tm="0">
                                              <p:val>
                                                <p:strVal val="#ppt_x"/>
                                              </p:val>
                                            </p:tav>
                                            <p:tav tm="100000">
                                              <p:val>
                                                <p:strVal val="#ppt_x"/>
                                              </p:val>
                                            </p:tav>
                                          </p:tavLst>
                                        </p:anim>
                                        <p:anim calcmode="lin" valueType="num">
                                          <p:cBhvr>
                                            <p:cTn id="15" dur="900" decel="100000" fill="hold"/>
                                            <p:tgtEl>
                                              <p:spTgt spid="2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7"/>
                                            </p:tgtEl>
                                            <p:attrNameLst>
                                              <p:attrName>style.visibility</p:attrName>
                                            </p:attrNameLst>
                                          </p:cBhvr>
                                          <p:to>
                                            <p:strVal val="visible"/>
                                          </p:to>
                                        </p:set>
                                        <p:animEffect transition="in" filter="fade">
                                          <p:cBhvr>
                                            <p:cTn id="19" dur="1000"/>
                                            <p:tgtEl>
                                              <p:spTgt spid="227"/>
                                            </p:tgtEl>
                                          </p:cBhvr>
                                        </p:animEffect>
                                        <p:anim calcmode="lin" valueType="num">
                                          <p:cBhvr>
                                            <p:cTn id="20" dur="1000" fill="hold"/>
                                            <p:tgtEl>
                                              <p:spTgt spid="227"/>
                                            </p:tgtEl>
                                            <p:attrNameLst>
                                              <p:attrName>ppt_x</p:attrName>
                                            </p:attrNameLst>
                                          </p:cBhvr>
                                          <p:tavLst>
                                            <p:tav tm="0">
                                              <p:val>
                                                <p:strVal val="#ppt_x"/>
                                              </p:val>
                                            </p:tav>
                                            <p:tav tm="100000">
                                              <p:val>
                                                <p:strVal val="#ppt_x"/>
                                              </p:val>
                                            </p:tav>
                                          </p:tavLst>
                                        </p:anim>
                                        <p:anim calcmode="lin" valueType="num">
                                          <p:cBhvr>
                                            <p:cTn id="21" dur="900" decel="100000" fill="hold"/>
                                            <p:tgtEl>
                                              <p:spTgt spid="2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1000"/>
                                            <p:tgtEl>
                                              <p:spTgt spid="237"/>
                                            </p:tgtEl>
                                          </p:cBhvr>
                                        </p:animEffect>
                                        <p:anim calcmode="lin" valueType="num">
                                          <p:cBhvr>
                                            <p:cTn id="26" dur="1000" fill="hold"/>
                                            <p:tgtEl>
                                              <p:spTgt spid="237"/>
                                            </p:tgtEl>
                                            <p:attrNameLst>
                                              <p:attrName>ppt_x</p:attrName>
                                            </p:attrNameLst>
                                          </p:cBhvr>
                                          <p:tavLst>
                                            <p:tav tm="0">
                                              <p:val>
                                                <p:strVal val="#ppt_x"/>
                                              </p:val>
                                            </p:tav>
                                            <p:tav tm="100000">
                                              <p:val>
                                                <p:strVal val="#ppt_x"/>
                                              </p:val>
                                            </p:tav>
                                          </p:tavLst>
                                        </p:anim>
                                        <p:anim calcmode="lin" valueType="num">
                                          <p:cBhvr>
                                            <p:cTn id="27" dur="900" decel="100000" fill="hold"/>
                                            <p:tgtEl>
                                              <p:spTgt spid="2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6" presetClass="entr" presetSubtype="37" fill="hold" grpId="0" nodeType="after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barn(outVertical)">
                                          <p:cBhvr>
                                            <p:cTn id="32" dur="500"/>
                                            <p:tgtEl>
                                              <p:spTgt spid="211"/>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animEffect transition="in" filter="barn(outVertical)">
                                          <p:cBhvr>
                                            <p:cTn id="35" dur="500"/>
                                            <p:tgtEl>
                                              <p:spTgt spid="221"/>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barn(outVertical)">
                                          <p:cBhvr>
                                            <p:cTn id="38" dur="500"/>
                                            <p:tgtEl>
                                              <p:spTgt spid="23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barn(outVertical)">
                                          <p:cBhvr>
                                            <p:cTn id="41" dur="500"/>
                                            <p:tgtEl>
                                              <p:spTgt spid="241"/>
                                            </p:tgtEl>
                                          </p:cBhvr>
                                        </p:animEffect>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500"/>
                                            <p:tgtEl>
                                              <p:spTgt spid="212"/>
                                            </p:tgtEl>
                                          </p:cBhvr>
                                        </p:animEffect>
                                        <p:anim calcmode="lin" valueType="num">
                                          <p:cBhvr>
                                            <p:cTn id="46" dur="500" fill="hold"/>
                                            <p:tgtEl>
                                              <p:spTgt spid="212"/>
                                            </p:tgtEl>
                                            <p:attrNameLst>
                                              <p:attrName>ppt_x</p:attrName>
                                            </p:attrNameLst>
                                          </p:cBhvr>
                                          <p:tavLst>
                                            <p:tav tm="0">
                                              <p:val>
                                                <p:strVal val="#ppt_x"/>
                                              </p:val>
                                            </p:tav>
                                            <p:tav tm="100000">
                                              <p:val>
                                                <p:strVal val="#ppt_x"/>
                                              </p:val>
                                            </p:tav>
                                          </p:tavLst>
                                        </p:anim>
                                        <p:anim calcmode="lin" valueType="num">
                                          <p:cBhvr>
                                            <p:cTn id="47" dur="500" fill="hold"/>
                                            <p:tgtEl>
                                              <p:spTgt spid="2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fade">
                                          <p:cBhvr>
                                            <p:cTn id="50" dur="500"/>
                                            <p:tgtEl>
                                              <p:spTgt spid="222"/>
                                            </p:tgtEl>
                                          </p:cBhvr>
                                        </p:animEffect>
                                        <p:anim calcmode="lin" valueType="num">
                                          <p:cBhvr>
                                            <p:cTn id="51" dur="500" fill="hold"/>
                                            <p:tgtEl>
                                              <p:spTgt spid="222"/>
                                            </p:tgtEl>
                                            <p:attrNameLst>
                                              <p:attrName>ppt_x</p:attrName>
                                            </p:attrNameLst>
                                          </p:cBhvr>
                                          <p:tavLst>
                                            <p:tav tm="0">
                                              <p:val>
                                                <p:strVal val="#ppt_x"/>
                                              </p:val>
                                            </p:tav>
                                            <p:tav tm="100000">
                                              <p:val>
                                                <p:strVal val="#ppt_x"/>
                                              </p:val>
                                            </p:tav>
                                          </p:tavLst>
                                        </p:anim>
                                        <p:anim calcmode="lin" valueType="num">
                                          <p:cBhvr>
                                            <p:cTn id="52" dur="500" fill="hold"/>
                                            <p:tgtEl>
                                              <p:spTgt spid="22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fade">
                                          <p:cBhvr>
                                            <p:cTn id="55" dur="500"/>
                                            <p:tgtEl>
                                              <p:spTgt spid="232"/>
                                            </p:tgtEl>
                                          </p:cBhvr>
                                        </p:animEffect>
                                        <p:anim calcmode="lin" valueType="num">
                                          <p:cBhvr>
                                            <p:cTn id="56" dur="500" fill="hold"/>
                                            <p:tgtEl>
                                              <p:spTgt spid="232"/>
                                            </p:tgtEl>
                                            <p:attrNameLst>
                                              <p:attrName>ppt_x</p:attrName>
                                            </p:attrNameLst>
                                          </p:cBhvr>
                                          <p:tavLst>
                                            <p:tav tm="0">
                                              <p:val>
                                                <p:strVal val="#ppt_x"/>
                                              </p:val>
                                            </p:tav>
                                            <p:tav tm="100000">
                                              <p:val>
                                                <p:strVal val="#ppt_x"/>
                                              </p:val>
                                            </p:tav>
                                          </p:tavLst>
                                        </p:anim>
                                        <p:anim calcmode="lin" valueType="num">
                                          <p:cBhvr>
                                            <p:cTn id="57" dur="500" fill="hold"/>
                                            <p:tgtEl>
                                              <p:spTgt spid="23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anim calcmode="lin" valueType="num">
                                          <p:cBhvr>
                                            <p:cTn id="61" dur="500" fill="hold"/>
                                            <p:tgtEl>
                                              <p:spTgt spid="242"/>
                                            </p:tgtEl>
                                            <p:attrNameLst>
                                              <p:attrName>ppt_x</p:attrName>
                                            </p:attrNameLst>
                                          </p:cBhvr>
                                          <p:tavLst>
                                            <p:tav tm="0">
                                              <p:val>
                                                <p:strVal val="#ppt_x"/>
                                              </p:val>
                                            </p:tav>
                                            <p:tav tm="100000">
                                              <p:val>
                                                <p:strVal val="#ppt_x"/>
                                              </p:val>
                                            </p:tav>
                                          </p:tavLst>
                                        </p:anim>
                                        <p:anim calcmode="lin" valueType="num">
                                          <p:cBhvr>
                                            <p:cTn id="62" dur="500" fill="hold"/>
                                            <p:tgtEl>
                                              <p:spTgt spid="242"/>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nodeType="afterEffect">
                                      <p:stCondLst>
                                        <p:cond delay="0"/>
                                      </p:stCondLst>
                                      <p:childTnLst>
                                        <p:set>
                                          <p:cBhvr>
                                            <p:cTn id="65" dur="1" fill="hold">
                                              <p:stCondLst>
                                                <p:cond delay="0"/>
                                              </p:stCondLst>
                                            </p:cTn>
                                            <p:tgtEl>
                                              <p:spTgt spid="208"/>
                                            </p:tgtEl>
                                            <p:attrNameLst>
                                              <p:attrName>style.visibility</p:attrName>
                                            </p:attrNameLst>
                                          </p:cBhvr>
                                          <p:to>
                                            <p:strVal val="visible"/>
                                          </p:to>
                                        </p:set>
                                        <p:animEffect transition="in" filter="fade">
                                          <p:cBhvr>
                                            <p:cTn id="66" dur="500"/>
                                            <p:tgtEl>
                                              <p:spTgt spid="208"/>
                                            </p:tgtEl>
                                          </p:cBhvr>
                                        </p:animEffect>
                                        <p:anim calcmode="lin" valueType="num">
                                          <p:cBhvr>
                                            <p:cTn id="67" dur="500" fill="hold"/>
                                            <p:tgtEl>
                                              <p:spTgt spid="208"/>
                                            </p:tgtEl>
                                            <p:attrNameLst>
                                              <p:attrName>ppt_x</p:attrName>
                                            </p:attrNameLst>
                                          </p:cBhvr>
                                          <p:tavLst>
                                            <p:tav tm="0">
                                              <p:val>
                                                <p:strVal val="#ppt_x"/>
                                              </p:val>
                                            </p:tav>
                                            <p:tav tm="100000">
                                              <p:val>
                                                <p:strVal val="#ppt_x"/>
                                              </p:val>
                                            </p:tav>
                                          </p:tavLst>
                                        </p:anim>
                                        <p:anim calcmode="lin" valueType="num">
                                          <p:cBhvr>
                                            <p:cTn id="68" dur="500" fill="hold"/>
                                            <p:tgtEl>
                                              <p:spTgt spid="20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
                                      </p:stCondLst>
                                      <p:childTnLst>
                                        <p:set>
                                          <p:cBhvr>
                                            <p:cTn id="70" dur="1" fill="hold">
                                              <p:stCondLst>
                                                <p:cond delay="0"/>
                                              </p:stCondLst>
                                            </p:cTn>
                                            <p:tgtEl>
                                              <p:spTgt spid="218"/>
                                            </p:tgtEl>
                                            <p:attrNameLst>
                                              <p:attrName>style.visibility</p:attrName>
                                            </p:attrNameLst>
                                          </p:cBhvr>
                                          <p:to>
                                            <p:strVal val="visible"/>
                                          </p:to>
                                        </p:set>
                                        <p:animEffect transition="in" filter="fade">
                                          <p:cBhvr>
                                            <p:cTn id="71" dur="500"/>
                                            <p:tgtEl>
                                              <p:spTgt spid="218"/>
                                            </p:tgtEl>
                                          </p:cBhvr>
                                        </p:animEffect>
                                        <p:anim calcmode="lin" valueType="num">
                                          <p:cBhvr>
                                            <p:cTn id="72" dur="500" fill="hold"/>
                                            <p:tgtEl>
                                              <p:spTgt spid="218"/>
                                            </p:tgtEl>
                                            <p:attrNameLst>
                                              <p:attrName>ppt_x</p:attrName>
                                            </p:attrNameLst>
                                          </p:cBhvr>
                                          <p:tavLst>
                                            <p:tav tm="0">
                                              <p:val>
                                                <p:strVal val="#ppt_x"/>
                                              </p:val>
                                            </p:tav>
                                            <p:tav tm="100000">
                                              <p:val>
                                                <p:strVal val="#ppt_x"/>
                                              </p:val>
                                            </p:tav>
                                          </p:tavLst>
                                        </p:anim>
                                        <p:anim calcmode="lin" valueType="num">
                                          <p:cBhvr>
                                            <p:cTn id="73" dur="500" fill="hold"/>
                                            <p:tgtEl>
                                              <p:spTgt spid="2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
                                      </p:stCondLst>
                                      <p:childTnLst>
                                        <p:set>
                                          <p:cBhvr>
                                            <p:cTn id="75" dur="1" fill="hold">
                                              <p:stCondLst>
                                                <p:cond delay="0"/>
                                              </p:stCondLst>
                                            </p:cTn>
                                            <p:tgtEl>
                                              <p:spTgt spid="228"/>
                                            </p:tgtEl>
                                            <p:attrNameLst>
                                              <p:attrName>style.visibility</p:attrName>
                                            </p:attrNameLst>
                                          </p:cBhvr>
                                          <p:to>
                                            <p:strVal val="visible"/>
                                          </p:to>
                                        </p:set>
                                        <p:animEffect transition="in" filter="fade">
                                          <p:cBhvr>
                                            <p:cTn id="76" dur="500"/>
                                            <p:tgtEl>
                                              <p:spTgt spid="228"/>
                                            </p:tgtEl>
                                          </p:cBhvr>
                                        </p:animEffect>
                                        <p:anim calcmode="lin" valueType="num">
                                          <p:cBhvr>
                                            <p:cTn id="77" dur="500" fill="hold"/>
                                            <p:tgtEl>
                                              <p:spTgt spid="228"/>
                                            </p:tgtEl>
                                            <p:attrNameLst>
                                              <p:attrName>ppt_x</p:attrName>
                                            </p:attrNameLst>
                                          </p:cBhvr>
                                          <p:tavLst>
                                            <p:tav tm="0">
                                              <p:val>
                                                <p:strVal val="#ppt_x"/>
                                              </p:val>
                                            </p:tav>
                                            <p:tav tm="100000">
                                              <p:val>
                                                <p:strVal val="#ppt_x"/>
                                              </p:val>
                                            </p:tav>
                                          </p:tavLst>
                                        </p:anim>
                                        <p:anim calcmode="lin" valueType="num">
                                          <p:cBhvr>
                                            <p:cTn id="78" dur="500" fill="hold"/>
                                            <p:tgtEl>
                                              <p:spTgt spid="2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750"/>
                                      </p:stCondLst>
                                      <p:childTnLst>
                                        <p:set>
                                          <p:cBhvr>
                                            <p:cTn id="80" dur="1" fill="hold">
                                              <p:stCondLst>
                                                <p:cond delay="0"/>
                                              </p:stCondLst>
                                            </p:cTn>
                                            <p:tgtEl>
                                              <p:spTgt spid="238"/>
                                            </p:tgtEl>
                                            <p:attrNameLst>
                                              <p:attrName>style.visibility</p:attrName>
                                            </p:attrNameLst>
                                          </p:cBhvr>
                                          <p:to>
                                            <p:strVal val="visible"/>
                                          </p:to>
                                        </p:set>
                                        <p:animEffect transition="in" filter="fade">
                                          <p:cBhvr>
                                            <p:cTn id="81" dur="500"/>
                                            <p:tgtEl>
                                              <p:spTgt spid="238"/>
                                            </p:tgtEl>
                                          </p:cBhvr>
                                        </p:animEffect>
                                        <p:anim calcmode="lin" valueType="num">
                                          <p:cBhvr>
                                            <p:cTn id="82" dur="500" fill="hold"/>
                                            <p:tgtEl>
                                              <p:spTgt spid="238"/>
                                            </p:tgtEl>
                                            <p:attrNameLst>
                                              <p:attrName>ppt_x</p:attrName>
                                            </p:attrNameLst>
                                          </p:cBhvr>
                                          <p:tavLst>
                                            <p:tav tm="0">
                                              <p:val>
                                                <p:strVal val="#ppt_x"/>
                                              </p:val>
                                            </p:tav>
                                            <p:tav tm="100000">
                                              <p:val>
                                                <p:strVal val="#ppt_x"/>
                                              </p:val>
                                            </p:tav>
                                          </p:tavLst>
                                        </p:anim>
                                        <p:anim calcmode="lin" valueType="num">
                                          <p:cBhvr>
                                            <p:cTn id="83" dur="500" fill="hold"/>
                                            <p:tgtEl>
                                              <p:spTgt spid="238"/>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randombar(horizontal)">
                                          <p:cBhvr>
                                            <p:cTn id="87" dur="500"/>
                                            <p:tgtEl>
                                              <p:spTgt spid="21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26"/>
                                            </p:tgtEl>
                                            <p:attrNameLst>
                                              <p:attrName>style.visibility</p:attrName>
                                            </p:attrNameLst>
                                          </p:cBhvr>
                                          <p:to>
                                            <p:strVal val="visible"/>
                                          </p:to>
                                        </p:set>
                                        <p:animEffect transition="in" filter="randombar(horizontal)">
                                          <p:cBhvr>
                                            <p:cTn id="90" dur="500"/>
                                            <p:tgtEl>
                                              <p:spTgt spid="22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animEffect transition="in" filter="randombar(horizontal)">
                                          <p:cBhvr>
                                            <p:cTn id="93" dur="500"/>
                                            <p:tgtEl>
                                              <p:spTgt spid="23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randombar(horizontal)">
                                          <p:cBhvr>
                                            <p:cTn id="96" dur="500"/>
                                            <p:tgtEl>
                                              <p:spTgt spid="246"/>
                                            </p:tgtEl>
                                          </p:cBhvr>
                                        </p:animEffect>
                                      </p:childTnLst>
                                    </p:cTn>
                                  </p:par>
                                  <p:par>
                                    <p:cTn id="97" presetID="2" presetClass="entr" presetSubtype="1" fill="hold" grpId="0" nodeType="withEffect" p14:presetBounceEnd="81000">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14:bounceEnd="81000">
                                          <p:cBhvr additive="base">
                                            <p:cTn id="99" dur="1000" fill="hold"/>
                                            <p:tgtEl>
                                              <p:spTgt spid="43"/>
                                            </p:tgtEl>
                                            <p:attrNameLst>
                                              <p:attrName>ppt_x</p:attrName>
                                            </p:attrNameLst>
                                          </p:cBhvr>
                                          <p:tavLst>
                                            <p:tav tm="0">
                                              <p:val>
                                                <p:strVal val="#ppt_x"/>
                                              </p:val>
                                            </p:tav>
                                            <p:tav tm="100000">
                                              <p:val>
                                                <p:strVal val="#ppt_x"/>
                                              </p:val>
                                            </p:tav>
                                          </p:tavLst>
                                        </p:anim>
                                        <p:anim calcmode="lin" valueType="num" p14:bounceEnd="81000">
                                          <p:cBhvr additive="base">
                                            <p:cTn id="100" dur="1000" fill="hold"/>
                                            <p:tgtEl>
                                              <p:spTgt spid="43"/>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14:presetBounceEnd="81000">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14:bounceEnd="81000">
                                          <p:cBhvr additive="base">
                                            <p:cTn id="103"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104" dur="1000" fill="hold"/>
                                            <p:tgtEl>
                                              <p:spTgt spid="44"/>
                                            </p:tgtEl>
                                            <p:attrNameLst>
                                              <p:attrName>ppt_y</p:attrName>
                                            </p:attrNameLst>
                                          </p:cBhvr>
                                          <p:tavLst>
                                            <p:tav tm="0">
                                              <p:val>
                                                <p:strVal val="0-#ppt_h/2"/>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1+#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2" decel="10000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1000" fill="hold"/>
                                            <p:tgtEl>
                                              <p:spTgt spid="48"/>
                                            </p:tgtEl>
                                            <p:attrNameLst>
                                              <p:attrName>ppt_x</p:attrName>
                                            </p:attrNameLst>
                                          </p:cBhvr>
                                          <p:tavLst>
                                            <p:tav tm="0">
                                              <p:val>
                                                <p:strVal val="1+#ppt_w/2"/>
                                              </p:val>
                                            </p:tav>
                                            <p:tav tm="100000">
                                              <p:val>
                                                <p:strVal val="#ppt_x"/>
                                              </p:val>
                                            </p:tav>
                                          </p:tavLst>
                                        </p:anim>
                                        <p:anim calcmode="lin" valueType="num">
                                          <p:cBhvr additive="base">
                                            <p:cTn id="112" dur="1000" fill="hold"/>
                                            <p:tgtEl>
                                              <p:spTgt spid="48"/>
                                            </p:tgtEl>
                                            <p:attrNameLst>
                                              <p:attrName>ppt_y</p:attrName>
                                            </p:attrNameLst>
                                          </p:cBhvr>
                                          <p:tavLst>
                                            <p:tav tm="0">
                                              <p:val>
                                                <p:strVal val="#ppt_y"/>
                                              </p:val>
                                            </p:tav>
                                            <p:tav tm="100000">
                                              <p:val>
                                                <p:strVal val="#ppt_y"/>
                                              </p:val>
                                            </p:tav>
                                          </p:tavLst>
                                        </p:anim>
                                      </p:childTnLst>
                                    </p:cTn>
                                  </p:par>
                                  <p:par>
                                    <p:cTn id="113" presetID="2" presetClass="entr" presetSubtype="2" decel="10000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1000" fill="hold"/>
                                            <p:tgtEl>
                                              <p:spTgt spid="51"/>
                                            </p:tgtEl>
                                            <p:attrNameLst>
                                              <p:attrName>ppt_x</p:attrName>
                                            </p:attrNameLst>
                                          </p:cBhvr>
                                          <p:tavLst>
                                            <p:tav tm="0">
                                              <p:val>
                                                <p:strVal val="1+#ppt_w/2"/>
                                              </p:val>
                                            </p:tav>
                                            <p:tav tm="100000">
                                              <p:val>
                                                <p:strVal val="#ppt_x"/>
                                              </p:val>
                                            </p:tav>
                                          </p:tavLst>
                                        </p:anim>
                                        <p:anim calcmode="lin" valueType="num">
                                          <p:cBhvr additive="base">
                                            <p:cTn id="116" dur="10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decel="100000"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1000" fill="hold"/>
                                            <p:tgtEl>
                                              <p:spTgt spid="54"/>
                                            </p:tgtEl>
                                            <p:attrNameLst>
                                              <p:attrName>ppt_x</p:attrName>
                                            </p:attrNameLst>
                                          </p:cBhvr>
                                          <p:tavLst>
                                            <p:tav tm="0">
                                              <p:val>
                                                <p:strVal val="1+#ppt_w/2"/>
                                              </p:val>
                                            </p:tav>
                                            <p:tav tm="100000">
                                              <p:val>
                                                <p:strVal val="#ppt_x"/>
                                              </p:val>
                                            </p:tav>
                                          </p:tavLst>
                                        </p:anim>
                                        <p:anim calcmode="lin" valueType="num">
                                          <p:cBhvr additive="base">
                                            <p:cTn id="12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11" grpId="0" animBg="1"/>
          <p:bldP spid="212" grpId="0"/>
          <p:bldP spid="216" grpId="0"/>
          <p:bldP spid="217" grpId="0" animBg="1"/>
          <p:bldP spid="221" grpId="0" animBg="1"/>
          <p:bldP spid="222" grpId="0"/>
          <p:bldP spid="226" grpId="0"/>
          <p:bldP spid="227" grpId="0" animBg="1"/>
          <p:bldP spid="231" grpId="0" animBg="1"/>
          <p:bldP spid="232" grpId="0"/>
          <p:bldP spid="236" grpId="0"/>
          <p:bldP spid="237" grpId="0" animBg="1"/>
          <p:bldP spid="241" grpId="0" animBg="1"/>
          <p:bldP spid="242" grpId="0"/>
          <p:bldP spid="246"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anim calcmode="lin" valueType="num">
                                          <p:cBhvr>
                                            <p:cTn id="8" dur="1000" fill="hold"/>
                                            <p:tgtEl>
                                              <p:spTgt spid="207"/>
                                            </p:tgtEl>
                                            <p:attrNameLst>
                                              <p:attrName>ppt_x</p:attrName>
                                            </p:attrNameLst>
                                          </p:cBhvr>
                                          <p:tavLst>
                                            <p:tav tm="0">
                                              <p:val>
                                                <p:strVal val="#ppt_x"/>
                                              </p:val>
                                            </p:tav>
                                            <p:tav tm="100000">
                                              <p:val>
                                                <p:strVal val="#ppt_x"/>
                                              </p:val>
                                            </p:tav>
                                          </p:tavLst>
                                        </p:anim>
                                        <p:anim calcmode="lin" valueType="num">
                                          <p:cBhvr>
                                            <p:cTn id="9" dur="900" decel="100000" fill="hold"/>
                                            <p:tgtEl>
                                              <p:spTgt spid="2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250"/>
                                      </p:stCondLst>
                                      <p:childTnLst>
                                        <p:set>
                                          <p:cBhvr>
                                            <p:cTn id="12" dur="1" fill="hold">
                                              <p:stCondLst>
                                                <p:cond delay="0"/>
                                              </p:stCondLst>
                                            </p:cTn>
                                            <p:tgtEl>
                                              <p:spTgt spid="217"/>
                                            </p:tgtEl>
                                            <p:attrNameLst>
                                              <p:attrName>style.visibility</p:attrName>
                                            </p:attrNameLst>
                                          </p:cBhvr>
                                          <p:to>
                                            <p:strVal val="visible"/>
                                          </p:to>
                                        </p:set>
                                        <p:animEffect transition="in" filter="fade">
                                          <p:cBhvr>
                                            <p:cTn id="13" dur="1000"/>
                                            <p:tgtEl>
                                              <p:spTgt spid="217"/>
                                            </p:tgtEl>
                                          </p:cBhvr>
                                        </p:animEffect>
                                        <p:anim calcmode="lin" valueType="num">
                                          <p:cBhvr>
                                            <p:cTn id="14" dur="1000" fill="hold"/>
                                            <p:tgtEl>
                                              <p:spTgt spid="217"/>
                                            </p:tgtEl>
                                            <p:attrNameLst>
                                              <p:attrName>ppt_x</p:attrName>
                                            </p:attrNameLst>
                                          </p:cBhvr>
                                          <p:tavLst>
                                            <p:tav tm="0">
                                              <p:val>
                                                <p:strVal val="#ppt_x"/>
                                              </p:val>
                                            </p:tav>
                                            <p:tav tm="100000">
                                              <p:val>
                                                <p:strVal val="#ppt_x"/>
                                              </p:val>
                                            </p:tav>
                                          </p:tavLst>
                                        </p:anim>
                                        <p:anim calcmode="lin" valueType="num">
                                          <p:cBhvr>
                                            <p:cTn id="15" dur="900" decel="100000" fill="hold"/>
                                            <p:tgtEl>
                                              <p:spTgt spid="2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500"/>
                                      </p:stCondLst>
                                      <p:childTnLst>
                                        <p:set>
                                          <p:cBhvr>
                                            <p:cTn id="18" dur="1" fill="hold">
                                              <p:stCondLst>
                                                <p:cond delay="0"/>
                                              </p:stCondLst>
                                            </p:cTn>
                                            <p:tgtEl>
                                              <p:spTgt spid="227"/>
                                            </p:tgtEl>
                                            <p:attrNameLst>
                                              <p:attrName>style.visibility</p:attrName>
                                            </p:attrNameLst>
                                          </p:cBhvr>
                                          <p:to>
                                            <p:strVal val="visible"/>
                                          </p:to>
                                        </p:set>
                                        <p:animEffect transition="in" filter="fade">
                                          <p:cBhvr>
                                            <p:cTn id="19" dur="1000"/>
                                            <p:tgtEl>
                                              <p:spTgt spid="227"/>
                                            </p:tgtEl>
                                          </p:cBhvr>
                                        </p:animEffect>
                                        <p:anim calcmode="lin" valueType="num">
                                          <p:cBhvr>
                                            <p:cTn id="20" dur="1000" fill="hold"/>
                                            <p:tgtEl>
                                              <p:spTgt spid="227"/>
                                            </p:tgtEl>
                                            <p:attrNameLst>
                                              <p:attrName>ppt_x</p:attrName>
                                            </p:attrNameLst>
                                          </p:cBhvr>
                                          <p:tavLst>
                                            <p:tav tm="0">
                                              <p:val>
                                                <p:strVal val="#ppt_x"/>
                                              </p:val>
                                            </p:tav>
                                            <p:tav tm="100000">
                                              <p:val>
                                                <p:strVal val="#ppt_x"/>
                                              </p:val>
                                            </p:tav>
                                          </p:tavLst>
                                        </p:anim>
                                        <p:anim calcmode="lin" valueType="num">
                                          <p:cBhvr>
                                            <p:cTn id="21" dur="900" decel="100000" fill="hold"/>
                                            <p:tgtEl>
                                              <p:spTgt spid="2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7"/>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75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1000"/>
                                            <p:tgtEl>
                                              <p:spTgt spid="237"/>
                                            </p:tgtEl>
                                          </p:cBhvr>
                                        </p:animEffect>
                                        <p:anim calcmode="lin" valueType="num">
                                          <p:cBhvr>
                                            <p:cTn id="26" dur="1000" fill="hold"/>
                                            <p:tgtEl>
                                              <p:spTgt spid="237"/>
                                            </p:tgtEl>
                                            <p:attrNameLst>
                                              <p:attrName>ppt_x</p:attrName>
                                            </p:attrNameLst>
                                          </p:cBhvr>
                                          <p:tavLst>
                                            <p:tav tm="0">
                                              <p:val>
                                                <p:strVal val="#ppt_x"/>
                                              </p:val>
                                            </p:tav>
                                            <p:tav tm="100000">
                                              <p:val>
                                                <p:strVal val="#ppt_x"/>
                                              </p:val>
                                            </p:tav>
                                          </p:tavLst>
                                        </p:anim>
                                        <p:anim calcmode="lin" valueType="num">
                                          <p:cBhvr>
                                            <p:cTn id="27" dur="900" decel="100000" fill="hold"/>
                                            <p:tgtEl>
                                              <p:spTgt spid="23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37"/>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6" presetClass="entr" presetSubtype="37" fill="hold" grpId="0" nodeType="afterEffect">
                                      <p:stCondLst>
                                        <p:cond delay="0"/>
                                      </p:stCondLst>
                                      <p:childTnLst>
                                        <p:set>
                                          <p:cBhvr>
                                            <p:cTn id="31" dur="1" fill="hold">
                                              <p:stCondLst>
                                                <p:cond delay="0"/>
                                              </p:stCondLst>
                                            </p:cTn>
                                            <p:tgtEl>
                                              <p:spTgt spid="211"/>
                                            </p:tgtEl>
                                            <p:attrNameLst>
                                              <p:attrName>style.visibility</p:attrName>
                                            </p:attrNameLst>
                                          </p:cBhvr>
                                          <p:to>
                                            <p:strVal val="visible"/>
                                          </p:to>
                                        </p:set>
                                        <p:animEffect transition="in" filter="barn(outVertical)">
                                          <p:cBhvr>
                                            <p:cTn id="32" dur="500"/>
                                            <p:tgtEl>
                                              <p:spTgt spid="211"/>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21"/>
                                            </p:tgtEl>
                                            <p:attrNameLst>
                                              <p:attrName>style.visibility</p:attrName>
                                            </p:attrNameLst>
                                          </p:cBhvr>
                                          <p:to>
                                            <p:strVal val="visible"/>
                                          </p:to>
                                        </p:set>
                                        <p:animEffect transition="in" filter="barn(outVertical)">
                                          <p:cBhvr>
                                            <p:cTn id="35" dur="500"/>
                                            <p:tgtEl>
                                              <p:spTgt spid="221"/>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231"/>
                                            </p:tgtEl>
                                            <p:attrNameLst>
                                              <p:attrName>style.visibility</p:attrName>
                                            </p:attrNameLst>
                                          </p:cBhvr>
                                          <p:to>
                                            <p:strVal val="visible"/>
                                          </p:to>
                                        </p:set>
                                        <p:animEffect transition="in" filter="barn(outVertical)">
                                          <p:cBhvr>
                                            <p:cTn id="38" dur="500"/>
                                            <p:tgtEl>
                                              <p:spTgt spid="231"/>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241"/>
                                            </p:tgtEl>
                                            <p:attrNameLst>
                                              <p:attrName>style.visibility</p:attrName>
                                            </p:attrNameLst>
                                          </p:cBhvr>
                                          <p:to>
                                            <p:strVal val="visible"/>
                                          </p:to>
                                        </p:set>
                                        <p:animEffect transition="in" filter="barn(outVertical)">
                                          <p:cBhvr>
                                            <p:cTn id="41" dur="500"/>
                                            <p:tgtEl>
                                              <p:spTgt spid="241"/>
                                            </p:tgtEl>
                                          </p:cBhvr>
                                        </p:animEffect>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500"/>
                                            <p:tgtEl>
                                              <p:spTgt spid="212"/>
                                            </p:tgtEl>
                                          </p:cBhvr>
                                        </p:animEffect>
                                        <p:anim calcmode="lin" valueType="num">
                                          <p:cBhvr>
                                            <p:cTn id="46" dur="500" fill="hold"/>
                                            <p:tgtEl>
                                              <p:spTgt spid="212"/>
                                            </p:tgtEl>
                                            <p:attrNameLst>
                                              <p:attrName>ppt_x</p:attrName>
                                            </p:attrNameLst>
                                          </p:cBhvr>
                                          <p:tavLst>
                                            <p:tav tm="0">
                                              <p:val>
                                                <p:strVal val="#ppt_x"/>
                                              </p:val>
                                            </p:tav>
                                            <p:tav tm="100000">
                                              <p:val>
                                                <p:strVal val="#ppt_x"/>
                                              </p:val>
                                            </p:tav>
                                          </p:tavLst>
                                        </p:anim>
                                        <p:anim calcmode="lin" valueType="num">
                                          <p:cBhvr>
                                            <p:cTn id="47" dur="500" fill="hold"/>
                                            <p:tgtEl>
                                              <p:spTgt spid="21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22"/>
                                            </p:tgtEl>
                                            <p:attrNameLst>
                                              <p:attrName>style.visibility</p:attrName>
                                            </p:attrNameLst>
                                          </p:cBhvr>
                                          <p:to>
                                            <p:strVal val="visible"/>
                                          </p:to>
                                        </p:set>
                                        <p:animEffect transition="in" filter="fade">
                                          <p:cBhvr>
                                            <p:cTn id="50" dur="500"/>
                                            <p:tgtEl>
                                              <p:spTgt spid="222"/>
                                            </p:tgtEl>
                                          </p:cBhvr>
                                        </p:animEffect>
                                        <p:anim calcmode="lin" valueType="num">
                                          <p:cBhvr>
                                            <p:cTn id="51" dur="500" fill="hold"/>
                                            <p:tgtEl>
                                              <p:spTgt spid="222"/>
                                            </p:tgtEl>
                                            <p:attrNameLst>
                                              <p:attrName>ppt_x</p:attrName>
                                            </p:attrNameLst>
                                          </p:cBhvr>
                                          <p:tavLst>
                                            <p:tav tm="0">
                                              <p:val>
                                                <p:strVal val="#ppt_x"/>
                                              </p:val>
                                            </p:tav>
                                            <p:tav tm="100000">
                                              <p:val>
                                                <p:strVal val="#ppt_x"/>
                                              </p:val>
                                            </p:tav>
                                          </p:tavLst>
                                        </p:anim>
                                        <p:anim calcmode="lin" valueType="num">
                                          <p:cBhvr>
                                            <p:cTn id="52" dur="500" fill="hold"/>
                                            <p:tgtEl>
                                              <p:spTgt spid="22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32"/>
                                            </p:tgtEl>
                                            <p:attrNameLst>
                                              <p:attrName>style.visibility</p:attrName>
                                            </p:attrNameLst>
                                          </p:cBhvr>
                                          <p:to>
                                            <p:strVal val="visible"/>
                                          </p:to>
                                        </p:set>
                                        <p:animEffect transition="in" filter="fade">
                                          <p:cBhvr>
                                            <p:cTn id="55" dur="500"/>
                                            <p:tgtEl>
                                              <p:spTgt spid="232"/>
                                            </p:tgtEl>
                                          </p:cBhvr>
                                        </p:animEffect>
                                        <p:anim calcmode="lin" valueType="num">
                                          <p:cBhvr>
                                            <p:cTn id="56" dur="500" fill="hold"/>
                                            <p:tgtEl>
                                              <p:spTgt spid="232"/>
                                            </p:tgtEl>
                                            <p:attrNameLst>
                                              <p:attrName>ppt_x</p:attrName>
                                            </p:attrNameLst>
                                          </p:cBhvr>
                                          <p:tavLst>
                                            <p:tav tm="0">
                                              <p:val>
                                                <p:strVal val="#ppt_x"/>
                                              </p:val>
                                            </p:tav>
                                            <p:tav tm="100000">
                                              <p:val>
                                                <p:strVal val="#ppt_x"/>
                                              </p:val>
                                            </p:tav>
                                          </p:tavLst>
                                        </p:anim>
                                        <p:anim calcmode="lin" valueType="num">
                                          <p:cBhvr>
                                            <p:cTn id="57" dur="500" fill="hold"/>
                                            <p:tgtEl>
                                              <p:spTgt spid="23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42"/>
                                            </p:tgtEl>
                                            <p:attrNameLst>
                                              <p:attrName>style.visibility</p:attrName>
                                            </p:attrNameLst>
                                          </p:cBhvr>
                                          <p:to>
                                            <p:strVal val="visible"/>
                                          </p:to>
                                        </p:set>
                                        <p:animEffect transition="in" filter="fade">
                                          <p:cBhvr>
                                            <p:cTn id="60" dur="500"/>
                                            <p:tgtEl>
                                              <p:spTgt spid="242"/>
                                            </p:tgtEl>
                                          </p:cBhvr>
                                        </p:animEffect>
                                        <p:anim calcmode="lin" valueType="num">
                                          <p:cBhvr>
                                            <p:cTn id="61" dur="500" fill="hold"/>
                                            <p:tgtEl>
                                              <p:spTgt spid="242"/>
                                            </p:tgtEl>
                                            <p:attrNameLst>
                                              <p:attrName>ppt_x</p:attrName>
                                            </p:attrNameLst>
                                          </p:cBhvr>
                                          <p:tavLst>
                                            <p:tav tm="0">
                                              <p:val>
                                                <p:strVal val="#ppt_x"/>
                                              </p:val>
                                            </p:tav>
                                            <p:tav tm="100000">
                                              <p:val>
                                                <p:strVal val="#ppt_x"/>
                                              </p:val>
                                            </p:tav>
                                          </p:tavLst>
                                        </p:anim>
                                        <p:anim calcmode="lin" valueType="num">
                                          <p:cBhvr>
                                            <p:cTn id="62" dur="500" fill="hold"/>
                                            <p:tgtEl>
                                              <p:spTgt spid="242"/>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nodeType="afterEffect">
                                      <p:stCondLst>
                                        <p:cond delay="0"/>
                                      </p:stCondLst>
                                      <p:childTnLst>
                                        <p:set>
                                          <p:cBhvr>
                                            <p:cTn id="65" dur="1" fill="hold">
                                              <p:stCondLst>
                                                <p:cond delay="0"/>
                                              </p:stCondLst>
                                            </p:cTn>
                                            <p:tgtEl>
                                              <p:spTgt spid="208"/>
                                            </p:tgtEl>
                                            <p:attrNameLst>
                                              <p:attrName>style.visibility</p:attrName>
                                            </p:attrNameLst>
                                          </p:cBhvr>
                                          <p:to>
                                            <p:strVal val="visible"/>
                                          </p:to>
                                        </p:set>
                                        <p:animEffect transition="in" filter="fade">
                                          <p:cBhvr>
                                            <p:cTn id="66" dur="500"/>
                                            <p:tgtEl>
                                              <p:spTgt spid="208"/>
                                            </p:tgtEl>
                                          </p:cBhvr>
                                        </p:animEffect>
                                        <p:anim calcmode="lin" valueType="num">
                                          <p:cBhvr>
                                            <p:cTn id="67" dur="500" fill="hold"/>
                                            <p:tgtEl>
                                              <p:spTgt spid="208"/>
                                            </p:tgtEl>
                                            <p:attrNameLst>
                                              <p:attrName>ppt_x</p:attrName>
                                            </p:attrNameLst>
                                          </p:cBhvr>
                                          <p:tavLst>
                                            <p:tav tm="0">
                                              <p:val>
                                                <p:strVal val="#ppt_x"/>
                                              </p:val>
                                            </p:tav>
                                            <p:tav tm="100000">
                                              <p:val>
                                                <p:strVal val="#ppt_x"/>
                                              </p:val>
                                            </p:tav>
                                          </p:tavLst>
                                        </p:anim>
                                        <p:anim calcmode="lin" valueType="num">
                                          <p:cBhvr>
                                            <p:cTn id="68" dur="500" fill="hold"/>
                                            <p:tgtEl>
                                              <p:spTgt spid="20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
                                      </p:stCondLst>
                                      <p:childTnLst>
                                        <p:set>
                                          <p:cBhvr>
                                            <p:cTn id="70" dur="1" fill="hold">
                                              <p:stCondLst>
                                                <p:cond delay="0"/>
                                              </p:stCondLst>
                                            </p:cTn>
                                            <p:tgtEl>
                                              <p:spTgt spid="218"/>
                                            </p:tgtEl>
                                            <p:attrNameLst>
                                              <p:attrName>style.visibility</p:attrName>
                                            </p:attrNameLst>
                                          </p:cBhvr>
                                          <p:to>
                                            <p:strVal val="visible"/>
                                          </p:to>
                                        </p:set>
                                        <p:animEffect transition="in" filter="fade">
                                          <p:cBhvr>
                                            <p:cTn id="71" dur="500"/>
                                            <p:tgtEl>
                                              <p:spTgt spid="218"/>
                                            </p:tgtEl>
                                          </p:cBhvr>
                                        </p:animEffect>
                                        <p:anim calcmode="lin" valueType="num">
                                          <p:cBhvr>
                                            <p:cTn id="72" dur="500" fill="hold"/>
                                            <p:tgtEl>
                                              <p:spTgt spid="218"/>
                                            </p:tgtEl>
                                            <p:attrNameLst>
                                              <p:attrName>ppt_x</p:attrName>
                                            </p:attrNameLst>
                                          </p:cBhvr>
                                          <p:tavLst>
                                            <p:tav tm="0">
                                              <p:val>
                                                <p:strVal val="#ppt_x"/>
                                              </p:val>
                                            </p:tav>
                                            <p:tav tm="100000">
                                              <p:val>
                                                <p:strVal val="#ppt_x"/>
                                              </p:val>
                                            </p:tav>
                                          </p:tavLst>
                                        </p:anim>
                                        <p:anim calcmode="lin" valueType="num">
                                          <p:cBhvr>
                                            <p:cTn id="73" dur="500" fill="hold"/>
                                            <p:tgtEl>
                                              <p:spTgt spid="2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
                                      </p:stCondLst>
                                      <p:childTnLst>
                                        <p:set>
                                          <p:cBhvr>
                                            <p:cTn id="75" dur="1" fill="hold">
                                              <p:stCondLst>
                                                <p:cond delay="0"/>
                                              </p:stCondLst>
                                            </p:cTn>
                                            <p:tgtEl>
                                              <p:spTgt spid="228"/>
                                            </p:tgtEl>
                                            <p:attrNameLst>
                                              <p:attrName>style.visibility</p:attrName>
                                            </p:attrNameLst>
                                          </p:cBhvr>
                                          <p:to>
                                            <p:strVal val="visible"/>
                                          </p:to>
                                        </p:set>
                                        <p:animEffect transition="in" filter="fade">
                                          <p:cBhvr>
                                            <p:cTn id="76" dur="500"/>
                                            <p:tgtEl>
                                              <p:spTgt spid="228"/>
                                            </p:tgtEl>
                                          </p:cBhvr>
                                        </p:animEffect>
                                        <p:anim calcmode="lin" valueType="num">
                                          <p:cBhvr>
                                            <p:cTn id="77" dur="500" fill="hold"/>
                                            <p:tgtEl>
                                              <p:spTgt spid="228"/>
                                            </p:tgtEl>
                                            <p:attrNameLst>
                                              <p:attrName>ppt_x</p:attrName>
                                            </p:attrNameLst>
                                          </p:cBhvr>
                                          <p:tavLst>
                                            <p:tav tm="0">
                                              <p:val>
                                                <p:strVal val="#ppt_x"/>
                                              </p:val>
                                            </p:tav>
                                            <p:tav tm="100000">
                                              <p:val>
                                                <p:strVal val="#ppt_x"/>
                                              </p:val>
                                            </p:tav>
                                          </p:tavLst>
                                        </p:anim>
                                        <p:anim calcmode="lin" valueType="num">
                                          <p:cBhvr>
                                            <p:cTn id="78" dur="500" fill="hold"/>
                                            <p:tgtEl>
                                              <p:spTgt spid="228"/>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750"/>
                                      </p:stCondLst>
                                      <p:childTnLst>
                                        <p:set>
                                          <p:cBhvr>
                                            <p:cTn id="80" dur="1" fill="hold">
                                              <p:stCondLst>
                                                <p:cond delay="0"/>
                                              </p:stCondLst>
                                            </p:cTn>
                                            <p:tgtEl>
                                              <p:spTgt spid="238"/>
                                            </p:tgtEl>
                                            <p:attrNameLst>
                                              <p:attrName>style.visibility</p:attrName>
                                            </p:attrNameLst>
                                          </p:cBhvr>
                                          <p:to>
                                            <p:strVal val="visible"/>
                                          </p:to>
                                        </p:set>
                                        <p:animEffect transition="in" filter="fade">
                                          <p:cBhvr>
                                            <p:cTn id="81" dur="500"/>
                                            <p:tgtEl>
                                              <p:spTgt spid="238"/>
                                            </p:tgtEl>
                                          </p:cBhvr>
                                        </p:animEffect>
                                        <p:anim calcmode="lin" valueType="num">
                                          <p:cBhvr>
                                            <p:cTn id="82" dur="500" fill="hold"/>
                                            <p:tgtEl>
                                              <p:spTgt spid="238"/>
                                            </p:tgtEl>
                                            <p:attrNameLst>
                                              <p:attrName>ppt_x</p:attrName>
                                            </p:attrNameLst>
                                          </p:cBhvr>
                                          <p:tavLst>
                                            <p:tav tm="0">
                                              <p:val>
                                                <p:strVal val="#ppt_x"/>
                                              </p:val>
                                            </p:tav>
                                            <p:tav tm="100000">
                                              <p:val>
                                                <p:strVal val="#ppt_x"/>
                                              </p:val>
                                            </p:tav>
                                          </p:tavLst>
                                        </p:anim>
                                        <p:anim calcmode="lin" valueType="num">
                                          <p:cBhvr>
                                            <p:cTn id="83" dur="500" fill="hold"/>
                                            <p:tgtEl>
                                              <p:spTgt spid="238"/>
                                            </p:tgtEl>
                                            <p:attrNameLst>
                                              <p:attrName>ppt_y</p:attrName>
                                            </p:attrNameLst>
                                          </p:cBhvr>
                                          <p:tavLst>
                                            <p:tav tm="0">
                                              <p:val>
                                                <p:strVal val="#ppt_y+.1"/>
                                              </p:val>
                                            </p:tav>
                                            <p:tav tm="100000">
                                              <p:val>
                                                <p:strVal val="#ppt_y"/>
                                              </p:val>
                                            </p:tav>
                                          </p:tavLst>
                                        </p:anim>
                                      </p:childTnLst>
                                    </p:cTn>
                                  </p:par>
                                </p:childTnLst>
                              </p:cTn>
                            </p:par>
                            <p:par>
                              <p:cTn id="84" fill="hold">
                                <p:stCondLst>
                                  <p:cond delay="2500"/>
                                </p:stCondLst>
                                <p:childTnLst>
                                  <p:par>
                                    <p:cTn id="85" presetID="14" presetClass="entr" presetSubtype="10" fill="hold" grpId="0" nodeType="afterEffect">
                                      <p:stCondLst>
                                        <p:cond delay="0"/>
                                      </p:stCondLst>
                                      <p:childTnLst>
                                        <p:set>
                                          <p:cBhvr>
                                            <p:cTn id="86" dur="1" fill="hold">
                                              <p:stCondLst>
                                                <p:cond delay="0"/>
                                              </p:stCondLst>
                                            </p:cTn>
                                            <p:tgtEl>
                                              <p:spTgt spid="216"/>
                                            </p:tgtEl>
                                            <p:attrNameLst>
                                              <p:attrName>style.visibility</p:attrName>
                                            </p:attrNameLst>
                                          </p:cBhvr>
                                          <p:to>
                                            <p:strVal val="visible"/>
                                          </p:to>
                                        </p:set>
                                        <p:animEffect transition="in" filter="randombar(horizontal)">
                                          <p:cBhvr>
                                            <p:cTn id="87" dur="500"/>
                                            <p:tgtEl>
                                              <p:spTgt spid="21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26"/>
                                            </p:tgtEl>
                                            <p:attrNameLst>
                                              <p:attrName>style.visibility</p:attrName>
                                            </p:attrNameLst>
                                          </p:cBhvr>
                                          <p:to>
                                            <p:strVal val="visible"/>
                                          </p:to>
                                        </p:set>
                                        <p:animEffect transition="in" filter="randombar(horizontal)">
                                          <p:cBhvr>
                                            <p:cTn id="90" dur="500"/>
                                            <p:tgtEl>
                                              <p:spTgt spid="226"/>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36"/>
                                            </p:tgtEl>
                                            <p:attrNameLst>
                                              <p:attrName>style.visibility</p:attrName>
                                            </p:attrNameLst>
                                          </p:cBhvr>
                                          <p:to>
                                            <p:strVal val="visible"/>
                                          </p:to>
                                        </p:set>
                                        <p:animEffect transition="in" filter="randombar(horizontal)">
                                          <p:cBhvr>
                                            <p:cTn id="93" dur="500"/>
                                            <p:tgtEl>
                                              <p:spTgt spid="23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46"/>
                                            </p:tgtEl>
                                            <p:attrNameLst>
                                              <p:attrName>style.visibility</p:attrName>
                                            </p:attrNameLst>
                                          </p:cBhvr>
                                          <p:to>
                                            <p:strVal val="visible"/>
                                          </p:to>
                                        </p:set>
                                        <p:animEffect transition="in" filter="randombar(horizontal)">
                                          <p:cBhvr>
                                            <p:cTn id="96" dur="500"/>
                                            <p:tgtEl>
                                              <p:spTgt spid="246"/>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000" fill="hold"/>
                                            <p:tgtEl>
                                              <p:spTgt spid="43"/>
                                            </p:tgtEl>
                                            <p:attrNameLst>
                                              <p:attrName>ppt_x</p:attrName>
                                            </p:attrNameLst>
                                          </p:cBhvr>
                                          <p:tavLst>
                                            <p:tav tm="0">
                                              <p:val>
                                                <p:strVal val="#ppt_x"/>
                                              </p:val>
                                            </p:tav>
                                            <p:tav tm="100000">
                                              <p:val>
                                                <p:strVal val="#ppt_x"/>
                                              </p:val>
                                            </p:tav>
                                          </p:tavLst>
                                        </p:anim>
                                        <p:anim calcmode="lin" valueType="num">
                                          <p:cBhvr additive="base">
                                            <p:cTn id="100" dur="1000" fill="hold"/>
                                            <p:tgtEl>
                                              <p:spTgt spid="43"/>
                                            </p:tgtEl>
                                            <p:attrNameLst>
                                              <p:attrName>ppt_y</p:attrName>
                                            </p:attrNameLst>
                                          </p:cBhvr>
                                          <p:tavLst>
                                            <p:tav tm="0">
                                              <p:val>
                                                <p:strVal val="0-#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000" fill="hold"/>
                                            <p:tgtEl>
                                              <p:spTgt spid="44"/>
                                            </p:tgtEl>
                                            <p:attrNameLst>
                                              <p:attrName>ppt_x</p:attrName>
                                            </p:attrNameLst>
                                          </p:cBhvr>
                                          <p:tavLst>
                                            <p:tav tm="0">
                                              <p:val>
                                                <p:strVal val="#ppt_x"/>
                                              </p:val>
                                            </p:tav>
                                            <p:tav tm="100000">
                                              <p:val>
                                                <p:strVal val="#ppt_x"/>
                                              </p:val>
                                            </p:tav>
                                          </p:tavLst>
                                        </p:anim>
                                        <p:anim calcmode="lin" valueType="num">
                                          <p:cBhvr additive="base">
                                            <p:cTn id="104" dur="1000" fill="hold"/>
                                            <p:tgtEl>
                                              <p:spTgt spid="44"/>
                                            </p:tgtEl>
                                            <p:attrNameLst>
                                              <p:attrName>ppt_y</p:attrName>
                                            </p:attrNameLst>
                                          </p:cBhvr>
                                          <p:tavLst>
                                            <p:tav tm="0">
                                              <p:val>
                                                <p:strVal val="0-#ppt_h/2"/>
                                              </p:val>
                                            </p:tav>
                                            <p:tav tm="100000">
                                              <p:val>
                                                <p:strVal val="#ppt_y"/>
                                              </p:val>
                                            </p:tav>
                                          </p:tavLst>
                                        </p:anim>
                                      </p:childTnLst>
                                    </p:cTn>
                                  </p:par>
                                  <p:par>
                                    <p:cTn id="105" presetID="2" presetClass="entr" presetSubtype="2"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000" fill="hold"/>
                                            <p:tgtEl>
                                              <p:spTgt spid="45"/>
                                            </p:tgtEl>
                                            <p:attrNameLst>
                                              <p:attrName>ppt_x</p:attrName>
                                            </p:attrNameLst>
                                          </p:cBhvr>
                                          <p:tavLst>
                                            <p:tav tm="0">
                                              <p:val>
                                                <p:strVal val="1+#ppt_w/2"/>
                                              </p:val>
                                            </p:tav>
                                            <p:tav tm="100000">
                                              <p:val>
                                                <p:strVal val="#ppt_x"/>
                                              </p:val>
                                            </p:tav>
                                          </p:tavLst>
                                        </p:anim>
                                        <p:anim calcmode="lin" valueType="num">
                                          <p:cBhvr additive="base">
                                            <p:cTn id="108" dur="1000" fill="hold"/>
                                            <p:tgtEl>
                                              <p:spTgt spid="45"/>
                                            </p:tgtEl>
                                            <p:attrNameLst>
                                              <p:attrName>ppt_y</p:attrName>
                                            </p:attrNameLst>
                                          </p:cBhvr>
                                          <p:tavLst>
                                            <p:tav tm="0">
                                              <p:val>
                                                <p:strVal val="#ppt_y"/>
                                              </p:val>
                                            </p:tav>
                                            <p:tav tm="100000">
                                              <p:val>
                                                <p:strVal val="#ppt_y"/>
                                              </p:val>
                                            </p:tav>
                                          </p:tavLst>
                                        </p:anim>
                                      </p:childTnLst>
                                    </p:cTn>
                                  </p:par>
                                  <p:par>
                                    <p:cTn id="109" presetID="2" presetClass="entr" presetSubtype="2" decel="100000"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1000" fill="hold"/>
                                            <p:tgtEl>
                                              <p:spTgt spid="48"/>
                                            </p:tgtEl>
                                            <p:attrNameLst>
                                              <p:attrName>ppt_x</p:attrName>
                                            </p:attrNameLst>
                                          </p:cBhvr>
                                          <p:tavLst>
                                            <p:tav tm="0">
                                              <p:val>
                                                <p:strVal val="1+#ppt_w/2"/>
                                              </p:val>
                                            </p:tav>
                                            <p:tav tm="100000">
                                              <p:val>
                                                <p:strVal val="#ppt_x"/>
                                              </p:val>
                                            </p:tav>
                                          </p:tavLst>
                                        </p:anim>
                                        <p:anim calcmode="lin" valueType="num">
                                          <p:cBhvr additive="base">
                                            <p:cTn id="112" dur="1000" fill="hold"/>
                                            <p:tgtEl>
                                              <p:spTgt spid="48"/>
                                            </p:tgtEl>
                                            <p:attrNameLst>
                                              <p:attrName>ppt_y</p:attrName>
                                            </p:attrNameLst>
                                          </p:cBhvr>
                                          <p:tavLst>
                                            <p:tav tm="0">
                                              <p:val>
                                                <p:strVal val="#ppt_y"/>
                                              </p:val>
                                            </p:tav>
                                            <p:tav tm="100000">
                                              <p:val>
                                                <p:strVal val="#ppt_y"/>
                                              </p:val>
                                            </p:tav>
                                          </p:tavLst>
                                        </p:anim>
                                      </p:childTnLst>
                                    </p:cTn>
                                  </p:par>
                                  <p:par>
                                    <p:cTn id="113" presetID="2" presetClass="entr" presetSubtype="2" decel="10000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1000" fill="hold"/>
                                            <p:tgtEl>
                                              <p:spTgt spid="51"/>
                                            </p:tgtEl>
                                            <p:attrNameLst>
                                              <p:attrName>ppt_x</p:attrName>
                                            </p:attrNameLst>
                                          </p:cBhvr>
                                          <p:tavLst>
                                            <p:tav tm="0">
                                              <p:val>
                                                <p:strVal val="1+#ppt_w/2"/>
                                              </p:val>
                                            </p:tav>
                                            <p:tav tm="100000">
                                              <p:val>
                                                <p:strVal val="#ppt_x"/>
                                              </p:val>
                                            </p:tav>
                                          </p:tavLst>
                                        </p:anim>
                                        <p:anim calcmode="lin" valueType="num">
                                          <p:cBhvr additive="base">
                                            <p:cTn id="116" dur="1000" fill="hold"/>
                                            <p:tgtEl>
                                              <p:spTgt spid="51"/>
                                            </p:tgtEl>
                                            <p:attrNameLst>
                                              <p:attrName>ppt_y</p:attrName>
                                            </p:attrNameLst>
                                          </p:cBhvr>
                                          <p:tavLst>
                                            <p:tav tm="0">
                                              <p:val>
                                                <p:strVal val="#ppt_y"/>
                                              </p:val>
                                            </p:tav>
                                            <p:tav tm="100000">
                                              <p:val>
                                                <p:strVal val="#ppt_y"/>
                                              </p:val>
                                            </p:tav>
                                          </p:tavLst>
                                        </p:anim>
                                      </p:childTnLst>
                                    </p:cTn>
                                  </p:par>
                                  <p:par>
                                    <p:cTn id="117" presetID="2" presetClass="entr" presetSubtype="2" decel="100000" fill="hold"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1000" fill="hold"/>
                                            <p:tgtEl>
                                              <p:spTgt spid="54"/>
                                            </p:tgtEl>
                                            <p:attrNameLst>
                                              <p:attrName>ppt_x</p:attrName>
                                            </p:attrNameLst>
                                          </p:cBhvr>
                                          <p:tavLst>
                                            <p:tav tm="0">
                                              <p:val>
                                                <p:strVal val="1+#ppt_w/2"/>
                                              </p:val>
                                            </p:tav>
                                            <p:tav tm="100000">
                                              <p:val>
                                                <p:strVal val="#ppt_x"/>
                                              </p:val>
                                            </p:tav>
                                          </p:tavLst>
                                        </p:anim>
                                        <p:anim calcmode="lin" valueType="num">
                                          <p:cBhvr additive="base">
                                            <p:cTn id="120"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11" grpId="0" animBg="1"/>
          <p:bldP spid="212" grpId="0"/>
          <p:bldP spid="216" grpId="0"/>
          <p:bldP spid="217" grpId="0" animBg="1"/>
          <p:bldP spid="221" grpId="0" animBg="1"/>
          <p:bldP spid="222" grpId="0"/>
          <p:bldP spid="226" grpId="0"/>
          <p:bldP spid="227" grpId="0" animBg="1"/>
          <p:bldP spid="231" grpId="0" animBg="1"/>
          <p:bldP spid="232" grpId="0"/>
          <p:bldP spid="236" grpId="0"/>
          <p:bldP spid="237" grpId="0" animBg="1"/>
          <p:bldP spid="241" grpId="0" animBg="1"/>
          <p:bldP spid="242" grpId="0"/>
          <p:bldP spid="246" grpId="0"/>
          <p:bldP spid="43" grpId="0"/>
          <p:bldP spid="4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Box 122"/>
          <p:cNvSpPr txBox="1"/>
          <p:nvPr/>
        </p:nvSpPr>
        <p:spPr>
          <a:xfrm>
            <a:off x="1878593" y="2620778"/>
            <a:ext cx="4217407" cy="2998004"/>
          </a:xfrm>
          <a:prstGeom prst="rect">
            <a:avLst/>
          </a:prstGeom>
          <a:noFill/>
        </p:spPr>
        <p:txBody>
          <a:bodyPr wrap="square" lIns="119637" tIns="59819" rIns="119637" bIns="59819" rtlCol="0">
            <a:spAutoFit/>
          </a:bodyPr>
          <a:lstStyle/>
          <a:p>
            <a:pPr>
              <a:lnSpc>
                <a:spcPct val="150000"/>
              </a:lnSpc>
            </a:pPr>
            <a:r>
              <a:rPr lang="zh-CN" altLang="en-US" sz="1385" dirty="0">
                <a:latin typeface="微软雅黑" panose="020B0503020204020204" pitchFamily="34" charset="-122"/>
                <a:ea typeface="微软雅黑" panose="020B0503020204020204" pitchFamily="34" charset="-122"/>
                <a:cs typeface="+mn-ea"/>
                <a:sym typeface="+mn-lt"/>
              </a:rPr>
              <a:t>       </a:t>
            </a:r>
            <a:r>
              <a:rPr lang="zh-CN" altLang="en-US" sz="156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一年来，在局领导的关怀和同志们的支持帮助下，在全体同志们的支持配合下，我服从工作安排，加强学习锻炼，认真履行职责，全方面提高完善了自己的思想认识、工作能力和综合素质，较好的完成了各项目标任务。虽然工作上经历过困难，但对我来说每一次都是很好的锻炼，感觉到自己逐渐成熟了。现将本年度工作做如下总结</a:t>
            </a:r>
            <a:r>
              <a:rPr lang="zh-CN" altLang="en-US" sz="1560" dirty="0">
                <a:latin typeface="微软雅黑" panose="020B0503020204020204" pitchFamily="34" charset="-122"/>
                <a:ea typeface="微软雅黑" panose="020B0503020204020204" pitchFamily="34" charset="-122"/>
                <a:cs typeface="+mn-ea"/>
                <a:sym typeface="+mn-lt"/>
              </a:rPr>
              <a:t>：</a:t>
            </a:r>
          </a:p>
        </p:txBody>
      </p:sp>
      <p:grpSp>
        <p:nvGrpSpPr>
          <p:cNvPr id="20" name="组合 19"/>
          <p:cNvGrpSpPr/>
          <p:nvPr/>
        </p:nvGrpSpPr>
        <p:grpSpPr>
          <a:xfrm>
            <a:off x="2857838" y="1035880"/>
            <a:ext cx="1311697" cy="1191873"/>
            <a:chOff x="9445794" y="-97742"/>
            <a:chExt cx="1944496" cy="1766866"/>
          </a:xfrm>
        </p:grpSpPr>
        <p:sp>
          <p:nvSpPr>
            <p:cNvPr id="22"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3"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4"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12" name="文本框 11"/>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前</a:t>
              </a:r>
            </a:p>
          </p:txBody>
        </p:sp>
      </p:grpSp>
      <p:grpSp>
        <p:nvGrpSpPr>
          <p:cNvPr id="27" name="组合 26"/>
          <p:cNvGrpSpPr/>
          <p:nvPr/>
        </p:nvGrpSpPr>
        <p:grpSpPr>
          <a:xfrm>
            <a:off x="4068816" y="1035879"/>
            <a:ext cx="1311697" cy="1191873"/>
            <a:chOff x="9445794" y="-97742"/>
            <a:chExt cx="1944496" cy="1766866"/>
          </a:xfrm>
        </p:grpSpPr>
        <p:sp>
          <p:nvSpPr>
            <p:cNvPr id="28" name="Freeform 6"/>
            <p:cNvSpPr/>
            <p:nvPr/>
          </p:nvSpPr>
          <p:spPr bwMode="auto">
            <a:xfrm>
              <a:off x="9445794" y="-97742"/>
              <a:ext cx="1944496" cy="1766866"/>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29" name="Freeform 6"/>
            <p:cNvSpPr/>
            <p:nvPr/>
          </p:nvSpPr>
          <p:spPr bwMode="auto">
            <a:xfrm>
              <a:off x="9481166" y="-65604"/>
              <a:ext cx="1873756" cy="1702590"/>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b="1">
                <a:cs typeface="+mn-ea"/>
                <a:sym typeface="+mn-lt"/>
              </a:endParaRPr>
            </a:p>
          </p:txBody>
        </p:sp>
        <p:sp>
          <p:nvSpPr>
            <p:cNvPr id="30" name="Freeform 6"/>
            <p:cNvSpPr/>
            <p:nvPr/>
          </p:nvSpPr>
          <p:spPr bwMode="auto">
            <a:xfrm>
              <a:off x="9715944" y="147729"/>
              <a:ext cx="1404195" cy="1275922"/>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lumMod val="75000"/>
              </a:schemeClr>
            </a:solidFill>
            <a:ln>
              <a:noFill/>
            </a:ln>
            <a:effectLst>
              <a:innerShdw blurRad="3556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195" b="1" dirty="0">
                <a:solidFill>
                  <a:schemeClr val="bg1"/>
                </a:solidFill>
                <a:cs typeface="+mn-ea"/>
                <a:sym typeface="+mn-lt"/>
              </a:endParaRPr>
            </a:p>
          </p:txBody>
        </p:sp>
        <p:sp>
          <p:nvSpPr>
            <p:cNvPr id="31" name="文本框 30"/>
            <p:cNvSpPr txBox="1"/>
            <p:nvPr/>
          </p:nvSpPr>
          <p:spPr>
            <a:xfrm>
              <a:off x="9897642" y="283825"/>
              <a:ext cx="1062698" cy="1084561"/>
            </a:xfrm>
            <a:prstGeom prst="rect">
              <a:avLst/>
            </a:prstGeom>
            <a:noFill/>
          </p:spPr>
          <p:txBody>
            <a:bodyPr wrap="none" rtlCol="0">
              <a:spAutoFit/>
            </a:bodyPr>
            <a:lstStyle/>
            <a:p>
              <a:r>
                <a:rPr lang="zh-CN" altLang="en-US" sz="4155" b="1" dirty="0">
                  <a:solidFill>
                    <a:schemeClr val="bg1"/>
                  </a:solidFill>
                  <a:cs typeface="+mn-ea"/>
                  <a:sym typeface="+mn-lt"/>
                </a:rPr>
                <a:t>言</a:t>
              </a:r>
            </a:p>
          </p:txBody>
        </p:sp>
      </p:grpSp>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34264" b="25200"/>
          <a:stretch>
            <a:fillRect/>
          </a:stretch>
        </p:blipFill>
        <p:spPr>
          <a:xfrm flipH="1">
            <a:off x="7081768" y="922655"/>
            <a:ext cx="5110232" cy="59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1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transition="in" filter="wipe(down)">
                                      <p:cBhvr>
                                        <p:cTn id="18"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913290" y="5081013"/>
            <a:ext cx="8665810" cy="1076329"/>
            <a:chOff x="1913290" y="5081013"/>
            <a:chExt cx="8665810" cy="1076329"/>
          </a:xfrm>
        </p:grpSpPr>
        <p:cxnSp>
          <p:nvCxnSpPr>
            <p:cNvPr id="24" name="LineShape"/>
            <p:cNvCxnSpPr/>
            <p:nvPr/>
          </p:nvCxnSpPr>
          <p:spPr>
            <a:xfrm flipH="1">
              <a:off x="2014889" y="5081013"/>
              <a:ext cx="8316000" cy="0"/>
            </a:xfrm>
            <a:prstGeom prst="straightConnector1">
              <a:avLst/>
            </a:prstGeom>
            <a:noFill/>
            <a:ln w="12700" cap="flat" cmpd="sng">
              <a:solidFill>
                <a:srgbClr val="D8D8D8"/>
              </a:solidFill>
              <a:prstDash val="solid"/>
              <a:miter/>
              <a:headEnd type="none" w="med" len="med"/>
              <a:tailEnd type="none" w="med" len="med"/>
            </a:ln>
          </p:spPr>
        </p:cxnSp>
        <p:grpSp>
          <p:nvGrpSpPr>
            <p:cNvPr id="25" name="组合 24"/>
            <p:cNvGrpSpPr/>
            <p:nvPr/>
          </p:nvGrpSpPr>
          <p:grpSpPr>
            <a:xfrm>
              <a:off x="1913290" y="5197023"/>
              <a:ext cx="8665810" cy="960319"/>
              <a:chOff x="874712" y="3325188"/>
              <a:chExt cx="8665810" cy="960319"/>
            </a:xfrm>
          </p:grpSpPr>
          <p:sp>
            <p:nvSpPr>
              <p:cNvPr id="26" name="矩形 25"/>
              <p:cNvSpPr/>
              <p:nvPr/>
            </p:nvSpPr>
            <p:spPr>
              <a:xfrm>
                <a:off x="874712" y="3677812"/>
                <a:ext cx="866581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7" name="矩形 26"/>
              <p:cNvSpPr/>
              <p:nvPr/>
            </p:nvSpPr>
            <p:spPr>
              <a:xfrm>
                <a:off x="874712" y="3325188"/>
                <a:ext cx="2241974"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芒果派</a:t>
                </a:r>
              </a:p>
            </p:txBody>
          </p:sp>
        </p:grpSp>
      </p:grpSp>
      <p:grpSp>
        <p:nvGrpSpPr>
          <p:cNvPr id="29" name="组合 28"/>
          <p:cNvGrpSpPr/>
          <p:nvPr/>
        </p:nvGrpSpPr>
        <p:grpSpPr>
          <a:xfrm>
            <a:off x="1913290" y="3061733"/>
            <a:ext cx="8665810" cy="1076329"/>
            <a:chOff x="1913290" y="5081013"/>
            <a:chExt cx="8665810" cy="1076329"/>
          </a:xfrm>
        </p:grpSpPr>
        <p:cxnSp>
          <p:nvCxnSpPr>
            <p:cNvPr id="30" name="LineShape"/>
            <p:cNvCxnSpPr/>
            <p:nvPr/>
          </p:nvCxnSpPr>
          <p:spPr>
            <a:xfrm flipH="1">
              <a:off x="2014889" y="5081013"/>
              <a:ext cx="8316000" cy="0"/>
            </a:xfrm>
            <a:prstGeom prst="straightConnector1">
              <a:avLst/>
            </a:prstGeom>
            <a:noFill/>
            <a:ln w="12700" cap="flat" cmpd="sng">
              <a:solidFill>
                <a:srgbClr val="D8D8D8"/>
              </a:solidFill>
              <a:prstDash val="solid"/>
              <a:miter/>
              <a:headEnd type="none" w="med" len="med"/>
              <a:tailEnd type="none" w="med" len="med"/>
            </a:ln>
          </p:spPr>
        </p:cxnSp>
        <p:grpSp>
          <p:nvGrpSpPr>
            <p:cNvPr id="31" name="组合 30"/>
            <p:cNvGrpSpPr/>
            <p:nvPr/>
          </p:nvGrpSpPr>
          <p:grpSpPr>
            <a:xfrm>
              <a:off x="1913290" y="5197023"/>
              <a:ext cx="8665810" cy="960319"/>
              <a:chOff x="874712" y="3325188"/>
              <a:chExt cx="8665810" cy="960319"/>
            </a:xfrm>
          </p:grpSpPr>
          <p:sp>
            <p:nvSpPr>
              <p:cNvPr id="32" name="矩形 31"/>
              <p:cNvSpPr/>
              <p:nvPr/>
            </p:nvSpPr>
            <p:spPr>
              <a:xfrm>
                <a:off x="874712" y="3677812"/>
                <a:ext cx="8665810"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3" name="矩形 32"/>
              <p:cNvSpPr/>
              <p:nvPr/>
            </p:nvSpPr>
            <p:spPr>
              <a:xfrm>
                <a:off x="874712" y="3325188"/>
                <a:ext cx="2241974" cy="423545"/>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芒果派</a:t>
                </a:r>
              </a:p>
            </p:txBody>
          </p:sp>
        </p:grpSp>
      </p:grpSp>
      <p:grpSp>
        <p:nvGrpSpPr>
          <p:cNvPr id="46" name="组合 45"/>
          <p:cNvGrpSpPr/>
          <p:nvPr/>
        </p:nvGrpSpPr>
        <p:grpSpPr>
          <a:xfrm>
            <a:off x="1944914" y="2131903"/>
            <a:ext cx="8302172" cy="736079"/>
            <a:chOff x="1944914" y="2131903"/>
            <a:chExt cx="8302172" cy="736079"/>
          </a:xfrm>
        </p:grpSpPr>
        <p:grpSp>
          <p:nvGrpSpPr>
            <p:cNvPr id="35" name="组合 34"/>
            <p:cNvGrpSpPr/>
            <p:nvPr/>
          </p:nvGrpSpPr>
          <p:grpSpPr>
            <a:xfrm>
              <a:off x="1944914" y="2131903"/>
              <a:ext cx="8302172" cy="736079"/>
              <a:chOff x="1944914" y="2220214"/>
              <a:chExt cx="8302172" cy="736079"/>
            </a:xfrm>
          </p:grpSpPr>
          <p:sp>
            <p:nvSpPr>
              <p:cNvPr id="4" name="RelativeShape1"/>
              <p:cNvSpPr/>
              <p:nvPr/>
            </p:nvSpPr>
            <p:spPr>
              <a:xfrm>
                <a:off x="6132096" y="2423171"/>
                <a:ext cx="4114990"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ValueShape1"/>
              <p:cNvSpPr/>
              <p:nvPr/>
            </p:nvSpPr>
            <p:spPr>
              <a:xfrm>
                <a:off x="6132096" y="2423171"/>
                <a:ext cx="2861179" cy="330166"/>
              </a:xfrm>
              <a:prstGeom prst="roundRect">
                <a:avLst>
                  <a:gd name="adj" fmla="val 50000"/>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6" name="RelativeShape2"/>
              <p:cNvSpPr/>
              <p:nvPr/>
            </p:nvSpPr>
            <p:spPr>
              <a:xfrm flipH="1">
                <a:off x="1944914" y="2423171"/>
                <a:ext cx="4114989"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7" name="ValueShape2"/>
              <p:cNvSpPr/>
              <p:nvPr/>
            </p:nvSpPr>
            <p:spPr>
              <a:xfrm flipH="1">
                <a:off x="3950871" y="2423172"/>
                <a:ext cx="2109033" cy="330166"/>
              </a:xfrm>
              <a:prstGeom prst="roundRect">
                <a:avLst>
                  <a:gd name="adj" fmla="val 50000"/>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BackShape"/>
              <p:cNvSpPr/>
              <p:nvPr/>
            </p:nvSpPr>
            <p:spPr>
              <a:xfrm>
                <a:off x="5727960" y="2220214"/>
                <a:ext cx="736079" cy="736079"/>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1" name="IconShape"/>
              <p:cNvSpPr>
                <a:spLocks noChangeAspect="1"/>
              </p:cNvSpPr>
              <p:nvPr/>
            </p:nvSpPr>
            <p:spPr bwMode="auto">
              <a:xfrm>
                <a:off x="5860392" y="2352520"/>
                <a:ext cx="471216" cy="471469"/>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endParaRPr/>
              </a:p>
            </p:txBody>
          </p:sp>
        </p:grpSp>
        <p:sp>
          <p:nvSpPr>
            <p:cNvPr id="42" name="矩形 41"/>
            <p:cNvSpPr/>
            <p:nvPr/>
          </p:nvSpPr>
          <p:spPr>
            <a:xfrm>
              <a:off x="4041946" y="2282521"/>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bg1"/>
                  </a:solidFill>
                </a:rPr>
                <a:t>52%</a:t>
              </a:r>
              <a:endParaRPr lang="zh-CN" altLang="en-US" b="1" dirty="0">
                <a:solidFill>
                  <a:schemeClr val="bg1"/>
                </a:solidFill>
              </a:endParaRPr>
            </a:p>
          </p:txBody>
        </p:sp>
        <p:sp>
          <p:nvSpPr>
            <p:cNvPr id="43" name="矩形 42"/>
            <p:cNvSpPr/>
            <p:nvPr/>
          </p:nvSpPr>
          <p:spPr>
            <a:xfrm>
              <a:off x="6688056" y="2282521"/>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bg1"/>
                  </a:solidFill>
                </a:rPr>
                <a:t>76%</a:t>
              </a:r>
              <a:endParaRPr lang="zh-CN" altLang="en-US" b="1" dirty="0">
                <a:solidFill>
                  <a:schemeClr val="bg1"/>
                </a:solidFill>
              </a:endParaRPr>
            </a:p>
          </p:txBody>
        </p:sp>
      </p:grpSp>
      <p:grpSp>
        <p:nvGrpSpPr>
          <p:cNvPr id="47" name="组合 46"/>
          <p:cNvGrpSpPr/>
          <p:nvPr/>
        </p:nvGrpSpPr>
        <p:grpSpPr>
          <a:xfrm>
            <a:off x="1944914" y="4151183"/>
            <a:ext cx="8302172" cy="736079"/>
            <a:chOff x="1944914" y="4151183"/>
            <a:chExt cx="8302172" cy="736079"/>
          </a:xfrm>
        </p:grpSpPr>
        <p:grpSp>
          <p:nvGrpSpPr>
            <p:cNvPr id="34" name="组合 33"/>
            <p:cNvGrpSpPr/>
            <p:nvPr/>
          </p:nvGrpSpPr>
          <p:grpSpPr>
            <a:xfrm>
              <a:off x="1944914" y="4151183"/>
              <a:ext cx="8302172" cy="736079"/>
              <a:chOff x="1944914" y="4152725"/>
              <a:chExt cx="8302172" cy="736079"/>
            </a:xfrm>
          </p:grpSpPr>
          <p:sp>
            <p:nvSpPr>
              <p:cNvPr id="16" name="RelativeShape1"/>
              <p:cNvSpPr/>
              <p:nvPr/>
            </p:nvSpPr>
            <p:spPr>
              <a:xfrm>
                <a:off x="6132096" y="4355682"/>
                <a:ext cx="4114990"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7" name="ValueShape1"/>
              <p:cNvSpPr/>
              <p:nvPr/>
            </p:nvSpPr>
            <p:spPr>
              <a:xfrm>
                <a:off x="6132096" y="4355682"/>
                <a:ext cx="1786005" cy="330166"/>
              </a:xfrm>
              <a:prstGeom prst="roundRect">
                <a:avLst>
                  <a:gd name="adj" fmla="val 50000"/>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8" name="RelativeShape2"/>
              <p:cNvSpPr/>
              <p:nvPr/>
            </p:nvSpPr>
            <p:spPr>
              <a:xfrm flipH="1">
                <a:off x="1944914" y="4355682"/>
                <a:ext cx="4114989" cy="330166"/>
              </a:xfrm>
              <a:prstGeom prst="roundRect">
                <a:avLst>
                  <a:gd name="adj" fmla="val 5000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9" name="ValueShape2"/>
              <p:cNvSpPr/>
              <p:nvPr/>
            </p:nvSpPr>
            <p:spPr>
              <a:xfrm flipH="1">
                <a:off x="3205424" y="4355683"/>
                <a:ext cx="2854480" cy="330166"/>
              </a:xfrm>
              <a:prstGeom prst="roundRect">
                <a:avLst>
                  <a:gd name="adj" fmla="val 50000"/>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0" name="BackShape"/>
              <p:cNvSpPr/>
              <p:nvPr/>
            </p:nvSpPr>
            <p:spPr>
              <a:xfrm>
                <a:off x="5727960" y="4152725"/>
                <a:ext cx="736079" cy="736079"/>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3" name="IconShape"/>
              <p:cNvSpPr>
                <a:spLocks noChangeAspect="1"/>
              </p:cNvSpPr>
              <p:nvPr/>
            </p:nvSpPr>
            <p:spPr bwMode="auto">
              <a:xfrm>
                <a:off x="5860392" y="4285031"/>
                <a:ext cx="471216" cy="471469"/>
              </a:xfrm>
              <a:custGeom>
                <a:avLst/>
                <a:gdLst>
                  <a:gd name="connsiteX0" fmla="*/ 94638 w 328437"/>
                  <a:gd name="connsiteY0" fmla="*/ 163513 h 328613"/>
                  <a:gd name="connsiteX1" fmla="*/ 95937 w 328437"/>
                  <a:gd name="connsiteY1" fmla="*/ 163513 h 328613"/>
                  <a:gd name="connsiteX2" fmla="*/ 134903 w 328437"/>
                  <a:gd name="connsiteY2" fmla="*/ 169971 h 328613"/>
                  <a:gd name="connsiteX3" fmla="*/ 136202 w 328437"/>
                  <a:gd name="connsiteY3" fmla="*/ 171262 h 328613"/>
                  <a:gd name="connsiteX4" fmla="*/ 136202 w 328437"/>
                  <a:gd name="connsiteY4" fmla="*/ 238422 h 328613"/>
                  <a:gd name="connsiteX5" fmla="*/ 136202 w 328437"/>
                  <a:gd name="connsiteY5" fmla="*/ 239713 h 328613"/>
                  <a:gd name="connsiteX6" fmla="*/ 134903 w 328437"/>
                  <a:gd name="connsiteY6" fmla="*/ 239713 h 328613"/>
                  <a:gd name="connsiteX7" fmla="*/ 133604 w 328437"/>
                  <a:gd name="connsiteY7" fmla="*/ 239713 h 328613"/>
                  <a:gd name="connsiteX8" fmla="*/ 94638 w 328437"/>
                  <a:gd name="connsiteY8" fmla="*/ 226798 h 328613"/>
                  <a:gd name="connsiteX9" fmla="*/ 93339 w 328437"/>
                  <a:gd name="connsiteY9" fmla="*/ 225506 h 328613"/>
                  <a:gd name="connsiteX10" fmla="*/ 93339 w 328437"/>
                  <a:gd name="connsiteY10" fmla="*/ 166096 h 328613"/>
                  <a:gd name="connsiteX11" fmla="*/ 94638 w 328437"/>
                  <a:gd name="connsiteY11" fmla="*/ 163513 h 328613"/>
                  <a:gd name="connsiteX12" fmla="*/ 45714 w 328437"/>
                  <a:gd name="connsiteY12" fmla="*/ 157163 h 328613"/>
                  <a:gd name="connsiteX13" fmla="*/ 48227 w 328437"/>
                  <a:gd name="connsiteY13" fmla="*/ 157163 h 328613"/>
                  <a:gd name="connsiteX14" fmla="*/ 74620 w 328437"/>
                  <a:gd name="connsiteY14" fmla="*/ 161051 h 328613"/>
                  <a:gd name="connsiteX15" fmla="*/ 75877 w 328437"/>
                  <a:gd name="connsiteY15" fmla="*/ 162347 h 328613"/>
                  <a:gd name="connsiteX16" fmla="*/ 75877 w 328437"/>
                  <a:gd name="connsiteY16" fmla="*/ 218071 h 328613"/>
                  <a:gd name="connsiteX17" fmla="*/ 74620 w 328437"/>
                  <a:gd name="connsiteY17" fmla="*/ 219367 h 328613"/>
                  <a:gd name="connsiteX18" fmla="*/ 73363 w 328437"/>
                  <a:gd name="connsiteY18" fmla="*/ 220663 h 328613"/>
                  <a:gd name="connsiteX19" fmla="*/ 46971 w 328437"/>
                  <a:gd name="connsiteY19" fmla="*/ 211592 h 328613"/>
                  <a:gd name="connsiteX20" fmla="*/ 45714 w 328437"/>
                  <a:gd name="connsiteY20" fmla="*/ 209000 h 328613"/>
                  <a:gd name="connsiteX21" fmla="*/ 45714 w 328437"/>
                  <a:gd name="connsiteY21" fmla="*/ 158459 h 328613"/>
                  <a:gd name="connsiteX22" fmla="*/ 45714 w 328437"/>
                  <a:gd name="connsiteY22" fmla="*/ 157163 h 328613"/>
                  <a:gd name="connsiteX23" fmla="*/ 34601 w 328437"/>
                  <a:gd name="connsiteY23" fmla="*/ 131763 h 328613"/>
                  <a:gd name="connsiteX24" fmla="*/ 34601 w 328437"/>
                  <a:gd name="connsiteY24" fmla="*/ 246063 h 328613"/>
                  <a:gd name="connsiteX25" fmla="*/ 161601 w 328437"/>
                  <a:gd name="connsiteY25" fmla="*/ 311151 h 328613"/>
                  <a:gd name="connsiteX26" fmla="*/ 161601 w 328437"/>
                  <a:gd name="connsiteY26" fmla="*/ 133351 h 328613"/>
                  <a:gd name="connsiteX27" fmla="*/ 134613 w 328437"/>
                  <a:gd name="connsiteY27" fmla="*/ 133351 h 328613"/>
                  <a:gd name="connsiteX28" fmla="*/ 235241 w 328437"/>
                  <a:gd name="connsiteY28" fmla="*/ 15875 h 328613"/>
                  <a:gd name="connsiteX29" fmla="*/ 147314 w 328437"/>
                  <a:gd name="connsiteY29" fmla="*/ 120775 h 328613"/>
                  <a:gd name="connsiteX30" fmla="*/ 165417 w 328437"/>
                  <a:gd name="connsiteY30" fmla="*/ 120775 h 328613"/>
                  <a:gd name="connsiteX31" fmla="*/ 171882 w 328437"/>
                  <a:gd name="connsiteY31" fmla="*/ 127251 h 328613"/>
                  <a:gd name="connsiteX32" fmla="*/ 171882 w 328437"/>
                  <a:gd name="connsiteY32" fmla="*/ 311150 h 328613"/>
                  <a:gd name="connsiteX33" fmla="*/ 222311 w 328437"/>
                  <a:gd name="connsiteY33" fmla="*/ 285249 h 328613"/>
                  <a:gd name="connsiteX34" fmla="*/ 222311 w 328437"/>
                  <a:gd name="connsiteY34" fmla="*/ 157037 h 328613"/>
                  <a:gd name="connsiteX35" fmla="*/ 223604 w 328437"/>
                  <a:gd name="connsiteY35" fmla="*/ 154447 h 328613"/>
                  <a:gd name="connsiteX36" fmla="*/ 257223 w 328437"/>
                  <a:gd name="connsiteY36" fmla="*/ 151857 h 328613"/>
                  <a:gd name="connsiteX37" fmla="*/ 258516 w 328437"/>
                  <a:gd name="connsiteY37" fmla="*/ 151857 h 328613"/>
                  <a:gd name="connsiteX38" fmla="*/ 259809 w 328437"/>
                  <a:gd name="connsiteY38" fmla="*/ 153152 h 328613"/>
                  <a:gd name="connsiteX39" fmla="*/ 259809 w 328437"/>
                  <a:gd name="connsiteY39" fmla="*/ 265823 h 328613"/>
                  <a:gd name="connsiteX40" fmla="*/ 293429 w 328437"/>
                  <a:gd name="connsiteY40" fmla="*/ 247692 h 328613"/>
                  <a:gd name="connsiteX41" fmla="*/ 294722 w 328437"/>
                  <a:gd name="connsiteY41" fmla="*/ 118185 h 328613"/>
                  <a:gd name="connsiteX42" fmla="*/ 296015 w 328437"/>
                  <a:gd name="connsiteY42" fmla="*/ 114300 h 328613"/>
                  <a:gd name="connsiteX43" fmla="*/ 301187 w 328437"/>
                  <a:gd name="connsiteY43" fmla="*/ 111710 h 328613"/>
                  <a:gd name="connsiteX44" fmla="*/ 307652 w 328437"/>
                  <a:gd name="connsiteY44" fmla="*/ 113005 h 328613"/>
                  <a:gd name="connsiteX45" fmla="*/ 235241 w 328437"/>
                  <a:gd name="connsiteY45" fmla="*/ 15875 h 328613"/>
                  <a:gd name="connsiteX46" fmla="*/ 235348 w 328437"/>
                  <a:gd name="connsiteY46" fmla="*/ 0 h 328613"/>
                  <a:gd name="connsiteX47" fmla="*/ 239233 w 328437"/>
                  <a:gd name="connsiteY47" fmla="*/ 0 h 328613"/>
                  <a:gd name="connsiteX48" fmla="*/ 241823 w 328437"/>
                  <a:gd name="connsiteY48" fmla="*/ 2598 h 328613"/>
                  <a:gd name="connsiteX49" fmla="*/ 327286 w 328437"/>
                  <a:gd name="connsiteY49" fmla="*/ 115599 h 328613"/>
                  <a:gd name="connsiteX50" fmla="*/ 327286 w 328437"/>
                  <a:gd name="connsiteY50" fmla="*/ 123392 h 328613"/>
                  <a:gd name="connsiteX51" fmla="*/ 322107 w 328437"/>
                  <a:gd name="connsiteY51" fmla="*/ 125990 h 328613"/>
                  <a:gd name="connsiteX52" fmla="*/ 307863 w 328437"/>
                  <a:gd name="connsiteY52" fmla="*/ 124691 h 328613"/>
                  <a:gd name="connsiteX53" fmla="*/ 307863 w 328437"/>
                  <a:gd name="connsiteY53" fmla="*/ 251980 h 328613"/>
                  <a:gd name="connsiteX54" fmla="*/ 303978 w 328437"/>
                  <a:gd name="connsiteY54" fmla="*/ 257175 h 328613"/>
                  <a:gd name="connsiteX55" fmla="*/ 169308 w 328437"/>
                  <a:gd name="connsiteY55" fmla="*/ 327314 h 328613"/>
                  <a:gd name="connsiteX56" fmla="*/ 166718 w 328437"/>
                  <a:gd name="connsiteY56" fmla="*/ 328613 h 328613"/>
                  <a:gd name="connsiteX57" fmla="*/ 164129 w 328437"/>
                  <a:gd name="connsiteY57" fmla="*/ 327314 h 328613"/>
                  <a:gd name="connsiteX58" fmla="*/ 25574 w 328437"/>
                  <a:gd name="connsiteY58" fmla="*/ 254578 h 328613"/>
                  <a:gd name="connsiteX59" fmla="*/ 21689 w 328437"/>
                  <a:gd name="connsiteY59" fmla="*/ 249382 h 328613"/>
                  <a:gd name="connsiteX60" fmla="*/ 21689 w 328437"/>
                  <a:gd name="connsiteY60" fmla="*/ 129887 h 328613"/>
                  <a:gd name="connsiteX61" fmla="*/ 6150 w 328437"/>
                  <a:gd name="connsiteY61" fmla="*/ 129887 h 328613"/>
                  <a:gd name="connsiteX62" fmla="*/ 971 w 328437"/>
                  <a:gd name="connsiteY62" fmla="*/ 127289 h 328613"/>
                  <a:gd name="connsiteX63" fmla="*/ 971 w 328437"/>
                  <a:gd name="connsiteY63" fmla="*/ 120795 h 328613"/>
                  <a:gd name="connsiteX64" fmla="*/ 34638 w 328437"/>
                  <a:gd name="connsiteY64" fmla="*/ 54552 h 328613"/>
                  <a:gd name="connsiteX65" fmla="*/ 38523 w 328437"/>
                  <a:gd name="connsiteY65" fmla="*/ 50656 h 328613"/>
                  <a:gd name="connsiteX66" fmla="*/ 59241 w 328437"/>
                  <a:gd name="connsiteY66" fmla="*/ 45460 h 328613"/>
                  <a:gd name="connsiteX67" fmla="*/ 59241 w 328437"/>
                  <a:gd name="connsiteY67" fmla="*/ 27276 h 328613"/>
                  <a:gd name="connsiteX68" fmla="*/ 63126 w 328437"/>
                  <a:gd name="connsiteY68" fmla="*/ 20782 h 328613"/>
                  <a:gd name="connsiteX69" fmla="*/ 83844 w 328437"/>
                  <a:gd name="connsiteY69" fmla="*/ 14287 h 328613"/>
                  <a:gd name="connsiteX70" fmla="*/ 85139 w 328437"/>
                  <a:gd name="connsiteY70" fmla="*/ 14287 h 328613"/>
                  <a:gd name="connsiteX71" fmla="*/ 86434 w 328437"/>
                  <a:gd name="connsiteY71" fmla="*/ 14287 h 328613"/>
                  <a:gd name="connsiteX72" fmla="*/ 98088 w 328437"/>
                  <a:gd name="connsiteY72" fmla="*/ 16885 h 328613"/>
                  <a:gd name="connsiteX73" fmla="*/ 103268 w 328437"/>
                  <a:gd name="connsiteY73" fmla="*/ 22081 h 328613"/>
                  <a:gd name="connsiteX74" fmla="*/ 103268 w 328437"/>
                  <a:gd name="connsiteY74" fmla="*/ 33771 h 328613"/>
                  <a:gd name="connsiteX75" fmla="*/ 235348 w 328437"/>
                  <a:gd name="connsiteY75"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28437" h="328613">
                    <a:moveTo>
                      <a:pt x="94638" y="163513"/>
                    </a:moveTo>
                    <a:cubicBezTo>
                      <a:pt x="94638" y="163513"/>
                      <a:pt x="95937" y="163513"/>
                      <a:pt x="95937" y="163513"/>
                    </a:cubicBezTo>
                    <a:cubicBezTo>
                      <a:pt x="95937" y="163513"/>
                      <a:pt x="95937" y="163513"/>
                      <a:pt x="134903" y="169971"/>
                    </a:cubicBezTo>
                    <a:cubicBezTo>
                      <a:pt x="136202" y="169971"/>
                      <a:pt x="136202" y="169971"/>
                      <a:pt x="136202" y="171262"/>
                    </a:cubicBezTo>
                    <a:cubicBezTo>
                      <a:pt x="136202" y="171262"/>
                      <a:pt x="136202" y="171262"/>
                      <a:pt x="136202" y="238422"/>
                    </a:cubicBezTo>
                    <a:cubicBezTo>
                      <a:pt x="136202" y="238422"/>
                      <a:pt x="136202" y="239713"/>
                      <a:pt x="136202" y="239713"/>
                    </a:cubicBezTo>
                    <a:cubicBezTo>
                      <a:pt x="134903" y="239713"/>
                      <a:pt x="134903" y="239713"/>
                      <a:pt x="134903" y="239713"/>
                    </a:cubicBezTo>
                    <a:cubicBezTo>
                      <a:pt x="134903" y="239713"/>
                      <a:pt x="134903" y="239713"/>
                      <a:pt x="133604" y="239713"/>
                    </a:cubicBezTo>
                    <a:cubicBezTo>
                      <a:pt x="133604" y="239713"/>
                      <a:pt x="133604" y="239713"/>
                      <a:pt x="94638" y="226798"/>
                    </a:cubicBezTo>
                    <a:cubicBezTo>
                      <a:pt x="94638" y="226798"/>
                      <a:pt x="93339" y="225506"/>
                      <a:pt x="93339" y="225506"/>
                    </a:cubicBezTo>
                    <a:cubicBezTo>
                      <a:pt x="93339" y="225506"/>
                      <a:pt x="93339" y="225506"/>
                      <a:pt x="93339" y="166096"/>
                    </a:cubicBezTo>
                    <a:cubicBezTo>
                      <a:pt x="93339" y="164805"/>
                      <a:pt x="94638" y="164805"/>
                      <a:pt x="94638" y="163513"/>
                    </a:cubicBezTo>
                    <a:close/>
                    <a:moveTo>
                      <a:pt x="45714" y="157163"/>
                    </a:moveTo>
                    <a:cubicBezTo>
                      <a:pt x="46971" y="157163"/>
                      <a:pt x="46971" y="157163"/>
                      <a:pt x="48227" y="157163"/>
                    </a:cubicBezTo>
                    <a:cubicBezTo>
                      <a:pt x="48227" y="157163"/>
                      <a:pt x="48227" y="157163"/>
                      <a:pt x="74620" y="161051"/>
                    </a:cubicBezTo>
                    <a:cubicBezTo>
                      <a:pt x="74620" y="161051"/>
                      <a:pt x="75877" y="161051"/>
                      <a:pt x="75877" y="162347"/>
                    </a:cubicBezTo>
                    <a:cubicBezTo>
                      <a:pt x="75877" y="162347"/>
                      <a:pt x="75877" y="162347"/>
                      <a:pt x="75877" y="218071"/>
                    </a:cubicBezTo>
                    <a:cubicBezTo>
                      <a:pt x="75877" y="219367"/>
                      <a:pt x="75877" y="219367"/>
                      <a:pt x="74620" y="219367"/>
                    </a:cubicBezTo>
                    <a:cubicBezTo>
                      <a:pt x="74620" y="220663"/>
                      <a:pt x="74620" y="220663"/>
                      <a:pt x="73363" y="220663"/>
                    </a:cubicBezTo>
                    <a:cubicBezTo>
                      <a:pt x="73363" y="220663"/>
                      <a:pt x="73363" y="220663"/>
                      <a:pt x="46971" y="211592"/>
                    </a:cubicBezTo>
                    <a:cubicBezTo>
                      <a:pt x="45714" y="210296"/>
                      <a:pt x="45714" y="210296"/>
                      <a:pt x="45714" y="209000"/>
                    </a:cubicBezTo>
                    <a:cubicBezTo>
                      <a:pt x="45714" y="209000"/>
                      <a:pt x="45714" y="209000"/>
                      <a:pt x="45714" y="158459"/>
                    </a:cubicBezTo>
                    <a:cubicBezTo>
                      <a:pt x="45714" y="158459"/>
                      <a:pt x="45714" y="157163"/>
                      <a:pt x="45714" y="157163"/>
                    </a:cubicBezTo>
                    <a:close/>
                    <a:moveTo>
                      <a:pt x="34601" y="131763"/>
                    </a:moveTo>
                    <a:lnTo>
                      <a:pt x="34601" y="246063"/>
                    </a:lnTo>
                    <a:lnTo>
                      <a:pt x="161601" y="311151"/>
                    </a:lnTo>
                    <a:lnTo>
                      <a:pt x="161601" y="133351"/>
                    </a:lnTo>
                    <a:lnTo>
                      <a:pt x="134613" y="133351"/>
                    </a:lnTo>
                    <a:close/>
                    <a:moveTo>
                      <a:pt x="235241" y="15875"/>
                    </a:moveTo>
                    <a:cubicBezTo>
                      <a:pt x="235241" y="15875"/>
                      <a:pt x="235241" y="15875"/>
                      <a:pt x="147314" y="120775"/>
                    </a:cubicBezTo>
                    <a:cubicBezTo>
                      <a:pt x="147314" y="120775"/>
                      <a:pt x="147314" y="120775"/>
                      <a:pt x="165417" y="120775"/>
                    </a:cubicBezTo>
                    <a:cubicBezTo>
                      <a:pt x="169296" y="120775"/>
                      <a:pt x="171882" y="123365"/>
                      <a:pt x="171882" y="127251"/>
                    </a:cubicBezTo>
                    <a:cubicBezTo>
                      <a:pt x="171882" y="127251"/>
                      <a:pt x="171882" y="127251"/>
                      <a:pt x="171882" y="311150"/>
                    </a:cubicBezTo>
                    <a:cubicBezTo>
                      <a:pt x="171882" y="311150"/>
                      <a:pt x="171882" y="311150"/>
                      <a:pt x="222311" y="285249"/>
                    </a:cubicBezTo>
                    <a:cubicBezTo>
                      <a:pt x="222311" y="285249"/>
                      <a:pt x="222311" y="285249"/>
                      <a:pt x="222311" y="157037"/>
                    </a:cubicBezTo>
                    <a:cubicBezTo>
                      <a:pt x="222311" y="155742"/>
                      <a:pt x="222311" y="154447"/>
                      <a:pt x="223604" y="154447"/>
                    </a:cubicBezTo>
                    <a:cubicBezTo>
                      <a:pt x="223604" y="154447"/>
                      <a:pt x="223604" y="154447"/>
                      <a:pt x="257223" y="151857"/>
                    </a:cubicBezTo>
                    <a:cubicBezTo>
                      <a:pt x="257223" y="151857"/>
                      <a:pt x="258516" y="151857"/>
                      <a:pt x="258516" y="151857"/>
                    </a:cubicBezTo>
                    <a:cubicBezTo>
                      <a:pt x="258516" y="153152"/>
                      <a:pt x="259809" y="153152"/>
                      <a:pt x="259809" y="153152"/>
                    </a:cubicBezTo>
                    <a:cubicBezTo>
                      <a:pt x="259809" y="153152"/>
                      <a:pt x="259809" y="153152"/>
                      <a:pt x="259809" y="265823"/>
                    </a:cubicBezTo>
                    <a:cubicBezTo>
                      <a:pt x="259809" y="265823"/>
                      <a:pt x="259809" y="265823"/>
                      <a:pt x="293429" y="247692"/>
                    </a:cubicBezTo>
                    <a:cubicBezTo>
                      <a:pt x="293429" y="247692"/>
                      <a:pt x="293429" y="247692"/>
                      <a:pt x="294722" y="118185"/>
                    </a:cubicBezTo>
                    <a:cubicBezTo>
                      <a:pt x="294722" y="116890"/>
                      <a:pt x="294722" y="115595"/>
                      <a:pt x="296015" y="114300"/>
                    </a:cubicBezTo>
                    <a:cubicBezTo>
                      <a:pt x="297308" y="113005"/>
                      <a:pt x="298601" y="111710"/>
                      <a:pt x="301187" y="111710"/>
                    </a:cubicBezTo>
                    <a:lnTo>
                      <a:pt x="307652" y="113005"/>
                    </a:lnTo>
                    <a:cubicBezTo>
                      <a:pt x="307652" y="113005"/>
                      <a:pt x="307652" y="113005"/>
                      <a:pt x="235241" y="15875"/>
                    </a:cubicBezTo>
                    <a:close/>
                    <a:moveTo>
                      <a:pt x="235348" y="0"/>
                    </a:moveTo>
                    <a:cubicBezTo>
                      <a:pt x="235348" y="0"/>
                      <a:pt x="237938" y="0"/>
                      <a:pt x="239233" y="0"/>
                    </a:cubicBezTo>
                    <a:cubicBezTo>
                      <a:pt x="241823" y="1299"/>
                      <a:pt x="241823" y="2598"/>
                      <a:pt x="241823" y="2598"/>
                    </a:cubicBezTo>
                    <a:cubicBezTo>
                      <a:pt x="241823" y="2598"/>
                      <a:pt x="241823" y="2598"/>
                      <a:pt x="327286" y="115599"/>
                    </a:cubicBezTo>
                    <a:cubicBezTo>
                      <a:pt x="327286" y="115599"/>
                      <a:pt x="329876" y="119496"/>
                      <a:pt x="327286" y="123392"/>
                    </a:cubicBezTo>
                    <a:cubicBezTo>
                      <a:pt x="324697" y="125990"/>
                      <a:pt x="322107" y="125990"/>
                      <a:pt x="322107" y="125990"/>
                    </a:cubicBezTo>
                    <a:cubicBezTo>
                      <a:pt x="322107" y="125990"/>
                      <a:pt x="322107" y="125990"/>
                      <a:pt x="307863" y="124691"/>
                    </a:cubicBezTo>
                    <a:cubicBezTo>
                      <a:pt x="307863" y="124691"/>
                      <a:pt x="307863" y="124691"/>
                      <a:pt x="307863" y="251980"/>
                    </a:cubicBezTo>
                    <a:cubicBezTo>
                      <a:pt x="307863" y="254578"/>
                      <a:pt x="306568" y="255877"/>
                      <a:pt x="303978" y="257175"/>
                    </a:cubicBezTo>
                    <a:cubicBezTo>
                      <a:pt x="303978" y="257175"/>
                      <a:pt x="303978" y="257175"/>
                      <a:pt x="169308" y="327314"/>
                    </a:cubicBezTo>
                    <a:cubicBezTo>
                      <a:pt x="169308" y="327314"/>
                      <a:pt x="168013" y="328613"/>
                      <a:pt x="166718" y="328613"/>
                    </a:cubicBezTo>
                    <a:cubicBezTo>
                      <a:pt x="165424" y="328613"/>
                      <a:pt x="164129" y="327314"/>
                      <a:pt x="164129" y="327314"/>
                    </a:cubicBezTo>
                    <a:cubicBezTo>
                      <a:pt x="164129" y="327314"/>
                      <a:pt x="164129" y="327314"/>
                      <a:pt x="25574" y="254578"/>
                    </a:cubicBezTo>
                    <a:cubicBezTo>
                      <a:pt x="22984" y="254578"/>
                      <a:pt x="21689" y="251980"/>
                      <a:pt x="21689" y="249382"/>
                    </a:cubicBezTo>
                    <a:cubicBezTo>
                      <a:pt x="21689" y="249382"/>
                      <a:pt x="21689" y="249382"/>
                      <a:pt x="21689" y="129887"/>
                    </a:cubicBezTo>
                    <a:cubicBezTo>
                      <a:pt x="21689" y="129887"/>
                      <a:pt x="21689" y="129887"/>
                      <a:pt x="6150" y="129887"/>
                    </a:cubicBezTo>
                    <a:cubicBezTo>
                      <a:pt x="3561" y="129887"/>
                      <a:pt x="2266" y="128588"/>
                      <a:pt x="971" y="127289"/>
                    </a:cubicBezTo>
                    <a:cubicBezTo>
                      <a:pt x="-324" y="125990"/>
                      <a:pt x="-324" y="123392"/>
                      <a:pt x="971" y="120795"/>
                    </a:cubicBezTo>
                    <a:cubicBezTo>
                      <a:pt x="971" y="120795"/>
                      <a:pt x="971" y="120795"/>
                      <a:pt x="34638" y="54552"/>
                    </a:cubicBezTo>
                    <a:cubicBezTo>
                      <a:pt x="35933" y="51955"/>
                      <a:pt x="37228" y="51955"/>
                      <a:pt x="38523" y="50656"/>
                    </a:cubicBezTo>
                    <a:cubicBezTo>
                      <a:pt x="38523" y="50656"/>
                      <a:pt x="38523" y="50656"/>
                      <a:pt x="59241" y="45460"/>
                    </a:cubicBezTo>
                    <a:cubicBezTo>
                      <a:pt x="59241" y="45460"/>
                      <a:pt x="59241" y="45460"/>
                      <a:pt x="59241" y="27276"/>
                    </a:cubicBezTo>
                    <a:cubicBezTo>
                      <a:pt x="59241" y="24678"/>
                      <a:pt x="60536" y="22081"/>
                      <a:pt x="63126" y="20782"/>
                    </a:cubicBezTo>
                    <a:cubicBezTo>
                      <a:pt x="63126" y="20782"/>
                      <a:pt x="63126" y="20782"/>
                      <a:pt x="83844" y="14287"/>
                    </a:cubicBezTo>
                    <a:cubicBezTo>
                      <a:pt x="83844" y="14287"/>
                      <a:pt x="83844" y="14287"/>
                      <a:pt x="85139" y="14287"/>
                    </a:cubicBezTo>
                    <a:cubicBezTo>
                      <a:pt x="86434" y="14287"/>
                      <a:pt x="86434" y="14287"/>
                      <a:pt x="86434" y="14287"/>
                    </a:cubicBezTo>
                    <a:cubicBezTo>
                      <a:pt x="86434" y="14287"/>
                      <a:pt x="86434" y="14287"/>
                      <a:pt x="98088" y="16885"/>
                    </a:cubicBezTo>
                    <a:cubicBezTo>
                      <a:pt x="100678" y="16885"/>
                      <a:pt x="103268" y="19483"/>
                      <a:pt x="103268" y="22081"/>
                    </a:cubicBezTo>
                    <a:cubicBezTo>
                      <a:pt x="103268" y="22081"/>
                      <a:pt x="103268" y="22081"/>
                      <a:pt x="103268" y="33771"/>
                    </a:cubicBezTo>
                    <a:cubicBezTo>
                      <a:pt x="103268" y="33771"/>
                      <a:pt x="103268" y="33771"/>
                      <a:pt x="235348" y="0"/>
                    </a:cubicBezTo>
                    <a:close/>
                  </a:path>
                </a:pathLst>
              </a:custGeom>
              <a:solidFill>
                <a:schemeClr val="bg1"/>
              </a:solidFill>
              <a:ln>
                <a:noFill/>
              </a:ln>
            </p:spPr>
            <p:txBody>
              <a:bodyPr anchor="ctr"/>
              <a:lstStyle/>
              <a:p>
                <a:pPr algn="ctr"/>
                <a:endParaRPr/>
              </a:p>
            </p:txBody>
          </p:sp>
        </p:grpSp>
        <p:sp>
          <p:nvSpPr>
            <p:cNvPr id="44" name="矩形 43"/>
            <p:cNvSpPr/>
            <p:nvPr/>
          </p:nvSpPr>
          <p:spPr>
            <a:xfrm>
              <a:off x="5605791" y="4308776"/>
              <a:ext cx="2241974" cy="394210"/>
            </a:xfrm>
            <a:prstGeom prst="rect">
              <a:avLst/>
            </a:prstGeom>
          </p:spPr>
          <p:txBody>
            <a:bodyPr wrap="square">
              <a:spAutoFit/>
              <a:scene3d>
                <a:camera prst="orthographicFront"/>
                <a:lightRig rig="threePt" dir="t"/>
              </a:scene3d>
              <a:sp3d contourW="12700"/>
            </a:bodyPr>
            <a:lstStyle/>
            <a:p>
              <a:pPr algn="r">
                <a:lnSpc>
                  <a:spcPct val="120000"/>
                </a:lnSpc>
              </a:pPr>
              <a:r>
                <a:rPr lang="en-US" altLang="zh-CN" b="1" dirty="0">
                  <a:solidFill>
                    <a:schemeClr val="bg1"/>
                  </a:solidFill>
                </a:rPr>
                <a:t>45%</a:t>
              </a:r>
              <a:endParaRPr lang="zh-CN" altLang="en-US" b="1" dirty="0">
                <a:solidFill>
                  <a:schemeClr val="bg1"/>
                </a:solidFill>
              </a:endParaRPr>
            </a:p>
          </p:txBody>
        </p:sp>
        <p:sp>
          <p:nvSpPr>
            <p:cNvPr id="45" name="矩形 44"/>
            <p:cNvSpPr/>
            <p:nvPr/>
          </p:nvSpPr>
          <p:spPr>
            <a:xfrm>
              <a:off x="3276806" y="4308776"/>
              <a:ext cx="2241974" cy="394210"/>
            </a:xfrm>
            <a:prstGeom prst="rect">
              <a:avLst/>
            </a:prstGeom>
          </p:spPr>
          <p:txBody>
            <a:bodyPr wrap="square">
              <a:spAutoFit/>
              <a:scene3d>
                <a:camera prst="orthographicFront"/>
                <a:lightRig rig="threePt" dir="t"/>
              </a:scene3d>
              <a:sp3d contourW="12700"/>
            </a:bodyPr>
            <a:lstStyle/>
            <a:p>
              <a:pPr>
                <a:lnSpc>
                  <a:spcPct val="120000"/>
                </a:lnSpc>
              </a:pPr>
              <a:r>
                <a:rPr lang="en-US" altLang="zh-CN" b="1" dirty="0">
                  <a:solidFill>
                    <a:schemeClr val="bg1"/>
                  </a:solidFill>
                </a:rPr>
                <a:t>68%</a:t>
              </a:r>
              <a:endParaRPr lang="zh-CN" altLang="en-US" b="1" dirty="0">
                <a:solidFill>
                  <a:schemeClr val="bg1"/>
                </a:solidFill>
              </a:endParaRPr>
            </a:p>
          </p:txBody>
        </p:sp>
      </p:grpSp>
      <p:sp>
        <p:nvSpPr>
          <p:cNvPr id="48"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9"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 presetClass="entr" presetSubtype="1" fill="hold" grpId="0" nodeType="withEffect" p14:presetBounceEnd="81000">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14:bounceEnd="81000">
                                          <p:cBhvr additive="base">
                                            <p:cTn id="26" dur="1000" fill="hold"/>
                                            <p:tgtEl>
                                              <p:spTgt spid="48"/>
                                            </p:tgtEl>
                                            <p:attrNameLst>
                                              <p:attrName>ppt_x</p:attrName>
                                            </p:attrNameLst>
                                          </p:cBhvr>
                                          <p:tavLst>
                                            <p:tav tm="0">
                                              <p:val>
                                                <p:strVal val="#ppt_x"/>
                                              </p:val>
                                            </p:tav>
                                            <p:tav tm="100000">
                                              <p:val>
                                                <p:strVal val="#ppt_x"/>
                                              </p:val>
                                            </p:tav>
                                          </p:tavLst>
                                        </p:anim>
                                        <p:anim calcmode="lin" valueType="num" p14:bounceEnd="81000">
                                          <p:cBhvr additive="base">
                                            <p:cTn id="27" dur="1000" fill="hold"/>
                                            <p:tgtEl>
                                              <p:spTgt spid="4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81000">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14:bounceEnd="81000">
                                          <p:cBhvr additive="base">
                                            <p:cTn id="30" dur="1000" fill="hold"/>
                                            <p:tgtEl>
                                              <p:spTgt spid="49"/>
                                            </p:tgtEl>
                                            <p:attrNameLst>
                                              <p:attrName>ppt_x</p:attrName>
                                            </p:attrNameLst>
                                          </p:cBhvr>
                                          <p:tavLst>
                                            <p:tav tm="0">
                                              <p:val>
                                                <p:strVal val="#ppt_x"/>
                                              </p:val>
                                            </p:tav>
                                            <p:tav tm="100000">
                                              <p:val>
                                                <p:strVal val="#ppt_x"/>
                                              </p:val>
                                            </p:tav>
                                          </p:tavLst>
                                        </p:anim>
                                        <p:anim calcmode="lin" valueType="num" p14:bounceEnd="81000">
                                          <p:cBhvr additive="base">
                                            <p:cTn id="31"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1000" fill="hold"/>
                                            <p:tgtEl>
                                              <p:spTgt spid="48"/>
                                            </p:tgtEl>
                                            <p:attrNameLst>
                                              <p:attrName>ppt_x</p:attrName>
                                            </p:attrNameLst>
                                          </p:cBhvr>
                                          <p:tavLst>
                                            <p:tav tm="0">
                                              <p:val>
                                                <p:strVal val="#ppt_x"/>
                                              </p:val>
                                            </p:tav>
                                            <p:tav tm="100000">
                                              <p:val>
                                                <p:strVal val="#ppt_x"/>
                                              </p:val>
                                            </p:tav>
                                          </p:tavLst>
                                        </p:anim>
                                        <p:anim calcmode="lin" valueType="num">
                                          <p:cBhvr additive="base">
                                            <p:cTn id="27" dur="1000" fill="hold"/>
                                            <p:tgtEl>
                                              <p:spTgt spid="48"/>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1000" fill="hold"/>
                                            <p:tgtEl>
                                              <p:spTgt spid="49"/>
                                            </p:tgtEl>
                                            <p:attrNameLst>
                                              <p:attrName>ppt_x</p:attrName>
                                            </p:attrNameLst>
                                          </p:cBhvr>
                                          <p:tavLst>
                                            <p:tav tm="0">
                                              <p:val>
                                                <p:strVal val="#ppt_x"/>
                                              </p:val>
                                            </p:tav>
                                            <p:tav tm="100000">
                                              <p:val>
                                                <p:strVal val="#ppt_x"/>
                                              </p:val>
                                            </p:tav>
                                          </p:tavLst>
                                        </p:anim>
                                        <p:anim calcmode="lin" valueType="num">
                                          <p:cBhvr additive="base">
                                            <p:cTn id="31" dur="10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460656"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04</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30131" y="2882371"/>
            <a:ext cx="1285212" cy="1231052"/>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6" name="TextBox 44"/>
            <p:cNvSpPr txBox="1"/>
            <p:nvPr/>
          </p:nvSpPr>
          <p:spPr>
            <a:xfrm>
              <a:off x="1807549" y="2188595"/>
              <a:ext cx="82034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334894" y="2895815"/>
            <a:ext cx="1196553" cy="1231052"/>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1" name="TextBox 49"/>
            <p:cNvSpPr txBox="1"/>
            <p:nvPr/>
          </p:nvSpPr>
          <p:spPr>
            <a:xfrm>
              <a:off x="3404406" y="2201081"/>
              <a:ext cx="753231" cy="366443"/>
            </a:xfrm>
            <a:prstGeom prst="rect">
              <a:avLst/>
            </a:prstGeom>
            <a:noFill/>
          </p:spPr>
          <p:txBody>
            <a:bodyPr wrap="square" rtlCol="0">
              <a:spAutoFit/>
            </a:bodyPr>
            <a:lstStyle/>
            <a:p>
              <a:r>
                <a:rPr lang="en-US" altLang="zh-CN" sz="2665"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6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742604" y="2888462"/>
            <a:ext cx="1256113" cy="1231052"/>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6" name="TextBox 54"/>
            <p:cNvSpPr txBox="1"/>
            <p:nvPr/>
          </p:nvSpPr>
          <p:spPr>
            <a:xfrm>
              <a:off x="4963049" y="2222298"/>
              <a:ext cx="828196"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9208332" y="2880438"/>
            <a:ext cx="1268273" cy="1231052"/>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pitchFamily="34" charset="-122"/>
                  <a:ea typeface="微软雅黑" panose="020B0503020204020204" pitchFamily="34" charset="-122"/>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21" name="TextBox 59"/>
            <p:cNvSpPr txBox="1"/>
            <p:nvPr/>
          </p:nvSpPr>
          <p:spPr>
            <a:xfrm>
              <a:off x="6501314" y="2303662"/>
              <a:ext cx="829987" cy="381351"/>
            </a:xfrm>
            <a:prstGeom prst="rect">
              <a:avLst/>
            </a:prstGeom>
            <a:noFill/>
          </p:spPr>
          <p:txBody>
            <a:bodyPr wrap="square" rtlCol="0">
              <a:spAutoFit/>
            </a:bodyPr>
            <a:lstStyle/>
            <a:p>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4" name="Freeform 8"/>
          <p:cNvSpPr/>
          <p:nvPr/>
        </p:nvSpPr>
        <p:spPr bwMode="auto">
          <a:xfrm rot="18900000">
            <a:off x="1788471" y="3338843"/>
            <a:ext cx="1620740" cy="880972"/>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Freeform 7"/>
          <p:cNvSpPr/>
          <p:nvPr/>
        </p:nvSpPr>
        <p:spPr bwMode="auto">
          <a:xfrm rot="19087048">
            <a:off x="4332980" y="3201498"/>
            <a:ext cx="1583837" cy="107036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Freeform 6"/>
          <p:cNvSpPr/>
          <p:nvPr/>
        </p:nvSpPr>
        <p:spPr bwMode="auto">
          <a:xfrm rot="19290703">
            <a:off x="6653502" y="3013061"/>
            <a:ext cx="1619319" cy="1260987"/>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Freeform 5"/>
          <p:cNvSpPr/>
          <p:nvPr/>
        </p:nvSpPr>
        <p:spPr bwMode="auto">
          <a:xfrm rot="19810786">
            <a:off x="9052479" y="2751531"/>
            <a:ext cx="1559879" cy="1521925"/>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1">
              <a:lumMod val="100000"/>
            </a:schemeClr>
          </a:solidFill>
          <a:ln w="3175" cap="flat">
            <a:noFill/>
            <a:prstDash val="solid"/>
            <a:miter lim="800000"/>
          </a:ln>
        </p:spPr>
        <p:txBody>
          <a:bodyPr vert="horz" wrap="square" lIns="123139" tIns="61569" rIns="123139" bIns="61569"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759552"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0" name="TextBox 72"/>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1" name="组合 30"/>
          <p:cNvGrpSpPr/>
          <p:nvPr/>
        </p:nvGrpSpPr>
        <p:grpSpPr>
          <a:xfrm>
            <a:off x="4180596"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3" name="TextBox 75"/>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4" name="组合 33"/>
          <p:cNvGrpSpPr/>
          <p:nvPr/>
        </p:nvGrpSpPr>
        <p:grpSpPr>
          <a:xfrm>
            <a:off x="6567838"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TextBox 78"/>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9095262" y="1888376"/>
            <a:ext cx="1281109" cy="318100"/>
            <a:chOff x="3477359" y="8005745"/>
            <a:chExt cx="2534423" cy="616688"/>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TextBox 81"/>
            <p:cNvSpPr txBox="1"/>
            <p:nvPr/>
          </p:nvSpPr>
          <p:spPr>
            <a:xfrm>
              <a:off x="3776380" y="8005745"/>
              <a:ext cx="1849458" cy="616688"/>
            </a:xfrm>
            <a:prstGeom prst="rect">
              <a:avLst/>
            </a:prstGeom>
            <a:noFill/>
          </p:spPr>
          <p:txBody>
            <a:bodyPr wrap="none" rtlCol="0">
              <a:spAutoFit/>
            </a:bodyPr>
            <a:lstStyle/>
            <a:p>
              <a:pPr algn="ctr"/>
              <a:r>
                <a:rPr lang="zh-CN" altLang="en-US" sz="1465" dirty="0">
                  <a:solidFill>
                    <a:schemeClr val="bg1"/>
                  </a:solidFill>
                  <a:latin typeface="微软雅黑" panose="020B0503020204020204" pitchFamily="34" charset="-122"/>
                  <a:ea typeface="微软雅黑" panose="020B0503020204020204" pitchFamily="34" charset="-122"/>
                </a:rPr>
                <a:t>添加标题</a:t>
              </a:r>
            </a:p>
          </p:txBody>
        </p:sp>
      </p:grpSp>
      <p:sp>
        <p:nvSpPr>
          <p:cNvPr id="40" name="TextBox 83"/>
          <p:cNvSpPr txBox="1"/>
          <p:nvPr/>
        </p:nvSpPr>
        <p:spPr>
          <a:xfrm>
            <a:off x="1489715"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1" name="TextBox 84"/>
          <p:cNvSpPr txBox="1"/>
          <p:nvPr/>
        </p:nvSpPr>
        <p:spPr>
          <a:xfrm>
            <a:off x="3942583"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2" name="TextBox 85"/>
          <p:cNvSpPr txBox="1"/>
          <p:nvPr/>
        </p:nvSpPr>
        <p:spPr>
          <a:xfrm>
            <a:off x="6301552"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3" name="TextBox 86"/>
          <p:cNvSpPr txBox="1"/>
          <p:nvPr/>
        </p:nvSpPr>
        <p:spPr>
          <a:xfrm>
            <a:off x="8893840" y="4612646"/>
            <a:ext cx="2196941" cy="607695"/>
          </a:xfrm>
          <a:prstGeom prst="rect">
            <a:avLst/>
          </a:prstGeom>
          <a:noFill/>
        </p:spPr>
        <p:txBody>
          <a:bodyPr wrap="square" lIns="91464" tIns="45732" rIns="91464" bIns="45732"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2/3*#ppt_w"/>
                                              </p:val>
                                            </p:tav>
                                            <p:tav tm="100000">
                                              <p:val>
                                                <p:strVal val="#ppt_w"/>
                                              </p:val>
                                            </p:tav>
                                          </p:tavLst>
                                        </p:anim>
                                        <p:anim calcmode="lin" valueType="num">
                                          <p:cBhvr>
                                            <p:cTn id="32" dur="500" fill="hold"/>
                                            <p:tgtEl>
                                              <p:spTgt spid="3"/>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par>
                                    <p:cTn id="76" presetID="2" presetClass="entr" presetSubtype="1" fill="hold" grpId="0" nodeType="withEffect" p14:presetBounceEnd="81000">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14:bounceEnd="81000">
                                          <p:cBhvr additive="base">
                                            <p:cTn id="78"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79" dur="1000" fill="hold"/>
                                            <p:tgtEl>
                                              <p:spTgt spid="44"/>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14:presetBounceEnd="81000">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14:bounceEnd="81000">
                                          <p:cBhvr additive="base">
                                            <p:cTn id="82"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83"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2/3*#ppt_w"/>
                                              </p:val>
                                            </p:tav>
                                            <p:tav tm="100000">
                                              <p:val>
                                                <p:strVal val="#ppt_w"/>
                                              </p:val>
                                            </p:tav>
                                          </p:tavLst>
                                        </p:anim>
                                        <p:anim calcmode="lin" valueType="num">
                                          <p:cBhvr>
                                            <p:cTn id="32" dur="500" fill="hold"/>
                                            <p:tgtEl>
                                              <p:spTgt spid="3"/>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par>
                                    <p:cTn id="76" presetID="2" presetClass="entr" presetSubtype="1"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1000" fill="hold"/>
                                            <p:tgtEl>
                                              <p:spTgt spid="44"/>
                                            </p:tgtEl>
                                            <p:attrNameLst>
                                              <p:attrName>ppt_x</p:attrName>
                                            </p:attrNameLst>
                                          </p:cBhvr>
                                          <p:tavLst>
                                            <p:tav tm="0">
                                              <p:val>
                                                <p:strVal val="#ppt_x"/>
                                              </p:val>
                                            </p:tav>
                                            <p:tav tm="100000">
                                              <p:val>
                                                <p:strVal val="#ppt_x"/>
                                              </p:val>
                                            </p:tav>
                                          </p:tavLst>
                                        </p:anim>
                                        <p:anim calcmode="lin" valueType="num">
                                          <p:cBhvr additive="base">
                                            <p:cTn id="79" dur="1000" fill="hold"/>
                                            <p:tgtEl>
                                              <p:spTgt spid="44"/>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1000" fill="hold"/>
                                            <p:tgtEl>
                                              <p:spTgt spid="45"/>
                                            </p:tgtEl>
                                            <p:attrNameLst>
                                              <p:attrName>ppt_x</p:attrName>
                                            </p:attrNameLst>
                                          </p:cBhvr>
                                          <p:tavLst>
                                            <p:tav tm="0">
                                              <p:val>
                                                <p:strVal val="#ppt_x"/>
                                              </p:val>
                                            </p:tav>
                                            <p:tav tm="100000">
                                              <p:val>
                                                <p:strVal val="#ppt_x"/>
                                              </p:val>
                                            </p:tav>
                                          </p:tavLst>
                                        </p:anim>
                                        <p:anim calcmode="lin" valueType="num">
                                          <p:cBhvr additive="base">
                                            <p:cTn id="83"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P spid="44" grpId="0"/>
          <p:bldP spid="4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角星 2"/>
          <p:cNvSpPr/>
          <p:nvPr/>
        </p:nvSpPr>
        <p:spPr>
          <a:xfrm>
            <a:off x="2735442" y="2317676"/>
            <a:ext cx="2887133" cy="2887133"/>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grpSp>
        <p:nvGrpSpPr>
          <p:cNvPr id="5" name="组合 4"/>
          <p:cNvGrpSpPr/>
          <p:nvPr/>
        </p:nvGrpSpPr>
        <p:grpSpPr>
          <a:xfrm>
            <a:off x="3366539" y="3138943"/>
            <a:ext cx="1624939" cy="1624939"/>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grpSp>
        <p:sp>
          <p:nvSpPr>
            <p:cNvPr id="7" name="TextBox 5"/>
            <p:cNvSpPr txBox="1"/>
            <p:nvPr/>
          </p:nvSpPr>
          <p:spPr>
            <a:xfrm>
              <a:off x="4149626" y="3108951"/>
              <a:ext cx="830997" cy="623248"/>
            </a:xfrm>
            <a:prstGeom prst="rect">
              <a:avLst/>
            </a:prstGeom>
            <a:noFill/>
          </p:spPr>
          <p:txBody>
            <a:bodyPr wrap="none" rtlCol="0">
              <a:spAutoFit/>
            </a:bodyPr>
            <a:lstStyle/>
            <a:p>
              <a:pPr algn="ctr"/>
              <a:r>
                <a:rPr lang="zh-CN" altLang="en-US" sz="2400" dirty="0">
                  <a:solidFill>
                    <a:schemeClr val="tx1">
                      <a:lumMod val="75000"/>
                      <a:lumOff val="25000"/>
                    </a:schemeClr>
                  </a:solidFill>
                  <a:latin typeface="+mj-ea"/>
                  <a:ea typeface="+mj-ea"/>
                </a:rPr>
                <a:t>利益</a:t>
              </a:r>
              <a:endParaRPr lang="en-US" altLang="zh-CN" sz="2400" dirty="0">
                <a:solidFill>
                  <a:schemeClr val="tx1">
                    <a:lumMod val="75000"/>
                    <a:lumOff val="25000"/>
                  </a:schemeClr>
                </a:solidFill>
                <a:latin typeface="+mj-ea"/>
                <a:ea typeface="+mj-ea"/>
              </a:endParaRPr>
            </a:p>
            <a:p>
              <a:pPr algn="ctr"/>
              <a:r>
                <a:rPr lang="zh-CN" altLang="en-US" sz="2400" dirty="0">
                  <a:solidFill>
                    <a:schemeClr val="tx1">
                      <a:lumMod val="75000"/>
                      <a:lumOff val="25000"/>
                    </a:schemeClr>
                  </a:solidFill>
                  <a:latin typeface="+mj-ea"/>
                  <a:ea typeface="+mj-ea"/>
                </a:rPr>
                <a:t>最大化</a:t>
              </a:r>
              <a:endParaRPr lang="en-US" altLang="zh-CN" sz="2400" dirty="0">
                <a:solidFill>
                  <a:schemeClr val="tx1">
                    <a:lumMod val="75000"/>
                    <a:lumOff val="25000"/>
                  </a:schemeClr>
                </a:solidFill>
                <a:latin typeface="+mj-ea"/>
                <a:ea typeface="+mj-ea"/>
              </a:endParaRPr>
            </a:p>
          </p:txBody>
        </p:sp>
      </p:grpSp>
      <p:sp>
        <p:nvSpPr>
          <p:cNvPr id="10" name="椭圆 9"/>
          <p:cNvSpPr/>
          <p:nvPr/>
        </p:nvSpPr>
        <p:spPr>
          <a:xfrm>
            <a:off x="2065113" y="295832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1" name="椭圆 10"/>
          <p:cNvSpPr/>
          <p:nvPr/>
        </p:nvSpPr>
        <p:spPr>
          <a:xfrm>
            <a:off x="3705583" y="1629058"/>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mj-ea"/>
              <a:ea typeface="+mj-ea"/>
            </a:endParaRPr>
          </a:p>
        </p:txBody>
      </p:sp>
      <p:sp>
        <p:nvSpPr>
          <p:cNvPr id="12" name="椭圆 11"/>
          <p:cNvSpPr/>
          <p:nvPr/>
        </p:nvSpPr>
        <p:spPr>
          <a:xfrm>
            <a:off x="5365049" y="295832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3" name="椭圆 12"/>
          <p:cNvSpPr/>
          <p:nvPr/>
        </p:nvSpPr>
        <p:spPr>
          <a:xfrm>
            <a:off x="4709590" y="4882415"/>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4" name="椭圆 13"/>
          <p:cNvSpPr/>
          <p:nvPr/>
        </p:nvSpPr>
        <p:spPr>
          <a:xfrm>
            <a:off x="2718447" y="4865482"/>
            <a:ext cx="946852" cy="946852"/>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j-ea"/>
              <a:ea typeface="+mj-ea"/>
            </a:endParaRPr>
          </a:p>
        </p:txBody>
      </p:sp>
      <p:sp>
        <p:nvSpPr>
          <p:cNvPr id="15" name="TextBox 13"/>
          <p:cNvSpPr txBox="1"/>
          <p:nvPr/>
        </p:nvSpPr>
        <p:spPr>
          <a:xfrm>
            <a:off x="2408069" y="1868821"/>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p>
        </p:txBody>
      </p:sp>
      <p:sp>
        <p:nvSpPr>
          <p:cNvPr id="16" name="TextBox 14"/>
          <p:cNvSpPr txBox="1"/>
          <p:nvPr/>
        </p:nvSpPr>
        <p:spPr>
          <a:xfrm>
            <a:off x="6491681" y="3224163"/>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p>
        </p:txBody>
      </p:sp>
      <p:sp>
        <p:nvSpPr>
          <p:cNvPr id="17" name="TextBox 15"/>
          <p:cNvSpPr txBox="1"/>
          <p:nvPr/>
        </p:nvSpPr>
        <p:spPr>
          <a:xfrm>
            <a:off x="5816137" y="5226876"/>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p>
        </p:txBody>
      </p:sp>
      <p:sp>
        <p:nvSpPr>
          <p:cNvPr id="18" name="TextBox 16"/>
          <p:cNvSpPr txBox="1"/>
          <p:nvPr/>
        </p:nvSpPr>
        <p:spPr>
          <a:xfrm>
            <a:off x="697644" y="3268800"/>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p>
        </p:txBody>
      </p:sp>
      <p:sp>
        <p:nvSpPr>
          <p:cNvPr id="19" name="TextBox 17"/>
          <p:cNvSpPr txBox="1"/>
          <p:nvPr/>
        </p:nvSpPr>
        <p:spPr>
          <a:xfrm>
            <a:off x="1378351" y="5160419"/>
            <a:ext cx="1140056" cy="379656"/>
          </a:xfrm>
          <a:prstGeom prst="rect">
            <a:avLst/>
          </a:prstGeom>
          <a:noFill/>
        </p:spPr>
        <p:txBody>
          <a:bodyPr wrap="none" rtlCol="0">
            <a:spAutoFit/>
          </a:bodyPr>
          <a:lstStyle/>
          <a:p>
            <a:pPr algn="ctr"/>
            <a:r>
              <a:rPr lang="zh-CN" altLang="en-US" sz="1865" b="1" dirty="0">
                <a:solidFill>
                  <a:schemeClr val="tx1">
                    <a:lumMod val="65000"/>
                    <a:lumOff val="35000"/>
                  </a:schemeClr>
                </a:solidFill>
                <a:latin typeface="+mj-ea"/>
                <a:ea typeface="+mj-ea"/>
              </a:rPr>
              <a:t>标题内容</a:t>
            </a:r>
          </a:p>
        </p:txBody>
      </p:sp>
      <p:grpSp>
        <p:nvGrpSpPr>
          <p:cNvPr id="20" name="组合 19"/>
          <p:cNvGrpSpPr/>
          <p:nvPr/>
        </p:nvGrpSpPr>
        <p:grpSpPr>
          <a:xfrm>
            <a:off x="8215589" y="1700157"/>
            <a:ext cx="2769600" cy="576715"/>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grpSp>
        <p:sp>
          <p:nvSpPr>
            <p:cNvPr id="22" name="TextBox 20"/>
            <p:cNvSpPr txBox="1"/>
            <p:nvPr/>
          </p:nvSpPr>
          <p:spPr>
            <a:xfrm>
              <a:off x="831250" y="3331792"/>
              <a:ext cx="1999302"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芒果派</a:t>
              </a:r>
            </a:p>
          </p:txBody>
        </p:sp>
      </p:grpSp>
      <p:sp>
        <p:nvSpPr>
          <p:cNvPr id="25" name="TextBox 23"/>
          <p:cNvSpPr txBox="1"/>
          <p:nvPr/>
        </p:nvSpPr>
        <p:spPr>
          <a:xfrm>
            <a:off x="7920203" y="2672732"/>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6" name="TextBox 24"/>
          <p:cNvSpPr txBox="1"/>
          <p:nvPr/>
        </p:nvSpPr>
        <p:spPr>
          <a:xfrm>
            <a:off x="7920203" y="3769798"/>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7" name="TextBox 25"/>
          <p:cNvSpPr txBox="1"/>
          <p:nvPr/>
        </p:nvSpPr>
        <p:spPr>
          <a:xfrm>
            <a:off x="7920203" y="4921926"/>
            <a:ext cx="3360375"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8" name="TextBox 26"/>
          <p:cNvSpPr txBox="1"/>
          <p:nvPr/>
        </p:nvSpPr>
        <p:spPr>
          <a:xfrm>
            <a:off x="3732614" y="1935065"/>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20%</a:t>
            </a:r>
            <a:endParaRPr lang="zh-CN" altLang="en-US" sz="2135" b="1" dirty="0">
              <a:solidFill>
                <a:schemeClr val="bg1"/>
              </a:solidFill>
              <a:latin typeface="+mj-ea"/>
              <a:ea typeface="+mj-ea"/>
            </a:endParaRPr>
          </a:p>
        </p:txBody>
      </p:sp>
      <p:sp>
        <p:nvSpPr>
          <p:cNvPr id="29" name="TextBox 27"/>
          <p:cNvSpPr txBox="1"/>
          <p:nvPr/>
        </p:nvSpPr>
        <p:spPr>
          <a:xfrm>
            <a:off x="2082950" y="327117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15%</a:t>
            </a:r>
            <a:endParaRPr lang="zh-CN" altLang="en-US" sz="2135" b="1" dirty="0">
              <a:solidFill>
                <a:schemeClr val="bg1"/>
              </a:solidFill>
              <a:latin typeface="+mj-ea"/>
              <a:ea typeface="+mj-ea"/>
            </a:endParaRPr>
          </a:p>
        </p:txBody>
      </p:sp>
      <p:sp>
        <p:nvSpPr>
          <p:cNvPr id="30" name="TextBox 28"/>
          <p:cNvSpPr txBox="1"/>
          <p:nvPr/>
        </p:nvSpPr>
        <p:spPr>
          <a:xfrm>
            <a:off x="5390901" y="327117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10%</a:t>
            </a:r>
            <a:endParaRPr lang="zh-CN" altLang="en-US" sz="2135" b="1" dirty="0">
              <a:solidFill>
                <a:schemeClr val="bg1"/>
              </a:solidFill>
              <a:latin typeface="+mj-ea"/>
              <a:ea typeface="+mj-ea"/>
            </a:endParaRPr>
          </a:p>
        </p:txBody>
      </p:sp>
      <p:sp>
        <p:nvSpPr>
          <p:cNvPr id="31" name="TextBox 29"/>
          <p:cNvSpPr txBox="1"/>
          <p:nvPr/>
        </p:nvSpPr>
        <p:spPr>
          <a:xfrm>
            <a:off x="2744300" y="5191693"/>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35%</a:t>
            </a:r>
            <a:endParaRPr lang="zh-CN" altLang="en-US" sz="2135" b="1" dirty="0">
              <a:solidFill>
                <a:schemeClr val="bg1"/>
              </a:solidFill>
              <a:latin typeface="+mj-ea"/>
              <a:ea typeface="+mj-ea"/>
            </a:endParaRPr>
          </a:p>
        </p:txBody>
      </p:sp>
      <p:sp>
        <p:nvSpPr>
          <p:cNvPr id="32" name="TextBox 30"/>
          <p:cNvSpPr txBox="1"/>
          <p:nvPr/>
        </p:nvSpPr>
        <p:spPr>
          <a:xfrm>
            <a:off x="4727430" y="5201456"/>
            <a:ext cx="895145" cy="328231"/>
          </a:xfrm>
          <a:prstGeom prst="rect">
            <a:avLst/>
          </a:prstGeom>
          <a:noFill/>
        </p:spPr>
        <p:txBody>
          <a:bodyPr wrap="square" lIns="0" tIns="0" rIns="0" bIns="0" rtlCol="0">
            <a:spAutoFit/>
          </a:bodyPr>
          <a:lstStyle/>
          <a:p>
            <a:pPr algn="ctr"/>
            <a:r>
              <a:rPr lang="en-US" altLang="zh-CN" sz="2135" b="1" dirty="0">
                <a:solidFill>
                  <a:schemeClr val="bg1"/>
                </a:solidFill>
                <a:latin typeface="+mj-ea"/>
                <a:ea typeface="+mj-ea"/>
              </a:rPr>
              <a:t>20%</a:t>
            </a:r>
            <a:endParaRPr lang="zh-CN" altLang="en-US" sz="2135" b="1" dirty="0">
              <a:solidFill>
                <a:schemeClr val="bg1"/>
              </a:solidFill>
              <a:latin typeface="+mj-ea"/>
              <a:ea typeface="+mj-ea"/>
            </a:endParaRPr>
          </a:p>
        </p:txBody>
      </p:sp>
      <p:sp>
        <p:nvSpPr>
          <p:cNvPr id="3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3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par>
                                    <p:cTn id="94" presetID="2" presetClass="entr" presetSubtype="1" fill="hold" grpId="0" nodeType="withEffect" p14:presetBounceEnd="81000">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14:bounceEnd="81000">
                                          <p:cBhvr additive="base">
                                            <p:cTn id="96" dur="1000" fill="hold"/>
                                            <p:tgtEl>
                                              <p:spTgt spid="33"/>
                                            </p:tgtEl>
                                            <p:attrNameLst>
                                              <p:attrName>ppt_x</p:attrName>
                                            </p:attrNameLst>
                                          </p:cBhvr>
                                          <p:tavLst>
                                            <p:tav tm="0">
                                              <p:val>
                                                <p:strVal val="#ppt_x"/>
                                              </p:val>
                                            </p:tav>
                                            <p:tav tm="100000">
                                              <p:val>
                                                <p:strVal val="#ppt_x"/>
                                              </p:val>
                                            </p:tav>
                                          </p:tavLst>
                                        </p:anim>
                                        <p:anim calcmode="lin" valueType="num" p14:bounceEnd="81000">
                                          <p:cBhvr additive="base">
                                            <p:cTn id="97" dur="1000" fill="hold"/>
                                            <p:tgtEl>
                                              <p:spTgt spid="3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14:presetBounceEnd="81000">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14:bounceEnd="81000">
                                          <p:cBhvr additive="base">
                                            <p:cTn id="100" dur="1000" fill="hold"/>
                                            <p:tgtEl>
                                              <p:spTgt spid="34"/>
                                            </p:tgtEl>
                                            <p:attrNameLst>
                                              <p:attrName>ppt_x</p:attrName>
                                            </p:attrNameLst>
                                          </p:cBhvr>
                                          <p:tavLst>
                                            <p:tav tm="0">
                                              <p:val>
                                                <p:strVal val="#ppt_x"/>
                                              </p:val>
                                            </p:tav>
                                            <p:tav tm="100000">
                                              <p:val>
                                                <p:strVal val="#ppt_x"/>
                                              </p:val>
                                            </p:tav>
                                          </p:tavLst>
                                        </p:anim>
                                        <p:anim calcmode="lin" valueType="num" p14:bounceEnd="81000">
                                          <p:cBhvr additive="base">
                                            <p:cTn id="101"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par>
                                    <p:cTn id="94" presetID="2" presetClass="entr" presetSubtype="1"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1000" fill="hold"/>
                                            <p:tgtEl>
                                              <p:spTgt spid="33"/>
                                            </p:tgtEl>
                                            <p:attrNameLst>
                                              <p:attrName>ppt_x</p:attrName>
                                            </p:attrNameLst>
                                          </p:cBhvr>
                                          <p:tavLst>
                                            <p:tav tm="0">
                                              <p:val>
                                                <p:strVal val="#ppt_x"/>
                                              </p:val>
                                            </p:tav>
                                            <p:tav tm="100000">
                                              <p:val>
                                                <p:strVal val="#ppt_x"/>
                                              </p:val>
                                            </p:tav>
                                          </p:tavLst>
                                        </p:anim>
                                        <p:anim calcmode="lin" valueType="num">
                                          <p:cBhvr additive="base">
                                            <p:cTn id="97" dur="1000" fill="hold"/>
                                            <p:tgtEl>
                                              <p:spTgt spid="3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1000" fill="hold"/>
                                            <p:tgtEl>
                                              <p:spTgt spid="34"/>
                                            </p:tgtEl>
                                            <p:attrNameLst>
                                              <p:attrName>ppt_x</p:attrName>
                                            </p:attrNameLst>
                                          </p:cBhvr>
                                          <p:tavLst>
                                            <p:tav tm="0">
                                              <p:val>
                                                <p:strVal val="#ppt_x"/>
                                              </p:val>
                                            </p:tav>
                                            <p:tav tm="100000">
                                              <p:val>
                                                <p:strVal val="#ppt_x"/>
                                              </p:val>
                                            </p:tav>
                                          </p:tavLst>
                                        </p:anim>
                                        <p:anim calcmode="lin" valueType="num">
                                          <p:cBhvr additive="base">
                                            <p:cTn id="101"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P spid="33" grpId="0"/>
          <p:bldP spid="3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p:cNvSpPr txBox="1"/>
          <p:nvPr/>
        </p:nvSpPr>
        <p:spPr>
          <a:xfrm>
            <a:off x="9192160" y="1849093"/>
            <a:ext cx="1824203" cy="97599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 name="TextBox 19"/>
          <p:cNvSpPr txBox="1"/>
          <p:nvPr/>
        </p:nvSpPr>
        <p:spPr>
          <a:xfrm>
            <a:off x="9192160" y="3359261"/>
            <a:ext cx="1824203" cy="975995"/>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85000"/>
                    <a:lumOff val="15000"/>
                  </a:schemeClr>
                </a:solidFill>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 name="TextBox 20"/>
          <p:cNvSpPr txBox="1"/>
          <p:nvPr/>
        </p:nvSpPr>
        <p:spPr>
          <a:xfrm>
            <a:off x="9192160" y="4975773"/>
            <a:ext cx="1824203" cy="975995"/>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tx1">
                    <a:lumMod val="85000"/>
                    <a:lumOff val="15000"/>
                  </a:schemeClr>
                </a:solidFill>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 name="TextBox 22"/>
          <p:cNvSpPr txBox="1"/>
          <p:nvPr/>
        </p:nvSpPr>
        <p:spPr>
          <a:xfrm>
            <a:off x="654862" y="2158067"/>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cxnSp>
        <p:nvCxnSpPr>
          <p:cNvPr id="8" name="直接连接符 7"/>
          <p:cNvCxnSpPr/>
          <p:nvPr/>
        </p:nvCxnSpPr>
        <p:spPr>
          <a:xfrm flipV="1">
            <a:off x="6527680" y="2173161"/>
            <a:ext cx="1852597" cy="11441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99872" y="3926897"/>
            <a:ext cx="180848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27680" y="4339906"/>
            <a:ext cx="1800384" cy="117501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7638199" y="1485993"/>
            <a:ext cx="1454120" cy="142407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13" name="TextBox 43"/>
            <p:cNvSpPr txBox="1"/>
            <p:nvPr/>
          </p:nvSpPr>
          <p:spPr>
            <a:xfrm>
              <a:off x="2470425" y="1396843"/>
              <a:ext cx="1053935"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芒果派</a:t>
              </a:r>
            </a:p>
          </p:txBody>
        </p:sp>
      </p:grpSp>
      <p:grpSp>
        <p:nvGrpSpPr>
          <p:cNvPr id="16" name="组合 15"/>
          <p:cNvGrpSpPr/>
          <p:nvPr/>
        </p:nvGrpSpPr>
        <p:grpSpPr>
          <a:xfrm>
            <a:off x="7690279" y="3127481"/>
            <a:ext cx="1424079" cy="142407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18" name="TextBox 52"/>
            <p:cNvSpPr txBox="1"/>
            <p:nvPr/>
          </p:nvSpPr>
          <p:spPr>
            <a:xfrm>
              <a:off x="2535078" y="2643055"/>
              <a:ext cx="1025937"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芒果派</a:t>
              </a:r>
            </a:p>
          </p:txBody>
        </p:sp>
      </p:grpSp>
      <p:grpSp>
        <p:nvGrpSpPr>
          <p:cNvPr id="21" name="组合 20"/>
          <p:cNvGrpSpPr/>
          <p:nvPr/>
        </p:nvGrpSpPr>
        <p:grpSpPr>
          <a:xfrm>
            <a:off x="7654757" y="4783751"/>
            <a:ext cx="1441392" cy="142407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FF0000"/>
                  </a:solidFill>
                  <a:latin typeface="+mj-ea"/>
                  <a:ea typeface="+mj-ea"/>
                </a:endParaRPr>
              </a:p>
            </p:txBody>
          </p:sp>
        </p:grpSp>
        <p:sp>
          <p:nvSpPr>
            <p:cNvPr id="23" name="TextBox 56"/>
            <p:cNvSpPr txBox="1"/>
            <p:nvPr/>
          </p:nvSpPr>
          <p:spPr>
            <a:xfrm>
              <a:off x="2482844" y="3853085"/>
              <a:ext cx="1076003" cy="230505"/>
            </a:xfrm>
            <a:prstGeom prst="rect">
              <a:avLst/>
            </a:prstGeom>
            <a:noFill/>
          </p:spPr>
          <p:txBody>
            <a:bodyPr wrap="square" lIns="0" tIns="0" rIns="0" bIns="0" rtlCol="0">
              <a:spAutoFit/>
            </a:bodyPr>
            <a:lstStyle/>
            <a:p>
              <a:pPr algn="ctr"/>
              <a:r>
                <a:rPr lang="zh-CN" altLang="en-US" sz="2000" b="1" dirty="0">
                  <a:solidFill>
                    <a:schemeClr val="accent1">
                      <a:lumMod val="100000"/>
                    </a:schemeClr>
                  </a:solidFill>
                  <a:latin typeface="+mj-ea"/>
                  <a:ea typeface="+mj-ea"/>
                </a:rPr>
                <a:t>芒果派</a:t>
              </a:r>
            </a:p>
          </p:txBody>
        </p:sp>
      </p:grpSp>
      <p:grpSp>
        <p:nvGrpSpPr>
          <p:cNvPr id="26" name="组合 25"/>
          <p:cNvGrpSpPr/>
          <p:nvPr/>
        </p:nvGrpSpPr>
        <p:grpSpPr>
          <a:xfrm>
            <a:off x="4847861" y="2776753"/>
            <a:ext cx="1944032" cy="1944032"/>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28" name="椭圆 27"/>
            <p:cNvSpPr/>
            <p:nvPr/>
          </p:nvSpPr>
          <p:spPr>
            <a:xfrm>
              <a:off x="859391" y="680166"/>
              <a:ext cx="1188000" cy="1188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1" name="组合 30"/>
          <p:cNvGrpSpPr/>
          <p:nvPr/>
        </p:nvGrpSpPr>
        <p:grpSpPr>
          <a:xfrm>
            <a:off x="1806989" y="1485994"/>
            <a:ext cx="1808523" cy="576715"/>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35" name="椭圆 34"/>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0000"/>
                  </a:solidFill>
                  <a:latin typeface="+mj-ea"/>
                  <a:ea typeface="+mj-ea"/>
                </a:endParaRPr>
              </a:p>
            </p:txBody>
          </p:sp>
        </p:grpSp>
        <p:sp>
          <p:nvSpPr>
            <p:cNvPr id="33" name="TextBox 75"/>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芒果派</a:t>
              </a:r>
            </a:p>
          </p:txBody>
        </p:sp>
      </p:grpSp>
      <p:sp>
        <p:nvSpPr>
          <p:cNvPr id="38" name="TextBox 81"/>
          <p:cNvSpPr txBox="1"/>
          <p:nvPr/>
        </p:nvSpPr>
        <p:spPr>
          <a:xfrm>
            <a:off x="654862" y="3886259"/>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9" name="TextBox 82"/>
          <p:cNvSpPr txBox="1"/>
          <p:nvPr/>
        </p:nvSpPr>
        <p:spPr>
          <a:xfrm>
            <a:off x="654862" y="5518441"/>
            <a:ext cx="3936437" cy="681355"/>
          </a:xfrm>
          <a:prstGeom prst="rect">
            <a:avLst/>
          </a:prstGeom>
          <a:noFill/>
        </p:spPr>
        <p:txBody>
          <a:bodyPr wrap="square" rtlCol="0">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40" name="组合 39"/>
          <p:cNvGrpSpPr/>
          <p:nvPr/>
        </p:nvGrpSpPr>
        <p:grpSpPr>
          <a:xfrm>
            <a:off x="1806989" y="3130101"/>
            <a:ext cx="1808523" cy="576715"/>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4" name="椭圆 43"/>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2" name="TextBox 86"/>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芒果派</a:t>
              </a:r>
            </a:p>
          </p:txBody>
        </p:sp>
      </p:grpSp>
      <p:grpSp>
        <p:nvGrpSpPr>
          <p:cNvPr id="47" name="组合 46"/>
          <p:cNvGrpSpPr/>
          <p:nvPr/>
        </p:nvGrpSpPr>
        <p:grpSpPr>
          <a:xfrm>
            <a:off x="1806988" y="4759497"/>
            <a:ext cx="1808523" cy="576715"/>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51" name="椭圆 50"/>
              <p:cNvSpPr/>
              <p:nvPr/>
            </p:nvSpPr>
            <p:spPr>
              <a:xfrm>
                <a:off x="2307128" y="3420211"/>
                <a:ext cx="279463" cy="279463"/>
              </a:xfrm>
              <a:prstGeom prst="ellipse">
                <a:avLst/>
              </a:prstGeom>
              <a:solidFill>
                <a:schemeClr val="accent1">
                  <a:lumMod val="100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9" name="TextBox 93"/>
            <p:cNvSpPr txBox="1"/>
            <p:nvPr/>
          </p:nvSpPr>
          <p:spPr>
            <a:xfrm>
              <a:off x="1224127" y="3331792"/>
              <a:ext cx="787838" cy="21526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65" dirty="0">
                  <a:solidFill>
                    <a:schemeClr val="accent1">
                      <a:lumMod val="100000"/>
                    </a:schemeClr>
                  </a:solidFill>
                  <a:latin typeface="+mj-ea"/>
                  <a:ea typeface="+mj-ea"/>
                </a:rPr>
                <a:t>芒果派</a:t>
              </a:r>
            </a:p>
          </p:txBody>
        </p:sp>
      </p:grpSp>
      <p:sp>
        <p:nvSpPr>
          <p:cNvPr id="5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5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par>
                                    <p:cTn id="71" presetID="2" presetClass="entr" presetSubtype="1" fill="hold" grpId="0" nodeType="withEffect" p14:presetBounceEnd="81000">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14:bounceEnd="81000">
                                          <p:cBhvr additive="base">
                                            <p:cTn id="73" dur="1000" fill="hold"/>
                                            <p:tgtEl>
                                              <p:spTgt spid="54"/>
                                            </p:tgtEl>
                                            <p:attrNameLst>
                                              <p:attrName>ppt_x</p:attrName>
                                            </p:attrNameLst>
                                          </p:cBhvr>
                                          <p:tavLst>
                                            <p:tav tm="0">
                                              <p:val>
                                                <p:strVal val="#ppt_x"/>
                                              </p:val>
                                            </p:tav>
                                            <p:tav tm="100000">
                                              <p:val>
                                                <p:strVal val="#ppt_x"/>
                                              </p:val>
                                            </p:tav>
                                          </p:tavLst>
                                        </p:anim>
                                        <p:anim calcmode="lin" valueType="num" p14:bounceEnd="81000">
                                          <p:cBhvr additive="base">
                                            <p:cTn id="74" dur="100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14:presetBounceEnd="81000">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14:bounceEnd="81000">
                                          <p:cBhvr additive="base">
                                            <p:cTn id="77" dur="1000" fill="hold"/>
                                            <p:tgtEl>
                                              <p:spTgt spid="55"/>
                                            </p:tgtEl>
                                            <p:attrNameLst>
                                              <p:attrName>ppt_x</p:attrName>
                                            </p:attrNameLst>
                                          </p:cBhvr>
                                          <p:tavLst>
                                            <p:tav tm="0">
                                              <p:val>
                                                <p:strVal val="#ppt_x"/>
                                              </p:val>
                                            </p:tav>
                                            <p:tav tm="100000">
                                              <p:val>
                                                <p:strVal val="#ppt_x"/>
                                              </p:val>
                                            </p:tav>
                                          </p:tavLst>
                                        </p:anim>
                                        <p:anim calcmode="lin" valueType="num" p14:bounceEnd="81000">
                                          <p:cBhvr additive="base">
                                            <p:cTn id="78"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38" grpId="0"/>
          <p:bldP spid="39"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left)">
                                          <p:cBhvr>
                                            <p:cTn id="64" dur="500"/>
                                            <p:tgtEl>
                                              <p:spTgt spid="3"/>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par>
                                    <p:cTn id="71" presetID="2" presetClass="entr" presetSubtype="1"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1000" fill="hold"/>
                                            <p:tgtEl>
                                              <p:spTgt spid="54"/>
                                            </p:tgtEl>
                                            <p:attrNameLst>
                                              <p:attrName>ppt_x</p:attrName>
                                            </p:attrNameLst>
                                          </p:cBhvr>
                                          <p:tavLst>
                                            <p:tav tm="0">
                                              <p:val>
                                                <p:strVal val="#ppt_x"/>
                                              </p:val>
                                            </p:tav>
                                            <p:tav tm="100000">
                                              <p:val>
                                                <p:strVal val="#ppt_x"/>
                                              </p:val>
                                            </p:tav>
                                          </p:tavLst>
                                        </p:anim>
                                        <p:anim calcmode="lin" valueType="num">
                                          <p:cBhvr additive="base">
                                            <p:cTn id="74" dur="1000" fill="hold"/>
                                            <p:tgtEl>
                                              <p:spTgt spid="5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1000" fill="hold"/>
                                            <p:tgtEl>
                                              <p:spTgt spid="55"/>
                                            </p:tgtEl>
                                            <p:attrNameLst>
                                              <p:attrName>ppt_x</p:attrName>
                                            </p:attrNameLst>
                                          </p:cBhvr>
                                          <p:tavLst>
                                            <p:tav tm="0">
                                              <p:val>
                                                <p:strVal val="#ppt_x"/>
                                              </p:val>
                                            </p:tav>
                                            <p:tav tm="100000">
                                              <p:val>
                                                <p:strVal val="#ppt_x"/>
                                              </p:val>
                                            </p:tav>
                                          </p:tavLst>
                                        </p:anim>
                                        <p:anim calcmode="lin" valueType="num">
                                          <p:cBhvr additive="base">
                                            <p:cTn id="78"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38" grpId="0"/>
          <p:bldP spid="39" grpId="0"/>
          <p:bldP spid="54" grpId="0"/>
          <p:bldP spid="5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a:off x="2024850" y="2843765"/>
            <a:ext cx="4421613" cy="2482120"/>
            <a:chOff x="714174" y="1657350"/>
            <a:chExt cx="2638626" cy="1683224"/>
          </a:xfrm>
        </p:grpSpPr>
        <p:cxnSp>
          <p:nvCxnSpPr>
            <p:cNvPr id="6"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17"/>
            <p:cNvGrpSpPr/>
            <p:nvPr/>
          </p:nvGrpSpPr>
          <p:grpSpPr>
            <a:xfrm>
              <a:off x="951571" y="1657350"/>
              <a:ext cx="202844" cy="1676400"/>
              <a:chOff x="951571" y="1657350"/>
              <a:chExt cx="202844" cy="1676400"/>
            </a:xfrm>
          </p:grpSpPr>
          <p:cxnSp>
            <p:nvCxnSpPr>
              <p:cNvPr id="23"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35"/>
              <p:cNvSpPr/>
              <p:nvPr/>
            </p:nvSpPr>
            <p:spPr>
              <a:xfrm>
                <a:off x="951571" y="2571750"/>
                <a:ext cx="202844" cy="6858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8" name="Group 18"/>
            <p:cNvGrpSpPr/>
            <p:nvPr/>
          </p:nvGrpSpPr>
          <p:grpSpPr>
            <a:xfrm>
              <a:off x="1336791" y="1657350"/>
              <a:ext cx="202844" cy="1676400"/>
              <a:chOff x="1346378" y="1657350"/>
              <a:chExt cx="202844" cy="1676400"/>
            </a:xfrm>
          </p:grpSpPr>
          <p:cxnSp>
            <p:nvCxnSpPr>
              <p:cNvPr id="21"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33"/>
              <p:cNvSpPr/>
              <p:nvPr/>
            </p:nvSpPr>
            <p:spPr>
              <a:xfrm>
                <a:off x="1346378" y="1733550"/>
                <a:ext cx="202844" cy="15240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9" name="Group 19"/>
            <p:cNvGrpSpPr/>
            <p:nvPr/>
          </p:nvGrpSpPr>
          <p:grpSpPr>
            <a:xfrm>
              <a:off x="1722011" y="1657350"/>
              <a:ext cx="202844" cy="1676400"/>
              <a:chOff x="1695492" y="1657350"/>
              <a:chExt cx="202844" cy="1676400"/>
            </a:xfrm>
          </p:grpSpPr>
          <p:cxnSp>
            <p:nvCxnSpPr>
              <p:cNvPr id="19"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Rounded Rectangle 31"/>
              <p:cNvSpPr/>
              <p:nvPr/>
            </p:nvSpPr>
            <p:spPr>
              <a:xfrm>
                <a:off x="1695492" y="2114550"/>
                <a:ext cx="202844" cy="11430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0" name="Group 20"/>
            <p:cNvGrpSpPr/>
            <p:nvPr/>
          </p:nvGrpSpPr>
          <p:grpSpPr>
            <a:xfrm>
              <a:off x="2107231" y="1657350"/>
              <a:ext cx="202844" cy="1676400"/>
              <a:chOff x="2090299" y="1657350"/>
              <a:chExt cx="202844" cy="1676400"/>
            </a:xfrm>
          </p:grpSpPr>
          <p:cxnSp>
            <p:nvCxnSpPr>
              <p:cNvPr id="17"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29"/>
              <p:cNvSpPr/>
              <p:nvPr/>
            </p:nvSpPr>
            <p:spPr>
              <a:xfrm>
                <a:off x="2090299" y="2266950"/>
                <a:ext cx="202844" cy="9906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1" name="Group 21"/>
            <p:cNvGrpSpPr/>
            <p:nvPr/>
          </p:nvGrpSpPr>
          <p:grpSpPr>
            <a:xfrm>
              <a:off x="2492451" y="1657350"/>
              <a:ext cx="202844" cy="1676400"/>
              <a:chOff x="2482864" y="1657350"/>
              <a:chExt cx="202844" cy="1676400"/>
            </a:xfrm>
          </p:grpSpPr>
          <p:cxnSp>
            <p:nvCxnSpPr>
              <p:cNvPr id="15"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Rounded Rectangle 26"/>
              <p:cNvSpPr/>
              <p:nvPr/>
            </p:nvSpPr>
            <p:spPr>
              <a:xfrm>
                <a:off x="2482864" y="2038350"/>
                <a:ext cx="202844" cy="12192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12" name="Group 22"/>
            <p:cNvGrpSpPr/>
            <p:nvPr/>
          </p:nvGrpSpPr>
          <p:grpSpPr>
            <a:xfrm>
              <a:off x="2877671" y="1657350"/>
              <a:ext cx="202844" cy="1676400"/>
              <a:chOff x="2877671" y="1657350"/>
              <a:chExt cx="202844" cy="1676400"/>
            </a:xfrm>
          </p:grpSpPr>
          <p:cxnSp>
            <p:nvCxnSpPr>
              <p:cNvPr id="13"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Rounded Rectangle 24"/>
              <p:cNvSpPr/>
              <p:nvPr/>
            </p:nvSpPr>
            <p:spPr>
              <a:xfrm>
                <a:off x="2877671" y="1885950"/>
                <a:ext cx="202844" cy="1371600"/>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grpSp>
        <p:nvGrpSpPr>
          <p:cNvPr id="25" name="Group 36"/>
          <p:cNvGrpSpPr/>
          <p:nvPr/>
        </p:nvGrpSpPr>
        <p:grpSpPr>
          <a:xfrm>
            <a:off x="2497266" y="4362189"/>
            <a:ext cx="3404160" cy="184666"/>
            <a:chOff x="1131785" y="3332262"/>
            <a:chExt cx="1982817" cy="150176"/>
          </a:xfrm>
        </p:grpSpPr>
        <p:sp>
          <p:nvSpPr>
            <p:cNvPr id="26" name="Rectangle 1436"/>
            <p:cNvSpPr>
              <a:spLocks noChangeArrowheads="1"/>
            </p:cNvSpPr>
            <p:nvPr/>
          </p:nvSpPr>
          <p:spPr bwMode="auto">
            <a:xfrm>
              <a:off x="1131785"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39</a:t>
              </a:r>
              <a:endParaRPr lang="en-US" sz="3200" b="1" dirty="0">
                <a:solidFill>
                  <a:schemeClr val="bg1">
                    <a:lumMod val="95000"/>
                  </a:schemeClr>
                </a:solidFill>
                <a:cs typeface="Arial" panose="020B0604020202020204" pitchFamily="34" charset="0"/>
              </a:endParaRPr>
            </a:p>
          </p:txBody>
        </p:sp>
        <p:sp>
          <p:nvSpPr>
            <p:cNvPr id="27" name="Rectangle 1436"/>
            <p:cNvSpPr>
              <a:spLocks noChangeArrowheads="1"/>
            </p:cNvSpPr>
            <p:nvPr/>
          </p:nvSpPr>
          <p:spPr bwMode="auto">
            <a:xfrm>
              <a:off x="1517004"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97</a:t>
              </a:r>
              <a:endParaRPr lang="en-US" sz="3200" b="1" dirty="0">
                <a:solidFill>
                  <a:schemeClr val="bg1">
                    <a:lumMod val="95000"/>
                  </a:schemeClr>
                </a:solidFill>
                <a:cs typeface="Arial" panose="020B0604020202020204" pitchFamily="34" charset="0"/>
              </a:endParaRPr>
            </a:p>
          </p:txBody>
        </p:sp>
        <p:sp>
          <p:nvSpPr>
            <p:cNvPr id="28" name="Rectangle 1436"/>
            <p:cNvSpPr>
              <a:spLocks noChangeArrowheads="1"/>
            </p:cNvSpPr>
            <p:nvPr/>
          </p:nvSpPr>
          <p:spPr bwMode="auto">
            <a:xfrm>
              <a:off x="1885323"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80</a:t>
              </a:r>
              <a:endParaRPr lang="en-US" sz="3200" b="1" dirty="0">
                <a:solidFill>
                  <a:schemeClr val="bg1">
                    <a:lumMod val="95000"/>
                  </a:schemeClr>
                </a:solidFill>
                <a:cs typeface="Arial" panose="020B0604020202020204" pitchFamily="34" charset="0"/>
              </a:endParaRPr>
            </a:p>
          </p:txBody>
        </p:sp>
        <p:sp>
          <p:nvSpPr>
            <p:cNvPr id="29" name="Rectangle 1436"/>
            <p:cNvSpPr>
              <a:spLocks noChangeArrowheads="1"/>
            </p:cNvSpPr>
            <p:nvPr/>
          </p:nvSpPr>
          <p:spPr bwMode="auto">
            <a:xfrm>
              <a:off x="2270542"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63</a:t>
              </a:r>
              <a:endParaRPr lang="en-US" sz="3200" b="1" dirty="0">
                <a:solidFill>
                  <a:schemeClr val="bg1">
                    <a:lumMod val="95000"/>
                  </a:schemeClr>
                </a:solidFill>
                <a:cs typeface="Arial" panose="020B0604020202020204" pitchFamily="34" charset="0"/>
              </a:endParaRPr>
            </a:p>
          </p:txBody>
        </p:sp>
        <p:sp>
          <p:nvSpPr>
            <p:cNvPr id="30" name="Rectangle 1436"/>
            <p:cNvSpPr>
              <a:spLocks noChangeArrowheads="1"/>
            </p:cNvSpPr>
            <p:nvPr/>
          </p:nvSpPr>
          <p:spPr bwMode="auto">
            <a:xfrm>
              <a:off x="2638857"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82</a:t>
              </a:r>
              <a:endParaRPr lang="en-US" sz="3200" b="1" dirty="0">
                <a:solidFill>
                  <a:schemeClr val="bg1">
                    <a:lumMod val="95000"/>
                  </a:schemeClr>
                </a:solidFill>
                <a:cs typeface="Arial" panose="020B0604020202020204" pitchFamily="34" charset="0"/>
              </a:endParaRPr>
            </a:p>
          </p:txBody>
        </p:sp>
        <p:sp>
          <p:nvSpPr>
            <p:cNvPr id="31" name="Rectangle 1436"/>
            <p:cNvSpPr>
              <a:spLocks noChangeArrowheads="1"/>
            </p:cNvSpPr>
            <p:nvPr/>
          </p:nvSpPr>
          <p:spPr bwMode="auto">
            <a:xfrm>
              <a:off x="3015630" y="3332262"/>
              <a:ext cx="98972" cy="15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fontAlgn="base">
                <a:spcBef>
                  <a:spcPct val="0"/>
                </a:spcBef>
                <a:spcAft>
                  <a:spcPct val="0"/>
                </a:spcAft>
              </a:pPr>
              <a:r>
                <a:rPr lang="en-US" sz="1200" b="1" dirty="0">
                  <a:solidFill>
                    <a:schemeClr val="bg1">
                      <a:lumMod val="95000"/>
                    </a:schemeClr>
                  </a:solidFill>
                  <a:cs typeface="Arial" panose="020B0604020202020204" pitchFamily="34" charset="0"/>
                </a:rPr>
                <a:t>90</a:t>
              </a:r>
              <a:endParaRPr lang="en-US" sz="3200" b="1" dirty="0">
                <a:solidFill>
                  <a:schemeClr val="bg1">
                    <a:lumMod val="95000"/>
                  </a:schemeClr>
                </a:solidFill>
                <a:cs typeface="Arial" panose="020B0604020202020204" pitchFamily="34" charset="0"/>
              </a:endParaRPr>
            </a:p>
          </p:txBody>
        </p:sp>
      </p:grpSp>
      <p:sp>
        <p:nvSpPr>
          <p:cNvPr id="32" name="TextBox 58"/>
          <p:cNvSpPr txBox="1"/>
          <p:nvPr/>
        </p:nvSpPr>
        <p:spPr>
          <a:xfrm>
            <a:off x="6878399" y="2979202"/>
            <a:ext cx="4175376" cy="1291590"/>
          </a:xfrm>
          <a:prstGeom prst="rect">
            <a:avLst/>
          </a:prstGeom>
          <a:noFill/>
        </p:spPr>
        <p:txBody>
          <a:bodyPr wrap="square" lIns="0" tIns="0" rIns="0" bIns="0" rtlCol="0">
            <a:spAutoFit/>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33" name="TextBox 59"/>
          <p:cNvSpPr txBox="1"/>
          <p:nvPr/>
        </p:nvSpPr>
        <p:spPr>
          <a:xfrm>
            <a:off x="6878399" y="2495075"/>
            <a:ext cx="2058807" cy="307340"/>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芒果派</a:t>
            </a:r>
          </a:p>
        </p:txBody>
      </p:sp>
      <p:sp>
        <p:nvSpPr>
          <p:cNvPr id="34" name="TextBox 60"/>
          <p:cNvSpPr txBox="1"/>
          <p:nvPr/>
        </p:nvSpPr>
        <p:spPr>
          <a:xfrm>
            <a:off x="6878398" y="4293823"/>
            <a:ext cx="3239516" cy="677108"/>
          </a:xfrm>
          <a:prstGeom prst="rect">
            <a:avLst/>
          </a:prstGeom>
          <a:noFill/>
        </p:spPr>
        <p:txBody>
          <a:bodyPr wrap="square" lIns="0" tIns="0" rIns="0" bIns="0" rtlCol="0">
            <a:spAutoFit/>
          </a:bodyPr>
          <a:lstStyle/>
          <a:p>
            <a:r>
              <a:rPr lang="en-US" altLang="zh-CN" sz="4400" dirty="0">
                <a:solidFill>
                  <a:schemeClr val="accent1">
                    <a:lumMod val="100000"/>
                  </a:schemeClr>
                </a:solidFill>
                <a:latin typeface="Impact MT Std" pitchFamily="34" charset="0"/>
                <a:ea typeface="微软雅黑" panose="020B0503020204020204" pitchFamily="34" charset="-122"/>
              </a:rPr>
              <a:t>53,648,258</a:t>
            </a:r>
            <a:endParaRPr lang="zh-CN" altLang="en-US" sz="4400" dirty="0">
              <a:solidFill>
                <a:schemeClr val="accent1">
                  <a:lumMod val="100000"/>
                </a:schemeClr>
              </a:solidFill>
              <a:latin typeface="Impact MT Std" pitchFamily="34" charset="0"/>
              <a:ea typeface="微软雅黑" panose="020B0503020204020204" pitchFamily="34" charset="-122"/>
            </a:endParaRPr>
          </a:p>
        </p:txBody>
      </p:sp>
      <p:sp>
        <p:nvSpPr>
          <p:cNvPr id="35" name="TextBox 61"/>
          <p:cNvSpPr txBox="1"/>
          <p:nvPr/>
        </p:nvSpPr>
        <p:spPr>
          <a:xfrm>
            <a:off x="6901253" y="4056719"/>
            <a:ext cx="1439785"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全年总额：</a:t>
            </a:r>
          </a:p>
        </p:txBody>
      </p:sp>
      <p:sp>
        <p:nvSpPr>
          <p:cNvPr id="36" name="椭圆 35"/>
          <p:cNvSpPr>
            <a:spLocks noChangeAspect="1"/>
          </p:cNvSpPr>
          <p:nvPr/>
        </p:nvSpPr>
        <p:spPr>
          <a:xfrm>
            <a:off x="7608453" y="5273213"/>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37" name="椭圆 36"/>
          <p:cNvSpPr>
            <a:spLocks noChangeAspect="1"/>
          </p:cNvSpPr>
          <p:nvPr/>
        </p:nvSpPr>
        <p:spPr>
          <a:xfrm>
            <a:off x="8737427"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38" name="TextBox 64"/>
          <p:cNvSpPr txBox="1"/>
          <p:nvPr/>
        </p:nvSpPr>
        <p:spPr>
          <a:xfrm>
            <a:off x="6912149" y="5221125"/>
            <a:ext cx="634763"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毛利润</a:t>
            </a:r>
          </a:p>
        </p:txBody>
      </p:sp>
      <p:sp>
        <p:nvSpPr>
          <p:cNvPr id="39" name="TextBox 65"/>
          <p:cNvSpPr txBox="1"/>
          <p:nvPr/>
        </p:nvSpPr>
        <p:spPr>
          <a:xfrm>
            <a:off x="8041124" y="5204808"/>
            <a:ext cx="634763"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纯利润</a:t>
            </a:r>
          </a:p>
        </p:txBody>
      </p:sp>
      <p:sp>
        <p:nvSpPr>
          <p:cNvPr id="40" name="椭圆 39"/>
          <p:cNvSpPr>
            <a:spLocks noChangeAspect="1"/>
          </p:cNvSpPr>
          <p:nvPr/>
        </p:nvSpPr>
        <p:spPr>
          <a:xfrm>
            <a:off x="8951658"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1" name="椭圆 40"/>
          <p:cNvSpPr>
            <a:spLocks noChangeAspect="1"/>
          </p:cNvSpPr>
          <p:nvPr/>
        </p:nvSpPr>
        <p:spPr>
          <a:xfrm>
            <a:off x="9157407"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2" name="椭圆 41"/>
          <p:cNvSpPr>
            <a:spLocks noChangeAspect="1"/>
          </p:cNvSpPr>
          <p:nvPr/>
        </p:nvSpPr>
        <p:spPr>
          <a:xfrm>
            <a:off x="9362039" y="5258516"/>
            <a:ext cx="107972" cy="107972"/>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solidFill>
                <a:schemeClr val="tx1">
                  <a:lumMod val="50000"/>
                  <a:lumOff val="50000"/>
                </a:schemeClr>
              </a:solidFill>
              <a:latin typeface="Impact MT Std" pitchFamily="34" charset="0"/>
            </a:endParaRPr>
          </a:p>
        </p:txBody>
      </p:sp>
      <p:sp>
        <p:nvSpPr>
          <p:cNvPr id="45"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6"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1+#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300" fill="hold"/>
                                            <p:tgtEl>
                                              <p:spTgt spid="36"/>
                                            </p:tgtEl>
                                            <p:attrNameLst>
                                              <p:attrName>ppt_w</p:attrName>
                                            </p:attrNameLst>
                                          </p:cBhvr>
                                          <p:tavLst>
                                            <p:tav tm="0">
                                              <p:val>
                                                <p:fltVal val="0"/>
                                              </p:val>
                                            </p:tav>
                                            <p:tav tm="100000">
                                              <p:val>
                                                <p:strVal val="#ppt_w"/>
                                              </p:val>
                                            </p:tav>
                                          </p:tavLst>
                                        </p:anim>
                                        <p:anim calcmode="lin" valueType="num">
                                          <p:cBhvr>
                                            <p:cTn id="38" dur="300" fill="hold"/>
                                            <p:tgtEl>
                                              <p:spTgt spid="36"/>
                                            </p:tgtEl>
                                            <p:attrNameLst>
                                              <p:attrName>ppt_h</p:attrName>
                                            </p:attrNameLst>
                                          </p:cBhvr>
                                          <p:tavLst>
                                            <p:tav tm="0">
                                              <p:val>
                                                <p:fltVal val="0"/>
                                              </p:val>
                                            </p:tav>
                                            <p:tav tm="100000">
                                              <p:val>
                                                <p:strVal val="#ppt_h"/>
                                              </p:val>
                                            </p:tav>
                                          </p:tavLst>
                                        </p:anim>
                                        <p:animEffect transition="in" filter="fade">
                                          <p:cBhvr>
                                            <p:cTn id="39" dur="3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300" fill="hold"/>
                                            <p:tgtEl>
                                              <p:spTgt spid="37"/>
                                            </p:tgtEl>
                                            <p:attrNameLst>
                                              <p:attrName>ppt_w</p:attrName>
                                            </p:attrNameLst>
                                          </p:cBhvr>
                                          <p:tavLst>
                                            <p:tav tm="0">
                                              <p:val>
                                                <p:fltVal val="0"/>
                                              </p:val>
                                            </p:tav>
                                            <p:tav tm="100000">
                                              <p:val>
                                                <p:strVal val="#ppt_w"/>
                                              </p:val>
                                            </p:tav>
                                          </p:tavLst>
                                        </p:anim>
                                        <p:anim calcmode="lin" valueType="num">
                                          <p:cBhvr>
                                            <p:cTn id="48" dur="300" fill="hold"/>
                                            <p:tgtEl>
                                              <p:spTgt spid="37"/>
                                            </p:tgtEl>
                                            <p:attrNameLst>
                                              <p:attrName>ppt_h</p:attrName>
                                            </p:attrNameLst>
                                          </p:cBhvr>
                                          <p:tavLst>
                                            <p:tav tm="0">
                                              <p:val>
                                                <p:fltVal val="0"/>
                                              </p:val>
                                            </p:tav>
                                            <p:tav tm="100000">
                                              <p:val>
                                                <p:strVal val="#ppt_h"/>
                                              </p:val>
                                            </p:tav>
                                          </p:tavLst>
                                        </p:anim>
                                        <p:animEffect transition="in" filter="fade">
                                          <p:cBhvr>
                                            <p:cTn id="49" dur="300"/>
                                            <p:tgtEl>
                                              <p:spTgt spid="3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300" fill="hold"/>
                                            <p:tgtEl>
                                              <p:spTgt spid="40"/>
                                            </p:tgtEl>
                                            <p:attrNameLst>
                                              <p:attrName>ppt_w</p:attrName>
                                            </p:attrNameLst>
                                          </p:cBhvr>
                                          <p:tavLst>
                                            <p:tav tm="0">
                                              <p:val>
                                                <p:fltVal val="0"/>
                                              </p:val>
                                            </p:tav>
                                            <p:tav tm="100000">
                                              <p:val>
                                                <p:strVal val="#ppt_w"/>
                                              </p:val>
                                            </p:tav>
                                          </p:tavLst>
                                        </p:anim>
                                        <p:anim calcmode="lin" valueType="num">
                                          <p:cBhvr>
                                            <p:cTn id="54" dur="300" fill="hold"/>
                                            <p:tgtEl>
                                              <p:spTgt spid="40"/>
                                            </p:tgtEl>
                                            <p:attrNameLst>
                                              <p:attrName>ppt_h</p:attrName>
                                            </p:attrNameLst>
                                          </p:cBhvr>
                                          <p:tavLst>
                                            <p:tav tm="0">
                                              <p:val>
                                                <p:fltVal val="0"/>
                                              </p:val>
                                            </p:tav>
                                            <p:tav tm="100000">
                                              <p:val>
                                                <p:strVal val="#ppt_h"/>
                                              </p:val>
                                            </p:tav>
                                          </p:tavLst>
                                        </p:anim>
                                        <p:animEffect transition="in" filter="fade">
                                          <p:cBhvr>
                                            <p:cTn id="55" dur="300"/>
                                            <p:tgtEl>
                                              <p:spTgt spid="4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300" fill="hold"/>
                                            <p:tgtEl>
                                              <p:spTgt spid="41"/>
                                            </p:tgtEl>
                                            <p:attrNameLst>
                                              <p:attrName>ppt_w</p:attrName>
                                            </p:attrNameLst>
                                          </p:cBhvr>
                                          <p:tavLst>
                                            <p:tav tm="0">
                                              <p:val>
                                                <p:fltVal val="0"/>
                                              </p:val>
                                            </p:tav>
                                            <p:tav tm="100000">
                                              <p:val>
                                                <p:strVal val="#ppt_w"/>
                                              </p:val>
                                            </p:tav>
                                          </p:tavLst>
                                        </p:anim>
                                        <p:anim calcmode="lin" valueType="num">
                                          <p:cBhvr>
                                            <p:cTn id="60" dur="300" fill="hold"/>
                                            <p:tgtEl>
                                              <p:spTgt spid="41"/>
                                            </p:tgtEl>
                                            <p:attrNameLst>
                                              <p:attrName>ppt_h</p:attrName>
                                            </p:attrNameLst>
                                          </p:cBhvr>
                                          <p:tavLst>
                                            <p:tav tm="0">
                                              <p:val>
                                                <p:fltVal val="0"/>
                                              </p:val>
                                            </p:tav>
                                            <p:tav tm="100000">
                                              <p:val>
                                                <p:strVal val="#ppt_h"/>
                                              </p:val>
                                            </p:tav>
                                          </p:tavLst>
                                        </p:anim>
                                        <p:animEffect transition="in" filter="fade">
                                          <p:cBhvr>
                                            <p:cTn id="61" dur="300"/>
                                            <p:tgtEl>
                                              <p:spTgt spid="41"/>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300" fill="hold"/>
                                            <p:tgtEl>
                                              <p:spTgt spid="42"/>
                                            </p:tgtEl>
                                            <p:attrNameLst>
                                              <p:attrName>ppt_w</p:attrName>
                                            </p:attrNameLst>
                                          </p:cBhvr>
                                          <p:tavLst>
                                            <p:tav tm="0">
                                              <p:val>
                                                <p:fltVal val="0"/>
                                              </p:val>
                                            </p:tav>
                                            <p:tav tm="100000">
                                              <p:val>
                                                <p:strVal val="#ppt_w"/>
                                              </p:val>
                                            </p:tav>
                                          </p:tavLst>
                                        </p:anim>
                                        <p:anim calcmode="lin" valueType="num">
                                          <p:cBhvr>
                                            <p:cTn id="66" dur="300" fill="hold"/>
                                            <p:tgtEl>
                                              <p:spTgt spid="42"/>
                                            </p:tgtEl>
                                            <p:attrNameLst>
                                              <p:attrName>ppt_h</p:attrName>
                                            </p:attrNameLst>
                                          </p:cBhvr>
                                          <p:tavLst>
                                            <p:tav tm="0">
                                              <p:val>
                                                <p:fltVal val="0"/>
                                              </p:val>
                                            </p:tav>
                                            <p:tav tm="100000">
                                              <p:val>
                                                <p:strVal val="#ppt_h"/>
                                              </p:val>
                                            </p:tav>
                                          </p:tavLst>
                                        </p:anim>
                                        <p:animEffect transition="in" filter="fade">
                                          <p:cBhvr>
                                            <p:cTn id="67" dur="300"/>
                                            <p:tgtEl>
                                              <p:spTgt spid="42"/>
                                            </p:tgtEl>
                                          </p:cBhvr>
                                        </p:animEffect>
                                      </p:childTnLst>
                                    </p:cTn>
                                  </p:par>
                                  <p:par>
                                    <p:cTn id="68" presetID="2" presetClass="entr" presetSubtype="1" fill="hold" grpId="0" nodeType="withEffect" p14:presetBounceEnd="81000">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14:bounceEnd="81000">
                                          <p:cBhvr additive="base">
                                            <p:cTn id="70"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71" dur="1000" fill="hold"/>
                                            <p:tgtEl>
                                              <p:spTgt spid="45"/>
                                            </p:tgtEl>
                                            <p:attrNameLst>
                                              <p:attrName>ppt_y</p:attrName>
                                            </p:attrNameLst>
                                          </p:cBhvr>
                                          <p:tavLst>
                                            <p:tav tm="0">
                                              <p:val>
                                                <p:strVal val="0-#ppt_h/2"/>
                                              </p:val>
                                            </p:tav>
                                            <p:tav tm="100000">
                                              <p:val>
                                                <p:strVal val="#ppt_y"/>
                                              </p:val>
                                            </p:tav>
                                          </p:tavLst>
                                        </p:anim>
                                      </p:childTnLst>
                                    </p:cTn>
                                  </p:par>
                                  <p:par>
                                    <p:cTn id="72" presetID="2" presetClass="entr" presetSubtype="1" fill="hold" grpId="0" nodeType="withEffect" p14:presetBounceEnd="81000">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14:bounceEnd="81000">
                                          <p:cBhvr additive="base">
                                            <p:cTn id="74" dur="1000" fill="hold"/>
                                            <p:tgtEl>
                                              <p:spTgt spid="46"/>
                                            </p:tgtEl>
                                            <p:attrNameLst>
                                              <p:attrName>ppt_x</p:attrName>
                                            </p:attrNameLst>
                                          </p:cBhvr>
                                          <p:tavLst>
                                            <p:tav tm="0">
                                              <p:val>
                                                <p:strVal val="#ppt_x"/>
                                              </p:val>
                                            </p:tav>
                                            <p:tav tm="100000">
                                              <p:val>
                                                <p:strVal val="#ppt_x"/>
                                              </p:val>
                                            </p:tav>
                                          </p:tavLst>
                                        </p:anim>
                                        <p:anim calcmode="lin" valueType="num" p14:bounceEnd="81000">
                                          <p:cBhvr additive="base">
                                            <p:cTn id="75"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p:bldP spid="39" grpId="0"/>
          <p:bldP spid="40" grpId="0" animBg="1"/>
          <p:bldP spid="41" grpId="0" animBg="1"/>
          <p:bldP spid="42" grpId="0" animBg="1"/>
          <p:bldP spid="45"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1+#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300" fill="hold"/>
                                            <p:tgtEl>
                                              <p:spTgt spid="32"/>
                                            </p:tgtEl>
                                            <p:attrNameLst>
                                              <p:attrName>ppt_x</p:attrName>
                                            </p:attrNameLst>
                                          </p:cBhvr>
                                          <p:tavLst>
                                            <p:tav tm="0">
                                              <p:val>
                                                <p:strVal val="1+#ppt_w/2"/>
                                              </p:val>
                                            </p:tav>
                                            <p:tav tm="100000">
                                              <p:val>
                                                <p:strVal val="#ppt_x"/>
                                              </p:val>
                                            </p:tav>
                                          </p:tavLst>
                                        </p:anim>
                                        <p:anim calcmode="lin" valueType="num">
                                          <p:cBhvr additive="base">
                                            <p:cTn id="21" dur="3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300" fill="hold"/>
                                            <p:tgtEl>
                                              <p:spTgt spid="36"/>
                                            </p:tgtEl>
                                            <p:attrNameLst>
                                              <p:attrName>ppt_w</p:attrName>
                                            </p:attrNameLst>
                                          </p:cBhvr>
                                          <p:tavLst>
                                            <p:tav tm="0">
                                              <p:val>
                                                <p:fltVal val="0"/>
                                              </p:val>
                                            </p:tav>
                                            <p:tav tm="100000">
                                              <p:val>
                                                <p:strVal val="#ppt_w"/>
                                              </p:val>
                                            </p:tav>
                                          </p:tavLst>
                                        </p:anim>
                                        <p:anim calcmode="lin" valueType="num">
                                          <p:cBhvr>
                                            <p:cTn id="38" dur="300" fill="hold"/>
                                            <p:tgtEl>
                                              <p:spTgt spid="36"/>
                                            </p:tgtEl>
                                            <p:attrNameLst>
                                              <p:attrName>ppt_h</p:attrName>
                                            </p:attrNameLst>
                                          </p:cBhvr>
                                          <p:tavLst>
                                            <p:tav tm="0">
                                              <p:val>
                                                <p:fltVal val="0"/>
                                              </p:val>
                                            </p:tav>
                                            <p:tav tm="100000">
                                              <p:val>
                                                <p:strVal val="#ppt_h"/>
                                              </p:val>
                                            </p:tav>
                                          </p:tavLst>
                                        </p:anim>
                                        <p:animEffect transition="in" filter="fade">
                                          <p:cBhvr>
                                            <p:cTn id="39" dur="3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300" fill="hold"/>
                                            <p:tgtEl>
                                              <p:spTgt spid="37"/>
                                            </p:tgtEl>
                                            <p:attrNameLst>
                                              <p:attrName>ppt_w</p:attrName>
                                            </p:attrNameLst>
                                          </p:cBhvr>
                                          <p:tavLst>
                                            <p:tav tm="0">
                                              <p:val>
                                                <p:fltVal val="0"/>
                                              </p:val>
                                            </p:tav>
                                            <p:tav tm="100000">
                                              <p:val>
                                                <p:strVal val="#ppt_w"/>
                                              </p:val>
                                            </p:tav>
                                          </p:tavLst>
                                        </p:anim>
                                        <p:anim calcmode="lin" valueType="num">
                                          <p:cBhvr>
                                            <p:cTn id="48" dur="300" fill="hold"/>
                                            <p:tgtEl>
                                              <p:spTgt spid="37"/>
                                            </p:tgtEl>
                                            <p:attrNameLst>
                                              <p:attrName>ppt_h</p:attrName>
                                            </p:attrNameLst>
                                          </p:cBhvr>
                                          <p:tavLst>
                                            <p:tav tm="0">
                                              <p:val>
                                                <p:fltVal val="0"/>
                                              </p:val>
                                            </p:tav>
                                            <p:tav tm="100000">
                                              <p:val>
                                                <p:strVal val="#ppt_h"/>
                                              </p:val>
                                            </p:tav>
                                          </p:tavLst>
                                        </p:anim>
                                        <p:animEffect transition="in" filter="fade">
                                          <p:cBhvr>
                                            <p:cTn id="49" dur="300"/>
                                            <p:tgtEl>
                                              <p:spTgt spid="3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300" fill="hold"/>
                                            <p:tgtEl>
                                              <p:spTgt spid="40"/>
                                            </p:tgtEl>
                                            <p:attrNameLst>
                                              <p:attrName>ppt_w</p:attrName>
                                            </p:attrNameLst>
                                          </p:cBhvr>
                                          <p:tavLst>
                                            <p:tav tm="0">
                                              <p:val>
                                                <p:fltVal val="0"/>
                                              </p:val>
                                            </p:tav>
                                            <p:tav tm="100000">
                                              <p:val>
                                                <p:strVal val="#ppt_w"/>
                                              </p:val>
                                            </p:tav>
                                          </p:tavLst>
                                        </p:anim>
                                        <p:anim calcmode="lin" valueType="num">
                                          <p:cBhvr>
                                            <p:cTn id="54" dur="300" fill="hold"/>
                                            <p:tgtEl>
                                              <p:spTgt spid="40"/>
                                            </p:tgtEl>
                                            <p:attrNameLst>
                                              <p:attrName>ppt_h</p:attrName>
                                            </p:attrNameLst>
                                          </p:cBhvr>
                                          <p:tavLst>
                                            <p:tav tm="0">
                                              <p:val>
                                                <p:fltVal val="0"/>
                                              </p:val>
                                            </p:tav>
                                            <p:tav tm="100000">
                                              <p:val>
                                                <p:strVal val="#ppt_h"/>
                                              </p:val>
                                            </p:tav>
                                          </p:tavLst>
                                        </p:anim>
                                        <p:animEffect transition="in" filter="fade">
                                          <p:cBhvr>
                                            <p:cTn id="55" dur="300"/>
                                            <p:tgtEl>
                                              <p:spTgt spid="4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300" fill="hold"/>
                                            <p:tgtEl>
                                              <p:spTgt spid="41"/>
                                            </p:tgtEl>
                                            <p:attrNameLst>
                                              <p:attrName>ppt_w</p:attrName>
                                            </p:attrNameLst>
                                          </p:cBhvr>
                                          <p:tavLst>
                                            <p:tav tm="0">
                                              <p:val>
                                                <p:fltVal val="0"/>
                                              </p:val>
                                            </p:tav>
                                            <p:tav tm="100000">
                                              <p:val>
                                                <p:strVal val="#ppt_w"/>
                                              </p:val>
                                            </p:tav>
                                          </p:tavLst>
                                        </p:anim>
                                        <p:anim calcmode="lin" valueType="num">
                                          <p:cBhvr>
                                            <p:cTn id="60" dur="300" fill="hold"/>
                                            <p:tgtEl>
                                              <p:spTgt spid="41"/>
                                            </p:tgtEl>
                                            <p:attrNameLst>
                                              <p:attrName>ppt_h</p:attrName>
                                            </p:attrNameLst>
                                          </p:cBhvr>
                                          <p:tavLst>
                                            <p:tav tm="0">
                                              <p:val>
                                                <p:fltVal val="0"/>
                                              </p:val>
                                            </p:tav>
                                            <p:tav tm="100000">
                                              <p:val>
                                                <p:strVal val="#ppt_h"/>
                                              </p:val>
                                            </p:tav>
                                          </p:tavLst>
                                        </p:anim>
                                        <p:animEffect transition="in" filter="fade">
                                          <p:cBhvr>
                                            <p:cTn id="61" dur="300"/>
                                            <p:tgtEl>
                                              <p:spTgt spid="41"/>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300" fill="hold"/>
                                            <p:tgtEl>
                                              <p:spTgt spid="42"/>
                                            </p:tgtEl>
                                            <p:attrNameLst>
                                              <p:attrName>ppt_w</p:attrName>
                                            </p:attrNameLst>
                                          </p:cBhvr>
                                          <p:tavLst>
                                            <p:tav tm="0">
                                              <p:val>
                                                <p:fltVal val="0"/>
                                              </p:val>
                                            </p:tav>
                                            <p:tav tm="100000">
                                              <p:val>
                                                <p:strVal val="#ppt_w"/>
                                              </p:val>
                                            </p:tav>
                                          </p:tavLst>
                                        </p:anim>
                                        <p:anim calcmode="lin" valueType="num">
                                          <p:cBhvr>
                                            <p:cTn id="66" dur="300" fill="hold"/>
                                            <p:tgtEl>
                                              <p:spTgt spid="42"/>
                                            </p:tgtEl>
                                            <p:attrNameLst>
                                              <p:attrName>ppt_h</p:attrName>
                                            </p:attrNameLst>
                                          </p:cBhvr>
                                          <p:tavLst>
                                            <p:tav tm="0">
                                              <p:val>
                                                <p:fltVal val="0"/>
                                              </p:val>
                                            </p:tav>
                                            <p:tav tm="100000">
                                              <p:val>
                                                <p:strVal val="#ppt_h"/>
                                              </p:val>
                                            </p:tav>
                                          </p:tavLst>
                                        </p:anim>
                                        <p:animEffect transition="in" filter="fade">
                                          <p:cBhvr>
                                            <p:cTn id="67" dur="300"/>
                                            <p:tgtEl>
                                              <p:spTgt spid="42"/>
                                            </p:tgtEl>
                                          </p:cBhvr>
                                        </p:animEffect>
                                      </p:childTnLst>
                                    </p:cTn>
                                  </p:par>
                                  <p:par>
                                    <p:cTn id="68" presetID="2" presetClass="entr" presetSubtype="1"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1000" fill="hold"/>
                                            <p:tgtEl>
                                              <p:spTgt spid="45"/>
                                            </p:tgtEl>
                                            <p:attrNameLst>
                                              <p:attrName>ppt_x</p:attrName>
                                            </p:attrNameLst>
                                          </p:cBhvr>
                                          <p:tavLst>
                                            <p:tav tm="0">
                                              <p:val>
                                                <p:strVal val="#ppt_x"/>
                                              </p:val>
                                            </p:tav>
                                            <p:tav tm="100000">
                                              <p:val>
                                                <p:strVal val="#ppt_x"/>
                                              </p:val>
                                            </p:tav>
                                          </p:tavLst>
                                        </p:anim>
                                        <p:anim calcmode="lin" valueType="num">
                                          <p:cBhvr additive="base">
                                            <p:cTn id="71" dur="1000" fill="hold"/>
                                            <p:tgtEl>
                                              <p:spTgt spid="45"/>
                                            </p:tgtEl>
                                            <p:attrNameLst>
                                              <p:attrName>ppt_y</p:attrName>
                                            </p:attrNameLst>
                                          </p:cBhvr>
                                          <p:tavLst>
                                            <p:tav tm="0">
                                              <p:val>
                                                <p:strVal val="0-#ppt_h/2"/>
                                              </p:val>
                                            </p:tav>
                                            <p:tav tm="100000">
                                              <p:val>
                                                <p:strVal val="#ppt_y"/>
                                              </p:val>
                                            </p:tav>
                                          </p:tavLst>
                                        </p:anim>
                                      </p:childTnLst>
                                    </p:cTn>
                                  </p:par>
                                  <p:par>
                                    <p:cTn id="72" presetID="2" presetClass="entr" presetSubtype="1"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additive="base">
                                            <p:cTn id="74" dur="1000" fill="hold"/>
                                            <p:tgtEl>
                                              <p:spTgt spid="46"/>
                                            </p:tgtEl>
                                            <p:attrNameLst>
                                              <p:attrName>ppt_x</p:attrName>
                                            </p:attrNameLst>
                                          </p:cBhvr>
                                          <p:tavLst>
                                            <p:tav tm="0">
                                              <p:val>
                                                <p:strVal val="#ppt_x"/>
                                              </p:val>
                                            </p:tav>
                                            <p:tav tm="100000">
                                              <p:val>
                                                <p:strVal val="#ppt_x"/>
                                              </p:val>
                                            </p:tav>
                                          </p:tavLst>
                                        </p:anim>
                                        <p:anim calcmode="lin" valueType="num">
                                          <p:cBhvr additive="base">
                                            <p:cTn id="75"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p:bldP spid="39" grpId="0"/>
          <p:bldP spid="40" grpId="0" animBg="1"/>
          <p:bldP spid="41" grpId="0" animBg="1"/>
          <p:bldP spid="42" grpId="0" animBg="1"/>
          <p:bldP spid="45" grpId="0"/>
          <p:bldP spid="4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9030" y="1809299"/>
            <a:ext cx="2009055" cy="2009056"/>
            <a:chOff x="3481448" y="2338049"/>
            <a:chExt cx="2181104" cy="2181104"/>
          </a:xfrm>
        </p:grpSpPr>
        <p:grpSp>
          <p:nvGrpSpPr>
            <p:cNvPr id="5" name="组合 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8" name="椭圆 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6" name="TextBox 55"/>
            <p:cNvSpPr txBox="1"/>
            <p:nvPr/>
          </p:nvSpPr>
          <p:spPr>
            <a:xfrm>
              <a:off x="3859415"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01</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9" name="矩形 8"/>
          <p:cNvSpPr/>
          <p:nvPr/>
        </p:nvSpPr>
        <p:spPr>
          <a:xfrm>
            <a:off x="758755"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10" name="组合 9"/>
          <p:cNvGrpSpPr/>
          <p:nvPr/>
        </p:nvGrpSpPr>
        <p:grpSpPr>
          <a:xfrm>
            <a:off x="2937323" y="4242033"/>
            <a:ext cx="631688" cy="636784"/>
            <a:chOff x="3041651" y="3326606"/>
            <a:chExt cx="631825" cy="636588"/>
          </a:xfrm>
        </p:grpSpPr>
        <p:sp>
          <p:nvSpPr>
            <p:cNvPr id="1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4" name="组合 13"/>
          <p:cNvGrpSpPr/>
          <p:nvPr/>
        </p:nvGrpSpPr>
        <p:grpSpPr>
          <a:xfrm>
            <a:off x="3783203" y="1809299"/>
            <a:ext cx="2009056" cy="2009056"/>
            <a:chOff x="3481448" y="2338049"/>
            <a:chExt cx="2181104" cy="2181104"/>
          </a:xfrm>
        </p:grpSpPr>
        <p:grpSp>
          <p:nvGrpSpPr>
            <p:cNvPr id="15" name="组合 1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18" name="椭圆 1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16" name="TextBox 65"/>
            <p:cNvSpPr txBox="1"/>
            <p:nvPr/>
          </p:nvSpPr>
          <p:spPr>
            <a:xfrm>
              <a:off x="3837372"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02</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19" name="矩形 18"/>
          <p:cNvSpPr/>
          <p:nvPr/>
        </p:nvSpPr>
        <p:spPr>
          <a:xfrm>
            <a:off x="3702647"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20" name="组合 19"/>
          <p:cNvGrpSpPr/>
          <p:nvPr/>
        </p:nvGrpSpPr>
        <p:grpSpPr>
          <a:xfrm>
            <a:off x="5917589" y="4242033"/>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6706659" y="1809299"/>
            <a:ext cx="2009056" cy="2009056"/>
            <a:chOff x="3481448" y="2338049"/>
            <a:chExt cx="2181104" cy="2181104"/>
          </a:xfrm>
        </p:grpSpPr>
        <p:grpSp>
          <p:nvGrpSpPr>
            <p:cNvPr id="25" name="组合 2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28" name="椭圆 2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26" name="TextBox 75"/>
            <p:cNvSpPr txBox="1"/>
            <p:nvPr/>
          </p:nvSpPr>
          <p:spPr>
            <a:xfrm>
              <a:off x="3836211"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03</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29" name="矩形 28"/>
          <p:cNvSpPr/>
          <p:nvPr/>
        </p:nvSpPr>
        <p:spPr>
          <a:xfrm>
            <a:off x="6605059"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nvGrpSpPr>
          <p:cNvPr id="30" name="组合 29"/>
          <p:cNvGrpSpPr/>
          <p:nvPr/>
        </p:nvGrpSpPr>
        <p:grpSpPr>
          <a:xfrm>
            <a:off x="8802457" y="4242033"/>
            <a:ext cx="631688" cy="636784"/>
            <a:chOff x="3041651" y="3326606"/>
            <a:chExt cx="631825" cy="636588"/>
          </a:xfrm>
        </p:grpSpPr>
        <p:sp>
          <p:nvSpPr>
            <p:cNvPr id="3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3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3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34" name="组合 33"/>
          <p:cNvGrpSpPr/>
          <p:nvPr/>
        </p:nvGrpSpPr>
        <p:grpSpPr>
          <a:xfrm>
            <a:off x="9471321" y="1809299"/>
            <a:ext cx="2009056" cy="2009056"/>
            <a:chOff x="3481448" y="2338049"/>
            <a:chExt cx="2181104" cy="2181104"/>
          </a:xfrm>
        </p:grpSpPr>
        <p:grpSp>
          <p:nvGrpSpPr>
            <p:cNvPr id="35" name="组合 3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sp>
            <p:nvSpPr>
              <p:cNvPr id="38" name="椭圆 3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chemeClr val="accent3">
                      <a:lumMod val="50000"/>
                    </a:schemeClr>
                  </a:solidFill>
                  <a:latin typeface="Calibri" panose="020F0502020204030204"/>
                  <a:ea typeface="宋体" panose="02010600030101010101" pitchFamily="2" charset="-122"/>
                </a:endParaRPr>
              </a:p>
            </p:txBody>
          </p:sp>
        </p:grpSp>
        <p:sp>
          <p:nvSpPr>
            <p:cNvPr id="36" name="TextBox 85"/>
            <p:cNvSpPr txBox="1"/>
            <p:nvPr/>
          </p:nvSpPr>
          <p:spPr>
            <a:xfrm>
              <a:off x="3835051" y="3125467"/>
              <a:ext cx="1376908" cy="545821"/>
            </a:xfrm>
            <a:prstGeom prst="rect">
              <a:avLst/>
            </a:prstGeom>
            <a:noFill/>
          </p:spPr>
          <p:txBody>
            <a:bodyPr wrap="none" rtlCol="0">
              <a:spAutoFit/>
            </a:bodyPr>
            <a:lstStyle/>
            <a:p>
              <a:pPr defTabSz="1218565">
                <a:defRPr/>
              </a:pPr>
              <a:r>
                <a:rPr lang="zh-CN" altLang="en-US" sz="2665" kern="0" dirty="0">
                  <a:solidFill>
                    <a:schemeClr val="accent1">
                      <a:lumMod val="100000"/>
                    </a:schemeClr>
                  </a:solidFill>
                  <a:latin typeface="方正兰亭细黑_GBK" pitchFamily="2" charset="-122"/>
                  <a:ea typeface="方正兰亭细黑_GBK" pitchFamily="2" charset="-122"/>
                </a:rPr>
                <a:t>方案</a:t>
              </a:r>
              <a:r>
                <a:rPr lang="en-US" altLang="zh-CN" sz="2665" kern="0" dirty="0">
                  <a:solidFill>
                    <a:schemeClr val="accent1">
                      <a:lumMod val="100000"/>
                    </a:schemeClr>
                  </a:solidFill>
                  <a:latin typeface="方正兰亭细黑_GBK" pitchFamily="2" charset="-122"/>
                  <a:ea typeface="方正兰亭细黑_GBK" pitchFamily="2" charset="-122"/>
                </a:rPr>
                <a:t>04</a:t>
              </a:r>
              <a:endParaRPr lang="zh-CN" altLang="en-US" sz="2665" kern="0" dirty="0">
                <a:solidFill>
                  <a:schemeClr val="accent1">
                    <a:lumMod val="100000"/>
                  </a:schemeClr>
                </a:solidFill>
                <a:latin typeface="方正兰亭细黑_GBK" pitchFamily="2" charset="-122"/>
                <a:ea typeface="方正兰亭细黑_GBK" pitchFamily="2" charset="-122"/>
              </a:endParaRPr>
            </a:p>
          </p:txBody>
        </p:sp>
      </p:grpSp>
      <p:sp>
        <p:nvSpPr>
          <p:cNvPr id="39" name="矩形 38"/>
          <p:cNvSpPr/>
          <p:nvPr/>
        </p:nvSpPr>
        <p:spPr>
          <a:xfrm>
            <a:off x="9524271" y="4132681"/>
            <a:ext cx="2089612" cy="974725"/>
          </a:xfrm>
          <a:prstGeom prst="rect">
            <a:avLst/>
          </a:prstGeom>
          <a:noFill/>
          <a:ln>
            <a:noFill/>
          </a:ln>
        </p:spPr>
        <p:txBody>
          <a:bodyPr wrap="square" lIns="91428" tIns="45713" rIns="91428" bIns="45713">
            <a:spAutoFit/>
          </a:bodyPr>
          <a:lstStyle/>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6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40"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1"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 presetClass="entr" presetSubtype="8" fill="hold" nodeType="afterEffect" p14:presetBounceEnd="4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4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4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40000">
                                          <p:cBhvr additive="base">
                                            <p:cTn id="2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500"/>
                                </p:stCondLst>
                                <p:childTnLst>
                                  <p:par>
                                    <p:cTn id="28" presetID="2" presetClass="entr" presetSubtype="8" fill="hold" nodeType="afterEffect" p14:presetBounceEnd="40000">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14:bounceEnd="40000">
                                          <p:cBhvr additive="base">
                                            <p:cTn id="30"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14:presetBounceEnd="40000">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14:bounceEnd="40000">
                                          <p:cBhvr additive="base">
                                            <p:cTn id="3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2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4000"/>
                                </p:stCondLst>
                                <p:childTnLst>
                                  <p:par>
                                    <p:cTn id="42" presetID="2" presetClass="entr" presetSubtype="8" fill="hold" nodeType="afterEffect" p14:presetBounceEnd="40000">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14:bounceEnd="40000">
                                          <p:cBhvr additive="base">
                                            <p:cTn id="44"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14:presetBounceEnd="40000">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14:bounceEnd="40000">
                                          <p:cBhvr additive="base">
                                            <p:cTn id="4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par>
                                    <p:cTn id="55" presetID="2" presetClass="entr" presetSubtype="1" fill="hold" grpId="0" nodeType="withEffect" p14:presetBounceEnd="81000">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14:bounceEnd="81000">
                                          <p:cBhvr additive="base">
                                            <p:cTn id="57" dur="1000" fill="hold"/>
                                            <p:tgtEl>
                                              <p:spTgt spid="40"/>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14:presetBounceEnd="81000">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14:bounceEnd="81000">
                                          <p:cBhvr additive="base">
                                            <p:cTn id="61"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62"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up)">
                                          <p:cBhvr>
                                            <p:cTn id="40" dur="500"/>
                                            <p:tgtEl>
                                              <p:spTgt spid="29"/>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par>
                                    <p:cTn id="55" presetID="2" presetClass="entr" presetSubtype="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1000" fill="hold"/>
                                            <p:tgtEl>
                                              <p:spTgt spid="40"/>
                                            </p:tgtEl>
                                            <p:attrNameLst>
                                              <p:attrName>ppt_x</p:attrName>
                                            </p:attrNameLst>
                                          </p:cBhvr>
                                          <p:tavLst>
                                            <p:tav tm="0">
                                              <p:val>
                                                <p:strVal val="#ppt_x"/>
                                              </p:val>
                                            </p:tav>
                                            <p:tav tm="100000">
                                              <p:val>
                                                <p:strVal val="#ppt_x"/>
                                              </p:val>
                                            </p:tav>
                                          </p:tavLst>
                                        </p:anim>
                                        <p:anim calcmode="lin" valueType="num">
                                          <p:cBhvr additive="base">
                                            <p:cTn id="58" dur="1000" fill="hold"/>
                                            <p:tgtEl>
                                              <p:spTgt spid="40"/>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1000" fill="hold"/>
                                            <p:tgtEl>
                                              <p:spTgt spid="41"/>
                                            </p:tgtEl>
                                            <p:attrNameLst>
                                              <p:attrName>ppt_x</p:attrName>
                                            </p:attrNameLst>
                                          </p:cBhvr>
                                          <p:tavLst>
                                            <p:tav tm="0">
                                              <p:val>
                                                <p:strVal val="#ppt_x"/>
                                              </p:val>
                                            </p:tav>
                                            <p:tav tm="100000">
                                              <p:val>
                                                <p:strVal val="#ppt_x"/>
                                              </p:val>
                                            </p:tav>
                                          </p:tavLst>
                                        </p:anim>
                                        <p:anim calcmode="lin" valueType="num">
                                          <p:cBhvr additive="base">
                                            <p:cTn id="62"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39" grpId="0"/>
          <p:bldP spid="40" grpId="0"/>
          <p:bldP spid="4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505540"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05</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3478029" y="2911250"/>
            <a:ext cx="688631" cy="2712799"/>
            <a:chOff x="2644154" y="1737427"/>
            <a:chExt cx="516473" cy="2034599"/>
          </a:xfrm>
        </p:grpSpPr>
        <p:sp>
          <p:nvSpPr>
            <p:cNvPr id="87"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88"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89"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0" name="Straight Connector 40"/>
            <p:cNvCxnSpPr>
              <a:stCxn id="112" idx="2"/>
            </p:cNvCxnSpPr>
            <p:nvPr/>
          </p:nvCxnSpPr>
          <p:spPr>
            <a:xfrm flipH="1" flipV="1">
              <a:off x="2659249" y="3366243"/>
              <a:ext cx="450780" cy="259866"/>
            </a:xfrm>
            <a:prstGeom prst="line">
              <a:avLst/>
            </a:prstGeom>
            <a:noFill/>
            <a:ln w="12700" cap="flat" cmpd="sng" algn="ctr">
              <a:solidFill>
                <a:srgbClr val="000000"/>
              </a:solidFill>
              <a:prstDash val="solid"/>
            </a:ln>
            <a:effectLst/>
          </p:spPr>
        </p:cxnSp>
      </p:grpSp>
      <p:grpSp>
        <p:nvGrpSpPr>
          <p:cNvPr id="91" name="组合 90"/>
          <p:cNvGrpSpPr/>
          <p:nvPr/>
        </p:nvGrpSpPr>
        <p:grpSpPr>
          <a:xfrm>
            <a:off x="8027459" y="2933627"/>
            <a:ext cx="688631" cy="2690423"/>
            <a:chOff x="6131458" y="1754210"/>
            <a:chExt cx="516473" cy="2017817"/>
          </a:xfrm>
        </p:grpSpPr>
        <p:sp>
          <p:nvSpPr>
            <p:cNvPr id="92"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3"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94"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130943" tIns="65472" rIns="130943" bIns="65472"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95" name="Straight Connector 182"/>
            <p:cNvCxnSpPr>
              <a:stCxn id="119" idx="6"/>
            </p:cNvCxnSpPr>
            <p:nvPr/>
          </p:nvCxnSpPr>
          <p:spPr>
            <a:xfrm flipV="1">
              <a:off x="6161987" y="3366243"/>
              <a:ext cx="485944" cy="256721"/>
            </a:xfrm>
            <a:prstGeom prst="line">
              <a:avLst/>
            </a:prstGeom>
            <a:noFill/>
            <a:ln w="12700" cap="flat" cmpd="sng" algn="ctr">
              <a:solidFill>
                <a:srgbClr val="000000"/>
              </a:solidFill>
              <a:prstDash val="solid"/>
            </a:ln>
            <a:effectLst/>
          </p:spPr>
        </p:cxnSp>
      </p:grpSp>
      <p:sp>
        <p:nvSpPr>
          <p:cNvPr id="96" name="文本框 46"/>
          <p:cNvSpPr txBox="1"/>
          <p:nvPr/>
        </p:nvSpPr>
        <p:spPr>
          <a:xfrm>
            <a:off x="611079" y="25007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01</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grpSp>
        <p:nvGrpSpPr>
          <p:cNvPr id="97" name="组合 96"/>
          <p:cNvGrpSpPr/>
          <p:nvPr/>
        </p:nvGrpSpPr>
        <p:grpSpPr>
          <a:xfrm>
            <a:off x="4833179" y="3561105"/>
            <a:ext cx="859660" cy="1542680"/>
            <a:chOff x="3690210" y="2224819"/>
            <a:chExt cx="644745" cy="1157010"/>
          </a:xfrm>
        </p:grpSpPr>
        <p:cxnSp>
          <p:nvCxnSpPr>
            <p:cNvPr id="98"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99"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00" name="组合 99"/>
          <p:cNvGrpSpPr/>
          <p:nvPr/>
        </p:nvGrpSpPr>
        <p:grpSpPr>
          <a:xfrm>
            <a:off x="6576250" y="3561105"/>
            <a:ext cx="859660" cy="1537048"/>
            <a:chOff x="4997513" y="2224819"/>
            <a:chExt cx="644745" cy="1152786"/>
          </a:xfrm>
        </p:grpSpPr>
        <p:cxnSp>
          <p:nvCxnSpPr>
            <p:cNvPr id="101"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02"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03" name="Isosceles Triangle 14"/>
          <p:cNvSpPr/>
          <p:nvPr/>
        </p:nvSpPr>
        <p:spPr bwMode="auto">
          <a:xfrm rot="10800000">
            <a:off x="4033318" y="2094340"/>
            <a:ext cx="4229057" cy="1262329"/>
          </a:xfrm>
          <a:prstGeom prst="triangle">
            <a:avLst/>
          </a:prstGeom>
          <a:blipFill dpi="0" rotWithShape="1">
            <a:blip r:embed="rId3">
              <a:extLst>
                <a:ext uri="{28A0092B-C50C-407E-A947-70E740481C1C}">
                  <a14:useLocalDpi xmlns:a14="http://schemas.microsoft.com/office/drawing/2010/main" val="0"/>
                </a:ext>
              </a:extLst>
            </a:blip>
            <a:srcRect/>
            <a:stretch>
              <a:fillRect/>
            </a:stretch>
          </a:blipFill>
          <a:ln w="25400" cap="flat" cmpd="sng" algn="ctr">
            <a:no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04" name="组合 103"/>
          <p:cNvGrpSpPr/>
          <p:nvPr/>
        </p:nvGrpSpPr>
        <p:grpSpPr>
          <a:xfrm>
            <a:off x="5110497" y="3352824"/>
            <a:ext cx="2022067" cy="2022067"/>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6" name="椭圆 1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07" name="椭圆 106"/>
          <p:cNvSpPr/>
          <p:nvPr/>
        </p:nvSpPr>
        <p:spPr>
          <a:xfrm>
            <a:off x="5395552" y="3663764"/>
            <a:ext cx="1411648" cy="1411648"/>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nvGrpSpPr>
          <p:cNvPr id="108" name="组合 107"/>
          <p:cNvGrpSpPr/>
          <p:nvPr/>
        </p:nvGrpSpPr>
        <p:grpSpPr>
          <a:xfrm>
            <a:off x="4059605" y="3015979"/>
            <a:ext cx="818255" cy="818255"/>
            <a:chOff x="3029608" y="2044574"/>
            <a:chExt cx="613691" cy="613691"/>
          </a:xfrm>
        </p:grpSpPr>
        <p:sp>
          <p:nvSpPr>
            <p:cNvPr id="109" name="椭圆 108"/>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0" name="椭圆 109"/>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1" name="组合 110"/>
          <p:cNvGrpSpPr/>
          <p:nvPr/>
        </p:nvGrpSpPr>
        <p:grpSpPr>
          <a:xfrm>
            <a:off x="4059605" y="4730485"/>
            <a:ext cx="818255" cy="818255"/>
            <a:chOff x="3029608" y="2044574"/>
            <a:chExt cx="613691" cy="613691"/>
          </a:xfrm>
        </p:grpSpPr>
        <p:sp>
          <p:nvSpPr>
            <p:cNvPr id="112" name="椭圆 111"/>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3" name="椭圆 112"/>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7375345" y="3015979"/>
            <a:ext cx="818255" cy="818255"/>
            <a:chOff x="3029608" y="2044574"/>
            <a:chExt cx="613691" cy="613691"/>
          </a:xfrm>
        </p:grpSpPr>
        <p:sp>
          <p:nvSpPr>
            <p:cNvPr id="115" name="椭圆 114"/>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6" name="椭圆 115"/>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7375345" y="4730485"/>
            <a:ext cx="818255" cy="818255"/>
            <a:chOff x="3029608" y="2044574"/>
            <a:chExt cx="613691" cy="613691"/>
          </a:xfrm>
        </p:grpSpPr>
        <p:sp>
          <p:nvSpPr>
            <p:cNvPr id="118" name="椭圆 117"/>
            <p:cNvSpPr/>
            <p:nvPr/>
          </p:nvSpPr>
          <p:spPr>
            <a:xfrm>
              <a:off x="3029608" y="2044574"/>
              <a:ext cx="613691" cy="613691"/>
            </a:xfrm>
            <a:prstGeom prst="ellipse">
              <a:avLst/>
            </a:prstGeom>
            <a:solidFill>
              <a:schemeClr val="accent1">
                <a:lumMod val="100000"/>
              </a:schemeClr>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19" name="椭圆 118"/>
            <p:cNvSpPr/>
            <p:nvPr/>
          </p:nvSpPr>
          <p:spPr>
            <a:xfrm>
              <a:off x="3070159" y="2085975"/>
              <a:ext cx="524602" cy="524600"/>
            </a:xfrm>
            <a:prstGeom prst="ellipse">
              <a:avLst/>
            </a:prstGeom>
            <a:solidFill>
              <a:schemeClr val="accent1">
                <a:lumMod val="100000"/>
              </a:schemeClr>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3340322" y="2770582"/>
            <a:ext cx="326092" cy="326089"/>
            <a:chOff x="304800" y="673100"/>
            <a:chExt cx="4000500" cy="4000500"/>
          </a:xfrm>
          <a:effectLst>
            <a:outerShdw blurRad="139700" dist="152400" dir="8100000" sx="70000" sy="70000" algn="tr" rotWithShape="0">
              <a:prstClr val="black">
                <a:alpha val="66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340322" y="3651116"/>
            <a:ext cx="326092" cy="326089"/>
            <a:chOff x="304800" y="673100"/>
            <a:chExt cx="4000500" cy="4000500"/>
          </a:xfrm>
          <a:effectLst>
            <a:outerShdw blurRad="139700" dist="152400" dir="8100000" sx="70000" sy="70000" algn="tr" rotWithShape="0">
              <a:prstClr val="black">
                <a:alpha val="66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6" name="组合 125"/>
          <p:cNvGrpSpPr/>
          <p:nvPr/>
        </p:nvGrpSpPr>
        <p:grpSpPr>
          <a:xfrm>
            <a:off x="3340322" y="4565516"/>
            <a:ext cx="326092" cy="326089"/>
            <a:chOff x="304800" y="673100"/>
            <a:chExt cx="4000500" cy="4000500"/>
          </a:xfrm>
          <a:effectLst>
            <a:outerShdw blurRad="139700" dist="152400" dir="8100000" sx="70000" sy="70000" algn="tr" rotWithShape="0">
              <a:prstClr val="black">
                <a:alpha val="66000"/>
              </a:prstClr>
            </a:outerShdw>
          </a:effectLst>
        </p:grpSpPr>
        <p:sp>
          <p:nvSpPr>
            <p:cNvPr id="127" name="同心圆 1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28" name="椭圆 12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29" name="组合 128"/>
          <p:cNvGrpSpPr/>
          <p:nvPr/>
        </p:nvGrpSpPr>
        <p:grpSpPr>
          <a:xfrm>
            <a:off x="3340322" y="5429116"/>
            <a:ext cx="326092" cy="326089"/>
            <a:chOff x="304800" y="673100"/>
            <a:chExt cx="4000500" cy="4000500"/>
          </a:xfrm>
          <a:effectLst>
            <a:outerShdw blurRad="139700" dist="152400" dir="8100000" sx="70000" sy="70000" algn="tr" rotWithShape="0">
              <a:prstClr val="black">
                <a:alpha val="66000"/>
              </a:prstClr>
            </a:outerShdw>
          </a:effectLst>
        </p:grpSpPr>
        <p:sp>
          <p:nvSpPr>
            <p:cNvPr id="130" name="同心圆 1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1" name="椭圆 1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8637059" y="2770582"/>
            <a:ext cx="326092" cy="326089"/>
            <a:chOff x="304800" y="673100"/>
            <a:chExt cx="4000500" cy="4000500"/>
          </a:xfrm>
          <a:effectLst>
            <a:outerShdw blurRad="139700" dist="152400" dir="8100000" sx="70000" sy="70000" algn="tr" rotWithShape="0">
              <a:prstClr val="black">
                <a:alpha val="66000"/>
              </a:prstClr>
            </a:outerShdw>
          </a:effectLst>
        </p:grpSpPr>
        <p:sp>
          <p:nvSpPr>
            <p:cNvPr id="133" name="同心圆 1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4" name="椭圆 1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5" name="组合 134"/>
          <p:cNvGrpSpPr/>
          <p:nvPr/>
        </p:nvGrpSpPr>
        <p:grpSpPr>
          <a:xfrm>
            <a:off x="8637059" y="3651116"/>
            <a:ext cx="326092" cy="326089"/>
            <a:chOff x="304800" y="673100"/>
            <a:chExt cx="4000500" cy="4000500"/>
          </a:xfrm>
          <a:effectLst>
            <a:outerShdw blurRad="139700" dist="152400" dir="8100000" sx="70000" sy="70000" algn="tr" rotWithShape="0">
              <a:prstClr val="black">
                <a:alpha val="66000"/>
              </a:prstClr>
            </a:outerShdw>
          </a:effectLst>
        </p:grpSpPr>
        <p:sp>
          <p:nvSpPr>
            <p:cNvPr id="136" name="同心圆 1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37" name="椭圆 13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8637059" y="4565516"/>
            <a:ext cx="326092" cy="326089"/>
            <a:chOff x="304800" y="673100"/>
            <a:chExt cx="4000500" cy="4000500"/>
          </a:xfrm>
          <a:effectLst>
            <a:outerShdw blurRad="139700" dist="152400" dir="8100000" sx="70000" sy="70000" algn="tr" rotWithShape="0">
              <a:prstClr val="black">
                <a:alpha val="66000"/>
              </a:prstClr>
            </a:outerShdw>
          </a:effectLst>
        </p:grpSpPr>
        <p:sp>
          <p:nvSpPr>
            <p:cNvPr id="139" name="同心圆 1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40" name="椭圆 1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8637059" y="5429116"/>
            <a:ext cx="326092" cy="326089"/>
            <a:chOff x="304800" y="673100"/>
            <a:chExt cx="4000500" cy="4000500"/>
          </a:xfrm>
          <a:effectLst>
            <a:outerShdw blurRad="139700" dist="152400" dir="8100000" sx="70000" sy="70000" algn="tr" rotWithShape="0">
              <a:prstClr val="black">
                <a:alpha val="66000"/>
              </a:prstClr>
            </a:outerShdw>
          </a:effectLst>
        </p:grpSpPr>
        <p:sp>
          <p:nvSpPr>
            <p:cNvPr id="142" name="同心圆 1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43" name="椭圆 14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44" name="TextBox 228"/>
          <p:cNvSpPr txBox="1"/>
          <p:nvPr/>
        </p:nvSpPr>
        <p:spPr>
          <a:xfrm>
            <a:off x="1345178" y="26279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5" name="文本框 46"/>
          <p:cNvSpPr txBox="1"/>
          <p:nvPr/>
        </p:nvSpPr>
        <p:spPr>
          <a:xfrm>
            <a:off x="611079" y="34151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02</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6" name="TextBox 230"/>
          <p:cNvSpPr txBox="1"/>
          <p:nvPr/>
        </p:nvSpPr>
        <p:spPr>
          <a:xfrm>
            <a:off x="1345178" y="355254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7" name="文本框 46"/>
          <p:cNvSpPr txBox="1"/>
          <p:nvPr/>
        </p:nvSpPr>
        <p:spPr>
          <a:xfrm>
            <a:off x="611079" y="43295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03</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8" name="TextBox 232"/>
          <p:cNvSpPr txBox="1"/>
          <p:nvPr/>
        </p:nvSpPr>
        <p:spPr>
          <a:xfrm>
            <a:off x="1345178" y="444662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9" name="文本框 46"/>
          <p:cNvSpPr txBox="1"/>
          <p:nvPr/>
        </p:nvSpPr>
        <p:spPr>
          <a:xfrm>
            <a:off x="611079" y="52439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04</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0" name="TextBox 234"/>
          <p:cNvSpPr txBox="1"/>
          <p:nvPr/>
        </p:nvSpPr>
        <p:spPr>
          <a:xfrm>
            <a:off x="1345178" y="53711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1" name="文本框 46"/>
          <p:cNvSpPr txBox="1"/>
          <p:nvPr/>
        </p:nvSpPr>
        <p:spPr>
          <a:xfrm>
            <a:off x="8840680" y="25007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05</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2" name="TextBox 236"/>
          <p:cNvSpPr txBox="1"/>
          <p:nvPr/>
        </p:nvSpPr>
        <p:spPr>
          <a:xfrm>
            <a:off x="9574778" y="26279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3" name="文本框 46"/>
          <p:cNvSpPr txBox="1"/>
          <p:nvPr/>
        </p:nvSpPr>
        <p:spPr>
          <a:xfrm>
            <a:off x="8840680" y="34151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06</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4" name="TextBox 238"/>
          <p:cNvSpPr txBox="1"/>
          <p:nvPr/>
        </p:nvSpPr>
        <p:spPr>
          <a:xfrm>
            <a:off x="9574778" y="355254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5" name="文本框 46"/>
          <p:cNvSpPr txBox="1"/>
          <p:nvPr/>
        </p:nvSpPr>
        <p:spPr>
          <a:xfrm>
            <a:off x="8840680" y="43295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07</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6" name="TextBox 240"/>
          <p:cNvSpPr txBox="1"/>
          <p:nvPr/>
        </p:nvSpPr>
        <p:spPr>
          <a:xfrm>
            <a:off x="9574778" y="444662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7" name="文本框 46"/>
          <p:cNvSpPr txBox="1"/>
          <p:nvPr/>
        </p:nvSpPr>
        <p:spPr>
          <a:xfrm>
            <a:off x="8840679" y="5243940"/>
            <a:ext cx="906017" cy="830997"/>
          </a:xfrm>
          <a:prstGeom prst="rect">
            <a:avLst/>
          </a:prstGeom>
          <a:noFill/>
        </p:spPr>
        <p:txBody>
          <a:bodyPr wrap="none" lIns="91440" tIns="45720" rIns="91440" bIns="45720" rtlCol="0">
            <a:spAutoFit/>
          </a:bodyPr>
          <a:lstStyle/>
          <a:p>
            <a:pPr algn="ctr"/>
            <a:r>
              <a:rPr lang="en-US" altLang="zh-CN"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rPr>
              <a:t>08</a:t>
            </a:r>
            <a:endParaRPr lang="zh-CN" altLang="en-US" sz="4800" dirty="0">
              <a:solidFill>
                <a:srgbClr val="605E5E"/>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58" name="TextBox 242"/>
          <p:cNvSpPr txBox="1"/>
          <p:nvPr/>
        </p:nvSpPr>
        <p:spPr>
          <a:xfrm>
            <a:off x="9574778" y="5371185"/>
            <a:ext cx="1907081" cy="533400"/>
          </a:xfrm>
          <a:prstGeom prst="rect">
            <a:avLst/>
          </a:prstGeom>
          <a:noFill/>
        </p:spPr>
        <p:txBody>
          <a:bodyPr wrap="square" lIns="91464" tIns="45732" rIns="91464" bIns="45732"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59" name="矩形 3"/>
          <p:cNvSpPr>
            <a:spLocks noChangeArrowheads="1"/>
          </p:cNvSpPr>
          <p:nvPr/>
        </p:nvSpPr>
        <p:spPr bwMode="auto">
          <a:xfrm>
            <a:off x="5563367" y="3753356"/>
            <a:ext cx="127882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43" tIns="45723" rIns="91443" bIns="45723">
            <a:spAutoFit/>
          </a:bodyPr>
          <a:lstStyle/>
          <a:p>
            <a:r>
              <a:rPr lang="zh-CN" altLang="en-US" sz="373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芒果派</a:t>
            </a:r>
          </a:p>
        </p:txBody>
      </p:sp>
      <p:sp>
        <p:nvSpPr>
          <p:cNvPr id="160" name="矩形 3"/>
          <p:cNvSpPr>
            <a:spLocks noChangeArrowheads="1"/>
          </p:cNvSpPr>
          <p:nvPr/>
        </p:nvSpPr>
        <p:spPr bwMode="auto">
          <a:xfrm>
            <a:off x="4165886" y="3200473"/>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161" name="矩形 3"/>
          <p:cNvSpPr>
            <a:spLocks noChangeArrowheads="1"/>
          </p:cNvSpPr>
          <p:nvPr/>
        </p:nvSpPr>
        <p:spPr bwMode="auto">
          <a:xfrm>
            <a:off x="4165886" y="4939139"/>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162" name="矩形 3"/>
          <p:cNvSpPr>
            <a:spLocks noChangeArrowheads="1"/>
          </p:cNvSpPr>
          <p:nvPr/>
        </p:nvSpPr>
        <p:spPr bwMode="auto">
          <a:xfrm>
            <a:off x="7505986" y="3200473"/>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163" name="矩形 3"/>
          <p:cNvSpPr>
            <a:spLocks noChangeArrowheads="1"/>
          </p:cNvSpPr>
          <p:nvPr/>
        </p:nvSpPr>
        <p:spPr bwMode="auto">
          <a:xfrm>
            <a:off x="7505986" y="4939139"/>
            <a:ext cx="593438" cy="4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43" tIns="45723" rIns="91443" bIns="45723">
            <a:spAutoFit/>
          </a:bodyPr>
          <a:lstStyle/>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1065"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pic>
        <p:nvPicPr>
          <p:cNvPr id="164" name="Picture 3" descr="D:\360data\重要数据\桌面\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547" y="3313539"/>
            <a:ext cx="2963175" cy="398267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4" descr="D:\360data\重要数据\桌面\未标题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259" y="3275427"/>
            <a:ext cx="3058455" cy="4020791"/>
          </a:xfrm>
          <a:prstGeom prst="rect">
            <a:avLst/>
          </a:prstGeom>
          <a:noFill/>
          <a:extLst>
            <a:ext uri="{909E8E84-426E-40DD-AFC4-6F175D3DCCD1}">
              <a14:hiddenFill xmlns:a14="http://schemas.microsoft.com/office/drawing/2010/main">
                <a:solidFill>
                  <a:srgbClr val="FFFFFF"/>
                </a:solidFill>
              </a14:hiddenFill>
            </a:ext>
          </a:extLst>
        </p:spPr>
      </p:pic>
      <p:sp>
        <p:nvSpPr>
          <p:cNvPr id="8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8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5E-6 0.00617 L 0.25001 0.00617 " pathEditMode="relative" rAng="0" ptsTypes="AA">
                                          <p:cBhvr>
                                            <p:cTn id="14" dur="500" fill="hold"/>
                                            <p:tgtEl>
                                              <p:spTgt spid="164"/>
                                            </p:tgtEl>
                                            <p:attrNameLst>
                                              <p:attrName>ppt_x</p:attrName>
                                              <p:attrName>ppt_y</p:attrName>
                                            </p:attrNameLst>
                                          </p:cBhvr>
                                          <p:rCtr x="12500" y="0"/>
                                        </p:animMotion>
                                      </p:childTnLst>
                                    </p:cTn>
                                  </p:par>
                                  <p:par>
                                    <p:cTn id="15" presetID="35" presetClass="path" presetSubtype="0" fill="hold" nodeType="withEffect">
                                      <p:stCondLst>
                                        <p:cond delay="500"/>
                                      </p:stCondLst>
                                      <p:childTnLst>
                                        <p:animMotion origin="layout" path="M -8.33333E-7 -1.85185E-6 L -0.25 -1.85185E-6 " pathEditMode="relative" rAng="0" ptsTypes="AA">
                                          <p:cBhvr>
                                            <p:cTn id="16" dur="500" fill="hold"/>
                                            <p:tgtEl>
                                              <p:spTgt spid="165"/>
                                            </p:tgtEl>
                                            <p:attrNameLst>
                                              <p:attrName>ppt_x</p:attrName>
                                              <p:attrName>ppt_y</p:attrName>
                                            </p:attrNameLst>
                                          </p:cBhvr>
                                          <p:rCtr x="-12500" y="0"/>
                                        </p:animMotion>
                                      </p:childTnLst>
                                    </p:cTn>
                                  </p:par>
                                  <p:par>
                                    <p:cTn id="17" presetID="10" presetClass="exit" presetSubtype="0" fill="hold" nodeType="withEffect">
                                      <p:stCondLst>
                                        <p:cond delay="700"/>
                                      </p:stCondLst>
                                      <p:childTnLst>
                                        <p:animEffect transition="out" filter="fade">
                                          <p:cBhvr>
                                            <p:cTn id="18" dur="300"/>
                                            <p:tgtEl>
                                              <p:spTgt spid="165"/>
                                            </p:tgtEl>
                                          </p:cBhvr>
                                        </p:animEffect>
                                        <p:set>
                                          <p:cBhvr>
                                            <p:cTn id="19" dur="1" fill="hold">
                                              <p:stCondLst>
                                                <p:cond delay="299"/>
                                              </p:stCondLst>
                                            </p:cTn>
                                            <p:tgtEl>
                                              <p:spTgt spid="165"/>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64"/>
                                            </p:tgtEl>
                                          </p:cBhvr>
                                        </p:animEffect>
                                        <p:set>
                                          <p:cBhvr>
                                            <p:cTn id="22" dur="1" fill="hold">
                                              <p:stCondLst>
                                                <p:cond delay="299"/>
                                              </p:stCondLst>
                                            </p:cTn>
                                            <p:tgtEl>
                                              <p:spTgt spid="164"/>
                                            </p:tgtEl>
                                            <p:attrNameLst>
                                              <p:attrName>style.visibility</p:attrName>
                                            </p:attrNameLst>
                                          </p:cBhvr>
                                          <p:to>
                                            <p:strVal val="hidden"/>
                                          </p:to>
                                        </p:set>
                                      </p:childTnLst>
                                    </p:cTn>
                                  </p:par>
                                  <p:par>
                                    <p:cTn id="23" presetID="53" presetClass="entr" presetSubtype="16" fill="hold"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animEffect transition="in" filter="fade">
                                          <p:cBhvr>
                                            <p:cTn id="27" dur="500"/>
                                            <p:tgtEl>
                                              <p:spTgt spid="104"/>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107"/>
                                            </p:tgtEl>
                                            <p:attrNameLst>
                                              <p:attrName>style.visibility</p:attrName>
                                            </p:attrNameLst>
                                          </p:cBhvr>
                                          <p:to>
                                            <p:strVal val="visible"/>
                                          </p:to>
                                        </p:set>
                                        <p:animEffect transition="in" filter="wheel(1)">
                                          <p:cBhvr>
                                            <p:cTn id="30" dur="1000"/>
                                            <p:tgtEl>
                                              <p:spTgt spid="10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wipe(left)">
                                          <p:cBhvr>
                                            <p:cTn id="34" dur="500"/>
                                            <p:tgtEl>
                                              <p:spTgt spid="159"/>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300"/>
                                            <p:tgtEl>
                                              <p:spTgt spid="103"/>
                                            </p:tgtEl>
                                          </p:cBhvr>
                                        </p:animEffect>
                                        <p:anim calcmode="lin" valueType="num">
                                          <p:cBhvr>
                                            <p:cTn id="39" dur="300" fill="hold"/>
                                            <p:tgtEl>
                                              <p:spTgt spid="103"/>
                                            </p:tgtEl>
                                            <p:attrNameLst>
                                              <p:attrName>ppt_x</p:attrName>
                                            </p:attrNameLst>
                                          </p:cBhvr>
                                          <p:tavLst>
                                            <p:tav tm="0">
                                              <p:val>
                                                <p:strVal val="#ppt_x"/>
                                              </p:val>
                                            </p:tav>
                                            <p:tav tm="100000">
                                              <p:val>
                                                <p:strVal val="#ppt_x"/>
                                              </p:val>
                                            </p:tav>
                                          </p:tavLst>
                                        </p:anim>
                                        <p:anim calcmode="lin" valueType="num">
                                          <p:cBhvr>
                                            <p:cTn id="40" dur="300" fill="hold"/>
                                            <p:tgtEl>
                                              <p:spTgt spid="103"/>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right)">
                                          <p:cBhvr>
                                            <p:cTn id="44" dur="500"/>
                                            <p:tgtEl>
                                              <p:spTgt spid="97"/>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p:cTn id="57" dur="500" fill="hold"/>
                                            <p:tgtEl>
                                              <p:spTgt spid="111"/>
                                            </p:tgtEl>
                                            <p:attrNameLst>
                                              <p:attrName>ppt_w</p:attrName>
                                            </p:attrNameLst>
                                          </p:cBhvr>
                                          <p:tavLst>
                                            <p:tav tm="0">
                                              <p:val>
                                                <p:fltVal val="0"/>
                                              </p:val>
                                            </p:tav>
                                            <p:tav tm="100000">
                                              <p:val>
                                                <p:strVal val="#ppt_w"/>
                                              </p:val>
                                            </p:tav>
                                          </p:tavLst>
                                        </p:anim>
                                        <p:anim calcmode="lin" valueType="num">
                                          <p:cBhvr>
                                            <p:cTn id="58" dur="500" fill="hold"/>
                                            <p:tgtEl>
                                              <p:spTgt spid="111"/>
                                            </p:tgtEl>
                                            <p:attrNameLst>
                                              <p:attrName>ppt_h</p:attrName>
                                            </p:attrNameLst>
                                          </p:cBhvr>
                                          <p:tavLst>
                                            <p:tav tm="0">
                                              <p:val>
                                                <p:fltVal val="0"/>
                                              </p:val>
                                            </p:tav>
                                            <p:tav tm="100000">
                                              <p:val>
                                                <p:strVal val="#ppt_h"/>
                                              </p:val>
                                            </p:tav>
                                          </p:tavLst>
                                        </p:anim>
                                        <p:animEffect transition="in" filter="fade">
                                          <p:cBhvr>
                                            <p:cTn id="59" dur="500"/>
                                            <p:tgtEl>
                                              <p:spTgt spid="111"/>
                                            </p:tgtEl>
                                          </p:cBhvr>
                                        </p:animEffect>
                                      </p:childTnLst>
                                    </p:cTn>
                                  </p:par>
                                  <p:par>
                                    <p:cTn id="60" presetID="53" presetClass="entr" presetSubtype="16"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p:cTn id="67" dur="500" fill="hold"/>
                                            <p:tgtEl>
                                              <p:spTgt spid="117"/>
                                            </p:tgtEl>
                                            <p:attrNameLst>
                                              <p:attrName>ppt_w</p:attrName>
                                            </p:attrNameLst>
                                          </p:cBhvr>
                                          <p:tavLst>
                                            <p:tav tm="0">
                                              <p:val>
                                                <p:fltVal val="0"/>
                                              </p:val>
                                            </p:tav>
                                            <p:tav tm="100000">
                                              <p:val>
                                                <p:strVal val="#ppt_w"/>
                                              </p:val>
                                            </p:tav>
                                          </p:tavLst>
                                        </p:anim>
                                        <p:anim calcmode="lin" valueType="num">
                                          <p:cBhvr>
                                            <p:cTn id="68" dur="500" fill="hold"/>
                                            <p:tgtEl>
                                              <p:spTgt spid="117"/>
                                            </p:tgtEl>
                                            <p:attrNameLst>
                                              <p:attrName>ppt_h</p:attrName>
                                            </p:attrNameLst>
                                          </p:cBhvr>
                                          <p:tavLst>
                                            <p:tav tm="0">
                                              <p:val>
                                                <p:fltVal val="0"/>
                                              </p:val>
                                            </p:tav>
                                            <p:tav tm="100000">
                                              <p:val>
                                                <p:strVal val="#ppt_h"/>
                                              </p:val>
                                            </p:tav>
                                          </p:tavLst>
                                        </p:anim>
                                        <p:animEffect transition="in" filter="fade">
                                          <p:cBhvr>
                                            <p:cTn id="69" dur="500"/>
                                            <p:tgtEl>
                                              <p:spTgt spid="117"/>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wipe(left)">
                                          <p:cBhvr>
                                            <p:cTn id="73" dur="500"/>
                                            <p:tgtEl>
                                              <p:spTgt spid="16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wipe(left)">
                                          <p:cBhvr>
                                            <p:cTn id="76" dur="500"/>
                                            <p:tgtEl>
                                              <p:spTgt spid="16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left)">
                                          <p:cBhvr>
                                            <p:cTn id="79" dur="500"/>
                                            <p:tgtEl>
                                              <p:spTgt spid="16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Effect transition="in" filter="wipe(left)">
                                          <p:cBhvr>
                                            <p:cTn id="82" dur="500"/>
                                            <p:tgtEl>
                                              <p:spTgt spid="163"/>
                                            </p:tgtEl>
                                          </p:cBhvr>
                                        </p:animEffect>
                                      </p:childTnLst>
                                    </p:cTn>
                                  </p:par>
                                </p:childTnLst>
                              </p:cTn>
                            </p:par>
                            <p:par>
                              <p:cTn id="83" fill="hold">
                                <p:stCondLst>
                                  <p:cond delay="3500"/>
                                </p:stCondLst>
                                <p:childTnLst>
                                  <p:par>
                                    <p:cTn id="84" presetID="22" presetClass="entr" presetSubtype="2"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right)">
                                          <p:cBhvr>
                                            <p:cTn id="86" dur="500"/>
                                            <p:tgtEl>
                                              <p:spTgt spid="86"/>
                                            </p:tgtEl>
                                          </p:cBhvr>
                                        </p:animEffect>
                                      </p:childTnLst>
                                    </p:cTn>
                                  </p:par>
                                </p:childTnLst>
                              </p:cTn>
                            </p:par>
                            <p:par>
                              <p:cTn id="87" fill="hold">
                                <p:stCondLst>
                                  <p:cond delay="4000"/>
                                </p:stCondLst>
                                <p:childTnLst>
                                  <p:par>
                                    <p:cTn id="88" presetID="22" presetClass="entr" presetSubtype="8"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left)">
                                          <p:cBhvr>
                                            <p:cTn id="90" dur="500"/>
                                            <p:tgtEl>
                                              <p:spTgt spid="91"/>
                                            </p:tgtEl>
                                          </p:cBhvr>
                                        </p:animEffect>
                                      </p:childTnLst>
                                    </p:cTn>
                                  </p:par>
                                </p:childTnLst>
                              </p:cTn>
                            </p:par>
                            <p:par>
                              <p:cTn id="91" fill="hold">
                                <p:stCondLst>
                                  <p:cond delay="4500"/>
                                </p:stCondLst>
                                <p:childTnLst>
                                  <p:par>
                                    <p:cTn id="92" presetID="14" presetClass="entr" presetSubtype="10"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randombar(horizontal)">
                                          <p:cBhvr>
                                            <p:cTn id="94" dur="500"/>
                                            <p:tgtEl>
                                              <p:spTgt spid="120"/>
                                            </p:tgtEl>
                                          </p:cBhvr>
                                        </p:animEffect>
                                      </p:childTnLst>
                                    </p:cTn>
                                  </p:par>
                                  <p:par>
                                    <p:cTn id="95" presetID="14" presetClass="entr" presetSubtype="10" fill="hold"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randombar(horizontal)">
                                          <p:cBhvr>
                                            <p:cTn id="97" dur="500"/>
                                            <p:tgtEl>
                                              <p:spTgt spid="123"/>
                                            </p:tgtEl>
                                          </p:cBhvr>
                                        </p:animEffect>
                                      </p:childTnLst>
                                    </p:cTn>
                                  </p:par>
                                  <p:par>
                                    <p:cTn id="98" presetID="14" presetClass="entr" presetSubtype="10" fill="hold" nodeType="with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randombar(horizontal)">
                                          <p:cBhvr>
                                            <p:cTn id="100" dur="500"/>
                                            <p:tgtEl>
                                              <p:spTgt spid="126"/>
                                            </p:tgtEl>
                                          </p:cBhvr>
                                        </p:animEffect>
                                      </p:childTnLst>
                                    </p:cTn>
                                  </p:par>
                                  <p:par>
                                    <p:cTn id="101" presetID="14" presetClass="entr" presetSubtype="1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randombar(horizontal)">
                                          <p:cBhvr>
                                            <p:cTn id="103" dur="500"/>
                                            <p:tgtEl>
                                              <p:spTgt spid="129"/>
                                            </p:tgtEl>
                                          </p:cBhvr>
                                        </p:animEffect>
                                      </p:childTnLst>
                                    </p:cTn>
                                  </p:par>
                                  <p:par>
                                    <p:cTn id="104" presetID="14" presetClass="entr" presetSubtype="10" fill="hold" nodeType="with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randombar(horizontal)">
                                          <p:cBhvr>
                                            <p:cTn id="106" dur="500"/>
                                            <p:tgtEl>
                                              <p:spTgt spid="132"/>
                                            </p:tgtEl>
                                          </p:cBhvr>
                                        </p:animEffect>
                                      </p:childTnLst>
                                    </p:cTn>
                                  </p:par>
                                  <p:par>
                                    <p:cTn id="107" presetID="14" presetClass="entr" presetSubtype="10" fill="hold"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randombar(horizontal)">
                                          <p:cBhvr>
                                            <p:cTn id="109" dur="500"/>
                                            <p:tgtEl>
                                              <p:spTgt spid="135"/>
                                            </p:tgtEl>
                                          </p:cBhvr>
                                        </p:animEffect>
                                      </p:childTnLst>
                                    </p:cTn>
                                  </p:par>
                                  <p:par>
                                    <p:cTn id="110" presetID="14" presetClass="entr" presetSubtype="10" fill="hold" nodeType="withEffect">
                                      <p:stCondLst>
                                        <p:cond delay="0"/>
                                      </p:stCondLst>
                                      <p:childTnLst>
                                        <p:set>
                                          <p:cBhvr>
                                            <p:cTn id="111" dur="1" fill="hold">
                                              <p:stCondLst>
                                                <p:cond delay="0"/>
                                              </p:stCondLst>
                                            </p:cTn>
                                            <p:tgtEl>
                                              <p:spTgt spid="138"/>
                                            </p:tgtEl>
                                            <p:attrNameLst>
                                              <p:attrName>style.visibility</p:attrName>
                                            </p:attrNameLst>
                                          </p:cBhvr>
                                          <p:to>
                                            <p:strVal val="visible"/>
                                          </p:to>
                                        </p:set>
                                        <p:animEffect transition="in" filter="randombar(horizontal)">
                                          <p:cBhvr>
                                            <p:cTn id="112" dur="500"/>
                                            <p:tgtEl>
                                              <p:spTgt spid="138"/>
                                            </p:tgtEl>
                                          </p:cBhvr>
                                        </p:animEffect>
                                      </p:childTnLst>
                                    </p:cTn>
                                  </p:par>
                                  <p:par>
                                    <p:cTn id="113" presetID="14" presetClass="entr" presetSubtype="10" fill="hold" nodeType="with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randombar(horizontal)">
                                          <p:cBhvr>
                                            <p:cTn id="115" dur="500"/>
                                            <p:tgtEl>
                                              <p:spTgt spid="141"/>
                                            </p:tgtEl>
                                          </p:cBhvr>
                                        </p:animEffect>
                                      </p:childTnLst>
                                    </p:cTn>
                                  </p:par>
                                </p:childTnLst>
                              </p:cTn>
                            </p:par>
                            <p:par>
                              <p:cTn id="116" fill="hold">
                                <p:stCondLst>
                                  <p:cond delay="5000"/>
                                </p:stCondLst>
                                <p:childTnLst>
                                  <p:par>
                                    <p:cTn id="117" presetID="16" presetClass="entr" presetSubtype="21"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barn(inVertical)">
                                          <p:cBhvr>
                                            <p:cTn id="119" dur="500"/>
                                            <p:tgtEl>
                                              <p:spTgt spid="96"/>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randombar(horizontal)">
                                          <p:cBhvr>
                                            <p:cTn id="122" dur="500"/>
                                            <p:tgtEl>
                                              <p:spTgt spid="144"/>
                                            </p:tgtEl>
                                          </p:cBhvr>
                                        </p:animEffect>
                                      </p:childTnLst>
                                    </p:cTn>
                                  </p:par>
                                </p:childTnLst>
                              </p:cTn>
                            </p:par>
                            <p:par>
                              <p:cTn id="123" fill="hold">
                                <p:stCondLst>
                                  <p:cond delay="5500"/>
                                </p:stCondLst>
                                <p:childTnLst>
                                  <p:par>
                                    <p:cTn id="124" presetID="16" presetClass="entr" presetSubtype="21"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Effect transition="in" filter="barn(inVertical)">
                                          <p:cBhvr>
                                            <p:cTn id="126" dur="500"/>
                                            <p:tgtEl>
                                              <p:spTgt spid="14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46"/>
                                            </p:tgtEl>
                                            <p:attrNameLst>
                                              <p:attrName>style.visibility</p:attrName>
                                            </p:attrNameLst>
                                          </p:cBhvr>
                                          <p:to>
                                            <p:strVal val="visible"/>
                                          </p:to>
                                        </p:set>
                                        <p:animEffect transition="in" filter="randombar(horizontal)">
                                          <p:cBhvr>
                                            <p:cTn id="129" dur="500"/>
                                            <p:tgtEl>
                                              <p:spTgt spid="146"/>
                                            </p:tgtEl>
                                          </p:cBhvr>
                                        </p:animEffect>
                                      </p:childTnLst>
                                    </p:cTn>
                                  </p:par>
                                </p:childTnLst>
                              </p:cTn>
                            </p:par>
                            <p:par>
                              <p:cTn id="130" fill="hold">
                                <p:stCondLst>
                                  <p:cond delay="6000"/>
                                </p:stCondLst>
                                <p:childTnLst>
                                  <p:par>
                                    <p:cTn id="131" presetID="16" presetClass="entr" presetSubtype="21" fill="hold" grpId="0" nodeType="afterEffect">
                                      <p:stCondLst>
                                        <p:cond delay="0"/>
                                      </p:stCondLst>
                                      <p:childTnLst>
                                        <p:set>
                                          <p:cBhvr>
                                            <p:cTn id="132" dur="1" fill="hold">
                                              <p:stCondLst>
                                                <p:cond delay="0"/>
                                              </p:stCondLst>
                                            </p:cTn>
                                            <p:tgtEl>
                                              <p:spTgt spid="147"/>
                                            </p:tgtEl>
                                            <p:attrNameLst>
                                              <p:attrName>style.visibility</p:attrName>
                                            </p:attrNameLst>
                                          </p:cBhvr>
                                          <p:to>
                                            <p:strVal val="visible"/>
                                          </p:to>
                                        </p:set>
                                        <p:animEffect transition="in" filter="barn(inVertical)">
                                          <p:cBhvr>
                                            <p:cTn id="133" dur="500"/>
                                            <p:tgtEl>
                                              <p:spTgt spid="147"/>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randombar(horizontal)">
                                          <p:cBhvr>
                                            <p:cTn id="136" dur="500"/>
                                            <p:tgtEl>
                                              <p:spTgt spid="148"/>
                                            </p:tgtEl>
                                          </p:cBhvr>
                                        </p:animEffect>
                                      </p:childTnLst>
                                    </p:cTn>
                                  </p:par>
                                </p:childTnLst>
                              </p:cTn>
                            </p:par>
                            <p:par>
                              <p:cTn id="137" fill="hold">
                                <p:stCondLst>
                                  <p:cond delay="6500"/>
                                </p:stCondLst>
                                <p:childTnLst>
                                  <p:par>
                                    <p:cTn id="138" presetID="16" presetClass="entr" presetSubtype="21" fill="hold" grpId="0" nodeType="afterEffect">
                                      <p:stCondLst>
                                        <p:cond delay="0"/>
                                      </p:stCondLst>
                                      <p:childTnLst>
                                        <p:set>
                                          <p:cBhvr>
                                            <p:cTn id="139" dur="1" fill="hold">
                                              <p:stCondLst>
                                                <p:cond delay="0"/>
                                              </p:stCondLst>
                                            </p:cTn>
                                            <p:tgtEl>
                                              <p:spTgt spid="149"/>
                                            </p:tgtEl>
                                            <p:attrNameLst>
                                              <p:attrName>style.visibility</p:attrName>
                                            </p:attrNameLst>
                                          </p:cBhvr>
                                          <p:to>
                                            <p:strVal val="visible"/>
                                          </p:to>
                                        </p:set>
                                        <p:animEffect transition="in" filter="barn(inVertical)">
                                          <p:cBhvr>
                                            <p:cTn id="140" dur="500"/>
                                            <p:tgtEl>
                                              <p:spTgt spid="149"/>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randombar(horizontal)">
                                          <p:cBhvr>
                                            <p:cTn id="143" dur="500"/>
                                            <p:tgtEl>
                                              <p:spTgt spid="150"/>
                                            </p:tgtEl>
                                          </p:cBhvr>
                                        </p:animEffect>
                                      </p:childTnLst>
                                    </p:cTn>
                                  </p:par>
                                </p:childTnLst>
                              </p:cTn>
                            </p:par>
                            <p:par>
                              <p:cTn id="144" fill="hold">
                                <p:stCondLst>
                                  <p:cond delay="7000"/>
                                </p:stCondLst>
                                <p:childTnLst>
                                  <p:par>
                                    <p:cTn id="145" presetID="16" presetClass="entr" presetSubtype="21" fill="hold" grpId="0" nodeType="after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barn(inVertical)">
                                          <p:cBhvr>
                                            <p:cTn id="147" dur="500"/>
                                            <p:tgtEl>
                                              <p:spTgt spid="151"/>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152"/>
                                            </p:tgtEl>
                                            <p:attrNameLst>
                                              <p:attrName>style.visibility</p:attrName>
                                            </p:attrNameLst>
                                          </p:cBhvr>
                                          <p:to>
                                            <p:strVal val="visible"/>
                                          </p:to>
                                        </p:set>
                                        <p:animEffect transition="in" filter="randombar(horizontal)">
                                          <p:cBhvr>
                                            <p:cTn id="150" dur="500"/>
                                            <p:tgtEl>
                                              <p:spTgt spid="152"/>
                                            </p:tgtEl>
                                          </p:cBhvr>
                                        </p:animEffect>
                                      </p:childTnLst>
                                    </p:cTn>
                                  </p:par>
                                </p:childTnLst>
                              </p:cTn>
                            </p:par>
                            <p:par>
                              <p:cTn id="151" fill="hold">
                                <p:stCondLst>
                                  <p:cond delay="7500"/>
                                </p:stCondLst>
                                <p:childTnLst>
                                  <p:par>
                                    <p:cTn id="152" presetID="16" presetClass="entr" presetSubtype="21" fill="hold" grpId="0" nodeType="afterEffect">
                                      <p:stCondLst>
                                        <p:cond delay="0"/>
                                      </p:stCondLst>
                                      <p:childTnLst>
                                        <p:set>
                                          <p:cBhvr>
                                            <p:cTn id="153" dur="1" fill="hold">
                                              <p:stCondLst>
                                                <p:cond delay="0"/>
                                              </p:stCondLst>
                                            </p:cTn>
                                            <p:tgtEl>
                                              <p:spTgt spid="153"/>
                                            </p:tgtEl>
                                            <p:attrNameLst>
                                              <p:attrName>style.visibility</p:attrName>
                                            </p:attrNameLst>
                                          </p:cBhvr>
                                          <p:to>
                                            <p:strVal val="visible"/>
                                          </p:to>
                                        </p:set>
                                        <p:animEffect transition="in" filter="barn(inVertical)">
                                          <p:cBhvr>
                                            <p:cTn id="154" dur="500"/>
                                            <p:tgtEl>
                                              <p:spTgt spid="153"/>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154"/>
                                            </p:tgtEl>
                                            <p:attrNameLst>
                                              <p:attrName>style.visibility</p:attrName>
                                            </p:attrNameLst>
                                          </p:cBhvr>
                                          <p:to>
                                            <p:strVal val="visible"/>
                                          </p:to>
                                        </p:set>
                                        <p:animEffect transition="in" filter="randombar(horizontal)">
                                          <p:cBhvr>
                                            <p:cTn id="157" dur="500"/>
                                            <p:tgtEl>
                                              <p:spTgt spid="154"/>
                                            </p:tgtEl>
                                          </p:cBhvr>
                                        </p:animEffect>
                                      </p:childTnLst>
                                    </p:cTn>
                                  </p:par>
                                </p:childTnLst>
                              </p:cTn>
                            </p:par>
                            <p:par>
                              <p:cTn id="158" fill="hold">
                                <p:stCondLst>
                                  <p:cond delay="8000"/>
                                </p:stCondLst>
                                <p:childTnLst>
                                  <p:par>
                                    <p:cTn id="159" presetID="16" presetClass="entr" presetSubtype="21" fill="hold" grpId="0" nodeType="afterEffect">
                                      <p:stCondLst>
                                        <p:cond delay="0"/>
                                      </p:stCondLst>
                                      <p:childTnLst>
                                        <p:set>
                                          <p:cBhvr>
                                            <p:cTn id="160" dur="1" fill="hold">
                                              <p:stCondLst>
                                                <p:cond delay="0"/>
                                              </p:stCondLst>
                                            </p:cTn>
                                            <p:tgtEl>
                                              <p:spTgt spid="155"/>
                                            </p:tgtEl>
                                            <p:attrNameLst>
                                              <p:attrName>style.visibility</p:attrName>
                                            </p:attrNameLst>
                                          </p:cBhvr>
                                          <p:to>
                                            <p:strVal val="visible"/>
                                          </p:to>
                                        </p:set>
                                        <p:animEffect transition="in" filter="barn(inVertical)">
                                          <p:cBhvr>
                                            <p:cTn id="161" dur="500"/>
                                            <p:tgtEl>
                                              <p:spTgt spid="15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randombar(horizontal)">
                                          <p:cBhvr>
                                            <p:cTn id="164" dur="500"/>
                                            <p:tgtEl>
                                              <p:spTgt spid="156"/>
                                            </p:tgtEl>
                                          </p:cBhvr>
                                        </p:animEffect>
                                      </p:childTnLst>
                                    </p:cTn>
                                  </p:par>
                                </p:childTnLst>
                              </p:cTn>
                            </p:par>
                            <p:par>
                              <p:cTn id="165" fill="hold">
                                <p:stCondLst>
                                  <p:cond delay="8500"/>
                                </p:stCondLst>
                                <p:childTnLst>
                                  <p:par>
                                    <p:cTn id="166" presetID="16" presetClass="entr" presetSubtype="21" fill="hold" grpId="0" nodeType="after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barn(inVertical)">
                                          <p:cBhvr>
                                            <p:cTn id="168" dur="500"/>
                                            <p:tgtEl>
                                              <p:spTgt spid="15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animEffect transition="in" filter="randombar(horizontal)">
                                          <p:cBhvr>
                                            <p:cTn id="171" dur="500"/>
                                            <p:tgtEl>
                                              <p:spTgt spid="158"/>
                                            </p:tgtEl>
                                          </p:cBhvr>
                                        </p:animEffect>
                                      </p:childTnLst>
                                    </p:cTn>
                                  </p:par>
                                  <p:par>
                                    <p:cTn id="172" presetID="2" presetClass="entr" presetSubtype="1" fill="hold" grpId="0" nodeType="withEffect" p14:presetBounceEnd="81000">
                                      <p:stCondLst>
                                        <p:cond delay="0"/>
                                      </p:stCondLst>
                                      <p:childTnLst>
                                        <p:set>
                                          <p:cBhvr>
                                            <p:cTn id="173" dur="1" fill="hold">
                                              <p:stCondLst>
                                                <p:cond delay="0"/>
                                              </p:stCondLst>
                                            </p:cTn>
                                            <p:tgtEl>
                                              <p:spTgt spid="83"/>
                                            </p:tgtEl>
                                            <p:attrNameLst>
                                              <p:attrName>style.visibility</p:attrName>
                                            </p:attrNameLst>
                                          </p:cBhvr>
                                          <p:to>
                                            <p:strVal val="visible"/>
                                          </p:to>
                                        </p:set>
                                        <p:anim calcmode="lin" valueType="num" p14:bounceEnd="81000">
                                          <p:cBhvr additive="base">
                                            <p:cTn id="174" dur="1000" fill="hold"/>
                                            <p:tgtEl>
                                              <p:spTgt spid="83"/>
                                            </p:tgtEl>
                                            <p:attrNameLst>
                                              <p:attrName>ppt_x</p:attrName>
                                            </p:attrNameLst>
                                          </p:cBhvr>
                                          <p:tavLst>
                                            <p:tav tm="0">
                                              <p:val>
                                                <p:strVal val="#ppt_x"/>
                                              </p:val>
                                            </p:tav>
                                            <p:tav tm="100000">
                                              <p:val>
                                                <p:strVal val="#ppt_x"/>
                                              </p:val>
                                            </p:tav>
                                          </p:tavLst>
                                        </p:anim>
                                        <p:anim calcmode="lin" valueType="num" p14:bounceEnd="81000">
                                          <p:cBhvr additive="base">
                                            <p:cTn id="175" dur="1000" fill="hold"/>
                                            <p:tgtEl>
                                              <p:spTgt spid="83"/>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14:presetBounceEnd="81000">
                                      <p:stCondLst>
                                        <p:cond delay="0"/>
                                      </p:stCondLst>
                                      <p:childTnLst>
                                        <p:set>
                                          <p:cBhvr>
                                            <p:cTn id="177" dur="1" fill="hold">
                                              <p:stCondLst>
                                                <p:cond delay="0"/>
                                              </p:stCondLst>
                                            </p:cTn>
                                            <p:tgtEl>
                                              <p:spTgt spid="84"/>
                                            </p:tgtEl>
                                            <p:attrNameLst>
                                              <p:attrName>style.visibility</p:attrName>
                                            </p:attrNameLst>
                                          </p:cBhvr>
                                          <p:to>
                                            <p:strVal val="visible"/>
                                          </p:to>
                                        </p:set>
                                        <p:anim calcmode="lin" valueType="num" p14:bounceEnd="81000">
                                          <p:cBhvr additive="base">
                                            <p:cTn id="178" dur="1000" fill="hold"/>
                                            <p:tgtEl>
                                              <p:spTgt spid="84"/>
                                            </p:tgtEl>
                                            <p:attrNameLst>
                                              <p:attrName>ppt_x</p:attrName>
                                            </p:attrNameLst>
                                          </p:cBhvr>
                                          <p:tavLst>
                                            <p:tav tm="0">
                                              <p:val>
                                                <p:strVal val="#ppt_x"/>
                                              </p:val>
                                            </p:tav>
                                            <p:tav tm="100000">
                                              <p:val>
                                                <p:strVal val="#ppt_x"/>
                                              </p:val>
                                            </p:tav>
                                          </p:tavLst>
                                        </p:anim>
                                        <p:anim calcmode="lin" valueType="num" p14:bounceEnd="81000">
                                          <p:cBhvr additive="base">
                                            <p:cTn id="179"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3" grpId="0" animBg="1"/>
          <p:bldP spid="107"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83" grpId="0"/>
          <p:bldP spid="8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ppt_x"/>
                                              </p:val>
                                            </p:tav>
                                            <p:tav tm="100000">
                                              <p:val>
                                                <p:strVal val="#ppt_x"/>
                                              </p:val>
                                            </p:tav>
                                          </p:tavLst>
                                        </p:anim>
                                        <p:anim calcmode="lin" valueType="num">
                                          <p:cBhvr additive="base">
                                            <p:cTn id="8" dur="500" fill="hold"/>
                                            <p:tgtEl>
                                              <p:spTgt spid="164"/>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500" fill="hold"/>
                                            <p:tgtEl>
                                              <p:spTgt spid="165"/>
                                            </p:tgtEl>
                                            <p:attrNameLst>
                                              <p:attrName>ppt_x</p:attrName>
                                            </p:attrNameLst>
                                          </p:cBhvr>
                                          <p:tavLst>
                                            <p:tav tm="0">
                                              <p:val>
                                                <p:strVal val="#ppt_x"/>
                                              </p:val>
                                            </p:tav>
                                            <p:tav tm="100000">
                                              <p:val>
                                                <p:strVal val="#ppt_x"/>
                                              </p:val>
                                            </p:tav>
                                          </p:tavLst>
                                        </p:anim>
                                        <p:anim calcmode="lin" valueType="num">
                                          <p:cBhvr additive="base">
                                            <p:cTn id="12" dur="500" fill="hold"/>
                                            <p:tgtEl>
                                              <p:spTgt spid="165"/>
                                            </p:tgtEl>
                                            <p:attrNameLst>
                                              <p:attrName>ppt_y</p:attrName>
                                            </p:attrNameLst>
                                          </p:cBhvr>
                                          <p:tavLst>
                                            <p:tav tm="0">
                                              <p:val>
                                                <p:strVal val="1+#ppt_h/2"/>
                                              </p:val>
                                            </p:tav>
                                            <p:tav tm="100000">
                                              <p:val>
                                                <p:strVal val="#ppt_y"/>
                                              </p:val>
                                            </p:tav>
                                          </p:tavLst>
                                        </p:anim>
                                      </p:childTnLst>
                                    </p:cTn>
                                  </p:par>
                                  <p:par>
                                    <p:cTn id="13" presetID="63" presetClass="path" presetSubtype="0" fill="hold" nodeType="withEffect">
                                      <p:stCondLst>
                                        <p:cond delay="500"/>
                                      </p:stCondLst>
                                      <p:childTnLst>
                                        <p:animMotion origin="layout" path="M 5E-6 0.00617 L 0.25001 0.00617 " pathEditMode="relative" rAng="0" ptsTypes="AA">
                                          <p:cBhvr>
                                            <p:cTn id="14" dur="500" fill="hold"/>
                                            <p:tgtEl>
                                              <p:spTgt spid="164"/>
                                            </p:tgtEl>
                                            <p:attrNameLst>
                                              <p:attrName>ppt_x</p:attrName>
                                              <p:attrName>ppt_y</p:attrName>
                                            </p:attrNameLst>
                                          </p:cBhvr>
                                          <p:rCtr x="12500" y="0"/>
                                        </p:animMotion>
                                      </p:childTnLst>
                                    </p:cTn>
                                  </p:par>
                                  <p:par>
                                    <p:cTn id="15" presetID="35" presetClass="path" presetSubtype="0" fill="hold" nodeType="withEffect">
                                      <p:stCondLst>
                                        <p:cond delay="500"/>
                                      </p:stCondLst>
                                      <p:childTnLst>
                                        <p:animMotion origin="layout" path="M -8.33333E-7 -1.85185E-6 L -0.25 -1.85185E-6 " pathEditMode="relative" rAng="0" ptsTypes="AA">
                                          <p:cBhvr>
                                            <p:cTn id="16" dur="500" fill="hold"/>
                                            <p:tgtEl>
                                              <p:spTgt spid="165"/>
                                            </p:tgtEl>
                                            <p:attrNameLst>
                                              <p:attrName>ppt_x</p:attrName>
                                              <p:attrName>ppt_y</p:attrName>
                                            </p:attrNameLst>
                                          </p:cBhvr>
                                          <p:rCtr x="-12500" y="0"/>
                                        </p:animMotion>
                                      </p:childTnLst>
                                    </p:cTn>
                                  </p:par>
                                  <p:par>
                                    <p:cTn id="17" presetID="10" presetClass="exit" presetSubtype="0" fill="hold" nodeType="withEffect">
                                      <p:stCondLst>
                                        <p:cond delay="700"/>
                                      </p:stCondLst>
                                      <p:childTnLst>
                                        <p:animEffect transition="out" filter="fade">
                                          <p:cBhvr>
                                            <p:cTn id="18" dur="300"/>
                                            <p:tgtEl>
                                              <p:spTgt spid="165"/>
                                            </p:tgtEl>
                                          </p:cBhvr>
                                        </p:animEffect>
                                        <p:set>
                                          <p:cBhvr>
                                            <p:cTn id="19" dur="1" fill="hold">
                                              <p:stCondLst>
                                                <p:cond delay="299"/>
                                              </p:stCondLst>
                                            </p:cTn>
                                            <p:tgtEl>
                                              <p:spTgt spid="165"/>
                                            </p:tgtEl>
                                            <p:attrNameLst>
                                              <p:attrName>style.visibility</p:attrName>
                                            </p:attrNameLst>
                                          </p:cBhvr>
                                          <p:to>
                                            <p:strVal val="hidden"/>
                                          </p:to>
                                        </p:set>
                                      </p:childTnLst>
                                    </p:cTn>
                                  </p:par>
                                  <p:par>
                                    <p:cTn id="20" presetID="10" presetClass="exit" presetSubtype="0" fill="hold" nodeType="withEffect">
                                      <p:stCondLst>
                                        <p:cond delay="700"/>
                                      </p:stCondLst>
                                      <p:childTnLst>
                                        <p:animEffect transition="out" filter="fade">
                                          <p:cBhvr>
                                            <p:cTn id="21" dur="300"/>
                                            <p:tgtEl>
                                              <p:spTgt spid="164"/>
                                            </p:tgtEl>
                                          </p:cBhvr>
                                        </p:animEffect>
                                        <p:set>
                                          <p:cBhvr>
                                            <p:cTn id="22" dur="1" fill="hold">
                                              <p:stCondLst>
                                                <p:cond delay="299"/>
                                              </p:stCondLst>
                                            </p:cTn>
                                            <p:tgtEl>
                                              <p:spTgt spid="164"/>
                                            </p:tgtEl>
                                            <p:attrNameLst>
                                              <p:attrName>style.visibility</p:attrName>
                                            </p:attrNameLst>
                                          </p:cBhvr>
                                          <p:to>
                                            <p:strVal val="hidden"/>
                                          </p:to>
                                        </p:set>
                                      </p:childTnLst>
                                    </p:cTn>
                                  </p:par>
                                  <p:par>
                                    <p:cTn id="23" presetID="53" presetClass="entr" presetSubtype="16" fill="hold" nodeType="withEffect">
                                      <p:stCondLst>
                                        <p:cond delay="70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animEffect transition="in" filter="fade">
                                          <p:cBhvr>
                                            <p:cTn id="27" dur="500"/>
                                            <p:tgtEl>
                                              <p:spTgt spid="104"/>
                                            </p:tgtEl>
                                          </p:cBhvr>
                                        </p:animEffect>
                                      </p:childTnLst>
                                    </p:cTn>
                                  </p:par>
                                  <p:par>
                                    <p:cTn id="28" presetID="21" presetClass="entr" presetSubtype="1" fill="hold" grpId="0" nodeType="withEffect">
                                      <p:stCondLst>
                                        <p:cond delay="700"/>
                                      </p:stCondLst>
                                      <p:childTnLst>
                                        <p:set>
                                          <p:cBhvr>
                                            <p:cTn id="29" dur="1" fill="hold">
                                              <p:stCondLst>
                                                <p:cond delay="0"/>
                                              </p:stCondLst>
                                            </p:cTn>
                                            <p:tgtEl>
                                              <p:spTgt spid="107"/>
                                            </p:tgtEl>
                                            <p:attrNameLst>
                                              <p:attrName>style.visibility</p:attrName>
                                            </p:attrNameLst>
                                          </p:cBhvr>
                                          <p:to>
                                            <p:strVal val="visible"/>
                                          </p:to>
                                        </p:set>
                                        <p:animEffect transition="in" filter="wheel(1)">
                                          <p:cBhvr>
                                            <p:cTn id="30" dur="1000"/>
                                            <p:tgtEl>
                                              <p:spTgt spid="10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wipe(left)">
                                          <p:cBhvr>
                                            <p:cTn id="34" dur="500"/>
                                            <p:tgtEl>
                                              <p:spTgt spid="159"/>
                                            </p:tgtEl>
                                          </p:cBhvr>
                                        </p:animEffect>
                                      </p:childTnLst>
                                    </p:cTn>
                                  </p:par>
                                </p:childTnLst>
                              </p:cTn>
                            </p:par>
                            <p:par>
                              <p:cTn id="35" fill="hold">
                                <p:stCondLst>
                                  <p:cond delay="1000"/>
                                </p:stCondLst>
                                <p:childTnLst>
                                  <p:par>
                                    <p:cTn id="36" presetID="47" presetClass="entr" presetSubtype="0"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300"/>
                                            <p:tgtEl>
                                              <p:spTgt spid="103"/>
                                            </p:tgtEl>
                                          </p:cBhvr>
                                        </p:animEffect>
                                        <p:anim calcmode="lin" valueType="num">
                                          <p:cBhvr>
                                            <p:cTn id="39" dur="300" fill="hold"/>
                                            <p:tgtEl>
                                              <p:spTgt spid="103"/>
                                            </p:tgtEl>
                                            <p:attrNameLst>
                                              <p:attrName>ppt_x</p:attrName>
                                            </p:attrNameLst>
                                          </p:cBhvr>
                                          <p:tavLst>
                                            <p:tav tm="0">
                                              <p:val>
                                                <p:strVal val="#ppt_x"/>
                                              </p:val>
                                            </p:tav>
                                            <p:tav tm="100000">
                                              <p:val>
                                                <p:strVal val="#ppt_x"/>
                                              </p:val>
                                            </p:tav>
                                          </p:tavLst>
                                        </p:anim>
                                        <p:anim calcmode="lin" valueType="num">
                                          <p:cBhvr>
                                            <p:cTn id="40" dur="300" fill="hold"/>
                                            <p:tgtEl>
                                              <p:spTgt spid="103"/>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right)">
                                          <p:cBhvr>
                                            <p:cTn id="44" dur="500"/>
                                            <p:tgtEl>
                                              <p:spTgt spid="97"/>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p:cTn id="52" dur="500" fill="hold"/>
                                            <p:tgtEl>
                                              <p:spTgt spid="108"/>
                                            </p:tgtEl>
                                            <p:attrNameLst>
                                              <p:attrName>ppt_w</p:attrName>
                                            </p:attrNameLst>
                                          </p:cBhvr>
                                          <p:tavLst>
                                            <p:tav tm="0">
                                              <p:val>
                                                <p:fltVal val="0"/>
                                              </p:val>
                                            </p:tav>
                                            <p:tav tm="100000">
                                              <p:val>
                                                <p:strVal val="#ppt_w"/>
                                              </p:val>
                                            </p:tav>
                                          </p:tavLst>
                                        </p:anim>
                                        <p:anim calcmode="lin" valueType="num">
                                          <p:cBhvr>
                                            <p:cTn id="53" dur="500" fill="hold"/>
                                            <p:tgtEl>
                                              <p:spTgt spid="108"/>
                                            </p:tgtEl>
                                            <p:attrNameLst>
                                              <p:attrName>ppt_h</p:attrName>
                                            </p:attrNameLst>
                                          </p:cBhvr>
                                          <p:tavLst>
                                            <p:tav tm="0">
                                              <p:val>
                                                <p:fltVal val="0"/>
                                              </p:val>
                                            </p:tav>
                                            <p:tav tm="100000">
                                              <p:val>
                                                <p:strVal val="#ppt_h"/>
                                              </p:val>
                                            </p:tav>
                                          </p:tavLst>
                                        </p:anim>
                                        <p:animEffect transition="in" filter="fade">
                                          <p:cBhvr>
                                            <p:cTn id="54" dur="500"/>
                                            <p:tgtEl>
                                              <p:spTgt spid="108"/>
                                            </p:tgtEl>
                                          </p:cBhvr>
                                        </p:animEffect>
                                      </p:childTnLst>
                                    </p:cTn>
                                  </p:par>
                                  <p:par>
                                    <p:cTn id="55" presetID="53" presetClass="entr" presetSubtype="16"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p:cTn id="57" dur="500" fill="hold"/>
                                            <p:tgtEl>
                                              <p:spTgt spid="111"/>
                                            </p:tgtEl>
                                            <p:attrNameLst>
                                              <p:attrName>ppt_w</p:attrName>
                                            </p:attrNameLst>
                                          </p:cBhvr>
                                          <p:tavLst>
                                            <p:tav tm="0">
                                              <p:val>
                                                <p:fltVal val="0"/>
                                              </p:val>
                                            </p:tav>
                                            <p:tav tm="100000">
                                              <p:val>
                                                <p:strVal val="#ppt_w"/>
                                              </p:val>
                                            </p:tav>
                                          </p:tavLst>
                                        </p:anim>
                                        <p:anim calcmode="lin" valueType="num">
                                          <p:cBhvr>
                                            <p:cTn id="58" dur="500" fill="hold"/>
                                            <p:tgtEl>
                                              <p:spTgt spid="111"/>
                                            </p:tgtEl>
                                            <p:attrNameLst>
                                              <p:attrName>ppt_h</p:attrName>
                                            </p:attrNameLst>
                                          </p:cBhvr>
                                          <p:tavLst>
                                            <p:tav tm="0">
                                              <p:val>
                                                <p:fltVal val="0"/>
                                              </p:val>
                                            </p:tav>
                                            <p:tav tm="100000">
                                              <p:val>
                                                <p:strVal val="#ppt_h"/>
                                              </p:val>
                                            </p:tav>
                                          </p:tavLst>
                                        </p:anim>
                                        <p:animEffect transition="in" filter="fade">
                                          <p:cBhvr>
                                            <p:cTn id="59" dur="500"/>
                                            <p:tgtEl>
                                              <p:spTgt spid="111"/>
                                            </p:tgtEl>
                                          </p:cBhvr>
                                        </p:animEffect>
                                      </p:childTnLst>
                                    </p:cTn>
                                  </p:par>
                                  <p:par>
                                    <p:cTn id="60" presetID="53" presetClass="entr" presetSubtype="16" fill="hold"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nodeType="withEffect">
                                      <p:stCondLst>
                                        <p:cond delay="0"/>
                                      </p:stCondLst>
                                      <p:childTnLst>
                                        <p:set>
                                          <p:cBhvr>
                                            <p:cTn id="66" dur="1" fill="hold">
                                              <p:stCondLst>
                                                <p:cond delay="0"/>
                                              </p:stCondLst>
                                            </p:cTn>
                                            <p:tgtEl>
                                              <p:spTgt spid="117"/>
                                            </p:tgtEl>
                                            <p:attrNameLst>
                                              <p:attrName>style.visibility</p:attrName>
                                            </p:attrNameLst>
                                          </p:cBhvr>
                                          <p:to>
                                            <p:strVal val="visible"/>
                                          </p:to>
                                        </p:set>
                                        <p:anim calcmode="lin" valueType="num">
                                          <p:cBhvr>
                                            <p:cTn id="67" dur="500" fill="hold"/>
                                            <p:tgtEl>
                                              <p:spTgt spid="117"/>
                                            </p:tgtEl>
                                            <p:attrNameLst>
                                              <p:attrName>ppt_w</p:attrName>
                                            </p:attrNameLst>
                                          </p:cBhvr>
                                          <p:tavLst>
                                            <p:tav tm="0">
                                              <p:val>
                                                <p:fltVal val="0"/>
                                              </p:val>
                                            </p:tav>
                                            <p:tav tm="100000">
                                              <p:val>
                                                <p:strVal val="#ppt_w"/>
                                              </p:val>
                                            </p:tav>
                                          </p:tavLst>
                                        </p:anim>
                                        <p:anim calcmode="lin" valueType="num">
                                          <p:cBhvr>
                                            <p:cTn id="68" dur="500" fill="hold"/>
                                            <p:tgtEl>
                                              <p:spTgt spid="117"/>
                                            </p:tgtEl>
                                            <p:attrNameLst>
                                              <p:attrName>ppt_h</p:attrName>
                                            </p:attrNameLst>
                                          </p:cBhvr>
                                          <p:tavLst>
                                            <p:tav tm="0">
                                              <p:val>
                                                <p:fltVal val="0"/>
                                              </p:val>
                                            </p:tav>
                                            <p:tav tm="100000">
                                              <p:val>
                                                <p:strVal val="#ppt_h"/>
                                              </p:val>
                                            </p:tav>
                                          </p:tavLst>
                                        </p:anim>
                                        <p:animEffect transition="in" filter="fade">
                                          <p:cBhvr>
                                            <p:cTn id="69" dur="500"/>
                                            <p:tgtEl>
                                              <p:spTgt spid="117"/>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160"/>
                                            </p:tgtEl>
                                            <p:attrNameLst>
                                              <p:attrName>style.visibility</p:attrName>
                                            </p:attrNameLst>
                                          </p:cBhvr>
                                          <p:to>
                                            <p:strVal val="visible"/>
                                          </p:to>
                                        </p:set>
                                        <p:animEffect transition="in" filter="wipe(left)">
                                          <p:cBhvr>
                                            <p:cTn id="73" dur="500"/>
                                            <p:tgtEl>
                                              <p:spTgt spid="16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61"/>
                                            </p:tgtEl>
                                            <p:attrNameLst>
                                              <p:attrName>style.visibility</p:attrName>
                                            </p:attrNameLst>
                                          </p:cBhvr>
                                          <p:to>
                                            <p:strVal val="visible"/>
                                          </p:to>
                                        </p:set>
                                        <p:animEffect transition="in" filter="wipe(left)">
                                          <p:cBhvr>
                                            <p:cTn id="76" dur="500"/>
                                            <p:tgtEl>
                                              <p:spTgt spid="16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left)">
                                          <p:cBhvr>
                                            <p:cTn id="79" dur="500"/>
                                            <p:tgtEl>
                                              <p:spTgt spid="16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Effect transition="in" filter="wipe(left)">
                                          <p:cBhvr>
                                            <p:cTn id="82" dur="500"/>
                                            <p:tgtEl>
                                              <p:spTgt spid="163"/>
                                            </p:tgtEl>
                                          </p:cBhvr>
                                        </p:animEffect>
                                      </p:childTnLst>
                                    </p:cTn>
                                  </p:par>
                                </p:childTnLst>
                              </p:cTn>
                            </p:par>
                            <p:par>
                              <p:cTn id="83" fill="hold">
                                <p:stCondLst>
                                  <p:cond delay="3500"/>
                                </p:stCondLst>
                                <p:childTnLst>
                                  <p:par>
                                    <p:cTn id="84" presetID="22" presetClass="entr" presetSubtype="2"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right)">
                                          <p:cBhvr>
                                            <p:cTn id="86" dur="500"/>
                                            <p:tgtEl>
                                              <p:spTgt spid="86"/>
                                            </p:tgtEl>
                                          </p:cBhvr>
                                        </p:animEffect>
                                      </p:childTnLst>
                                    </p:cTn>
                                  </p:par>
                                </p:childTnLst>
                              </p:cTn>
                            </p:par>
                            <p:par>
                              <p:cTn id="87" fill="hold">
                                <p:stCondLst>
                                  <p:cond delay="4000"/>
                                </p:stCondLst>
                                <p:childTnLst>
                                  <p:par>
                                    <p:cTn id="88" presetID="22" presetClass="entr" presetSubtype="8" fill="hold"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left)">
                                          <p:cBhvr>
                                            <p:cTn id="90" dur="500"/>
                                            <p:tgtEl>
                                              <p:spTgt spid="91"/>
                                            </p:tgtEl>
                                          </p:cBhvr>
                                        </p:animEffect>
                                      </p:childTnLst>
                                    </p:cTn>
                                  </p:par>
                                </p:childTnLst>
                              </p:cTn>
                            </p:par>
                            <p:par>
                              <p:cTn id="91" fill="hold">
                                <p:stCondLst>
                                  <p:cond delay="4500"/>
                                </p:stCondLst>
                                <p:childTnLst>
                                  <p:par>
                                    <p:cTn id="92" presetID="14" presetClass="entr" presetSubtype="10"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randombar(horizontal)">
                                          <p:cBhvr>
                                            <p:cTn id="94" dur="500"/>
                                            <p:tgtEl>
                                              <p:spTgt spid="120"/>
                                            </p:tgtEl>
                                          </p:cBhvr>
                                        </p:animEffect>
                                      </p:childTnLst>
                                    </p:cTn>
                                  </p:par>
                                  <p:par>
                                    <p:cTn id="95" presetID="14" presetClass="entr" presetSubtype="10" fill="hold"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randombar(horizontal)">
                                          <p:cBhvr>
                                            <p:cTn id="97" dur="500"/>
                                            <p:tgtEl>
                                              <p:spTgt spid="123"/>
                                            </p:tgtEl>
                                          </p:cBhvr>
                                        </p:animEffect>
                                      </p:childTnLst>
                                    </p:cTn>
                                  </p:par>
                                  <p:par>
                                    <p:cTn id="98" presetID="14" presetClass="entr" presetSubtype="10" fill="hold" nodeType="withEffect">
                                      <p:stCondLst>
                                        <p:cond delay="0"/>
                                      </p:stCondLst>
                                      <p:childTnLst>
                                        <p:set>
                                          <p:cBhvr>
                                            <p:cTn id="99" dur="1" fill="hold">
                                              <p:stCondLst>
                                                <p:cond delay="0"/>
                                              </p:stCondLst>
                                            </p:cTn>
                                            <p:tgtEl>
                                              <p:spTgt spid="126"/>
                                            </p:tgtEl>
                                            <p:attrNameLst>
                                              <p:attrName>style.visibility</p:attrName>
                                            </p:attrNameLst>
                                          </p:cBhvr>
                                          <p:to>
                                            <p:strVal val="visible"/>
                                          </p:to>
                                        </p:set>
                                        <p:animEffect transition="in" filter="randombar(horizontal)">
                                          <p:cBhvr>
                                            <p:cTn id="100" dur="500"/>
                                            <p:tgtEl>
                                              <p:spTgt spid="126"/>
                                            </p:tgtEl>
                                          </p:cBhvr>
                                        </p:animEffect>
                                      </p:childTnLst>
                                    </p:cTn>
                                  </p:par>
                                  <p:par>
                                    <p:cTn id="101" presetID="14" presetClass="entr" presetSubtype="10" fill="hold" nodeType="withEffect">
                                      <p:stCondLst>
                                        <p:cond delay="0"/>
                                      </p:stCondLst>
                                      <p:childTnLst>
                                        <p:set>
                                          <p:cBhvr>
                                            <p:cTn id="102" dur="1" fill="hold">
                                              <p:stCondLst>
                                                <p:cond delay="0"/>
                                              </p:stCondLst>
                                            </p:cTn>
                                            <p:tgtEl>
                                              <p:spTgt spid="129"/>
                                            </p:tgtEl>
                                            <p:attrNameLst>
                                              <p:attrName>style.visibility</p:attrName>
                                            </p:attrNameLst>
                                          </p:cBhvr>
                                          <p:to>
                                            <p:strVal val="visible"/>
                                          </p:to>
                                        </p:set>
                                        <p:animEffect transition="in" filter="randombar(horizontal)">
                                          <p:cBhvr>
                                            <p:cTn id="103" dur="500"/>
                                            <p:tgtEl>
                                              <p:spTgt spid="129"/>
                                            </p:tgtEl>
                                          </p:cBhvr>
                                        </p:animEffect>
                                      </p:childTnLst>
                                    </p:cTn>
                                  </p:par>
                                  <p:par>
                                    <p:cTn id="104" presetID="14" presetClass="entr" presetSubtype="10" fill="hold" nodeType="withEffect">
                                      <p:stCondLst>
                                        <p:cond delay="0"/>
                                      </p:stCondLst>
                                      <p:childTnLst>
                                        <p:set>
                                          <p:cBhvr>
                                            <p:cTn id="105" dur="1" fill="hold">
                                              <p:stCondLst>
                                                <p:cond delay="0"/>
                                              </p:stCondLst>
                                            </p:cTn>
                                            <p:tgtEl>
                                              <p:spTgt spid="132"/>
                                            </p:tgtEl>
                                            <p:attrNameLst>
                                              <p:attrName>style.visibility</p:attrName>
                                            </p:attrNameLst>
                                          </p:cBhvr>
                                          <p:to>
                                            <p:strVal val="visible"/>
                                          </p:to>
                                        </p:set>
                                        <p:animEffect transition="in" filter="randombar(horizontal)">
                                          <p:cBhvr>
                                            <p:cTn id="106" dur="500"/>
                                            <p:tgtEl>
                                              <p:spTgt spid="132"/>
                                            </p:tgtEl>
                                          </p:cBhvr>
                                        </p:animEffect>
                                      </p:childTnLst>
                                    </p:cTn>
                                  </p:par>
                                  <p:par>
                                    <p:cTn id="107" presetID="14" presetClass="entr" presetSubtype="10" fill="hold"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randombar(horizontal)">
                                          <p:cBhvr>
                                            <p:cTn id="109" dur="500"/>
                                            <p:tgtEl>
                                              <p:spTgt spid="135"/>
                                            </p:tgtEl>
                                          </p:cBhvr>
                                        </p:animEffect>
                                      </p:childTnLst>
                                    </p:cTn>
                                  </p:par>
                                  <p:par>
                                    <p:cTn id="110" presetID="14" presetClass="entr" presetSubtype="10" fill="hold" nodeType="withEffect">
                                      <p:stCondLst>
                                        <p:cond delay="0"/>
                                      </p:stCondLst>
                                      <p:childTnLst>
                                        <p:set>
                                          <p:cBhvr>
                                            <p:cTn id="111" dur="1" fill="hold">
                                              <p:stCondLst>
                                                <p:cond delay="0"/>
                                              </p:stCondLst>
                                            </p:cTn>
                                            <p:tgtEl>
                                              <p:spTgt spid="138"/>
                                            </p:tgtEl>
                                            <p:attrNameLst>
                                              <p:attrName>style.visibility</p:attrName>
                                            </p:attrNameLst>
                                          </p:cBhvr>
                                          <p:to>
                                            <p:strVal val="visible"/>
                                          </p:to>
                                        </p:set>
                                        <p:animEffect transition="in" filter="randombar(horizontal)">
                                          <p:cBhvr>
                                            <p:cTn id="112" dur="500"/>
                                            <p:tgtEl>
                                              <p:spTgt spid="138"/>
                                            </p:tgtEl>
                                          </p:cBhvr>
                                        </p:animEffect>
                                      </p:childTnLst>
                                    </p:cTn>
                                  </p:par>
                                  <p:par>
                                    <p:cTn id="113" presetID="14" presetClass="entr" presetSubtype="10" fill="hold" nodeType="withEffect">
                                      <p:stCondLst>
                                        <p:cond delay="0"/>
                                      </p:stCondLst>
                                      <p:childTnLst>
                                        <p:set>
                                          <p:cBhvr>
                                            <p:cTn id="114" dur="1" fill="hold">
                                              <p:stCondLst>
                                                <p:cond delay="0"/>
                                              </p:stCondLst>
                                            </p:cTn>
                                            <p:tgtEl>
                                              <p:spTgt spid="141"/>
                                            </p:tgtEl>
                                            <p:attrNameLst>
                                              <p:attrName>style.visibility</p:attrName>
                                            </p:attrNameLst>
                                          </p:cBhvr>
                                          <p:to>
                                            <p:strVal val="visible"/>
                                          </p:to>
                                        </p:set>
                                        <p:animEffect transition="in" filter="randombar(horizontal)">
                                          <p:cBhvr>
                                            <p:cTn id="115" dur="500"/>
                                            <p:tgtEl>
                                              <p:spTgt spid="141"/>
                                            </p:tgtEl>
                                          </p:cBhvr>
                                        </p:animEffect>
                                      </p:childTnLst>
                                    </p:cTn>
                                  </p:par>
                                </p:childTnLst>
                              </p:cTn>
                            </p:par>
                            <p:par>
                              <p:cTn id="116" fill="hold">
                                <p:stCondLst>
                                  <p:cond delay="5000"/>
                                </p:stCondLst>
                                <p:childTnLst>
                                  <p:par>
                                    <p:cTn id="117" presetID="16" presetClass="entr" presetSubtype="21" fill="hold" grpId="0" nodeType="afterEffect">
                                      <p:stCondLst>
                                        <p:cond delay="0"/>
                                      </p:stCondLst>
                                      <p:childTnLst>
                                        <p:set>
                                          <p:cBhvr>
                                            <p:cTn id="118" dur="1" fill="hold">
                                              <p:stCondLst>
                                                <p:cond delay="0"/>
                                              </p:stCondLst>
                                            </p:cTn>
                                            <p:tgtEl>
                                              <p:spTgt spid="96"/>
                                            </p:tgtEl>
                                            <p:attrNameLst>
                                              <p:attrName>style.visibility</p:attrName>
                                            </p:attrNameLst>
                                          </p:cBhvr>
                                          <p:to>
                                            <p:strVal val="visible"/>
                                          </p:to>
                                        </p:set>
                                        <p:animEffect transition="in" filter="barn(inVertical)">
                                          <p:cBhvr>
                                            <p:cTn id="119" dur="500"/>
                                            <p:tgtEl>
                                              <p:spTgt spid="96"/>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Effect transition="in" filter="randombar(horizontal)">
                                          <p:cBhvr>
                                            <p:cTn id="122" dur="500"/>
                                            <p:tgtEl>
                                              <p:spTgt spid="144"/>
                                            </p:tgtEl>
                                          </p:cBhvr>
                                        </p:animEffect>
                                      </p:childTnLst>
                                    </p:cTn>
                                  </p:par>
                                </p:childTnLst>
                              </p:cTn>
                            </p:par>
                            <p:par>
                              <p:cTn id="123" fill="hold">
                                <p:stCondLst>
                                  <p:cond delay="5500"/>
                                </p:stCondLst>
                                <p:childTnLst>
                                  <p:par>
                                    <p:cTn id="124" presetID="16" presetClass="entr" presetSubtype="21" fill="hold" grpId="0" nodeType="afterEffect">
                                      <p:stCondLst>
                                        <p:cond delay="0"/>
                                      </p:stCondLst>
                                      <p:childTnLst>
                                        <p:set>
                                          <p:cBhvr>
                                            <p:cTn id="125" dur="1" fill="hold">
                                              <p:stCondLst>
                                                <p:cond delay="0"/>
                                              </p:stCondLst>
                                            </p:cTn>
                                            <p:tgtEl>
                                              <p:spTgt spid="145"/>
                                            </p:tgtEl>
                                            <p:attrNameLst>
                                              <p:attrName>style.visibility</p:attrName>
                                            </p:attrNameLst>
                                          </p:cBhvr>
                                          <p:to>
                                            <p:strVal val="visible"/>
                                          </p:to>
                                        </p:set>
                                        <p:animEffect transition="in" filter="barn(inVertical)">
                                          <p:cBhvr>
                                            <p:cTn id="126" dur="500"/>
                                            <p:tgtEl>
                                              <p:spTgt spid="14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146"/>
                                            </p:tgtEl>
                                            <p:attrNameLst>
                                              <p:attrName>style.visibility</p:attrName>
                                            </p:attrNameLst>
                                          </p:cBhvr>
                                          <p:to>
                                            <p:strVal val="visible"/>
                                          </p:to>
                                        </p:set>
                                        <p:animEffect transition="in" filter="randombar(horizontal)">
                                          <p:cBhvr>
                                            <p:cTn id="129" dur="500"/>
                                            <p:tgtEl>
                                              <p:spTgt spid="146"/>
                                            </p:tgtEl>
                                          </p:cBhvr>
                                        </p:animEffect>
                                      </p:childTnLst>
                                    </p:cTn>
                                  </p:par>
                                </p:childTnLst>
                              </p:cTn>
                            </p:par>
                            <p:par>
                              <p:cTn id="130" fill="hold">
                                <p:stCondLst>
                                  <p:cond delay="6000"/>
                                </p:stCondLst>
                                <p:childTnLst>
                                  <p:par>
                                    <p:cTn id="131" presetID="16" presetClass="entr" presetSubtype="21" fill="hold" grpId="0" nodeType="afterEffect">
                                      <p:stCondLst>
                                        <p:cond delay="0"/>
                                      </p:stCondLst>
                                      <p:childTnLst>
                                        <p:set>
                                          <p:cBhvr>
                                            <p:cTn id="132" dur="1" fill="hold">
                                              <p:stCondLst>
                                                <p:cond delay="0"/>
                                              </p:stCondLst>
                                            </p:cTn>
                                            <p:tgtEl>
                                              <p:spTgt spid="147"/>
                                            </p:tgtEl>
                                            <p:attrNameLst>
                                              <p:attrName>style.visibility</p:attrName>
                                            </p:attrNameLst>
                                          </p:cBhvr>
                                          <p:to>
                                            <p:strVal val="visible"/>
                                          </p:to>
                                        </p:set>
                                        <p:animEffect transition="in" filter="barn(inVertical)">
                                          <p:cBhvr>
                                            <p:cTn id="133" dur="500"/>
                                            <p:tgtEl>
                                              <p:spTgt spid="147"/>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48"/>
                                            </p:tgtEl>
                                            <p:attrNameLst>
                                              <p:attrName>style.visibility</p:attrName>
                                            </p:attrNameLst>
                                          </p:cBhvr>
                                          <p:to>
                                            <p:strVal val="visible"/>
                                          </p:to>
                                        </p:set>
                                        <p:animEffect transition="in" filter="randombar(horizontal)">
                                          <p:cBhvr>
                                            <p:cTn id="136" dur="500"/>
                                            <p:tgtEl>
                                              <p:spTgt spid="148"/>
                                            </p:tgtEl>
                                          </p:cBhvr>
                                        </p:animEffect>
                                      </p:childTnLst>
                                    </p:cTn>
                                  </p:par>
                                </p:childTnLst>
                              </p:cTn>
                            </p:par>
                            <p:par>
                              <p:cTn id="137" fill="hold">
                                <p:stCondLst>
                                  <p:cond delay="6500"/>
                                </p:stCondLst>
                                <p:childTnLst>
                                  <p:par>
                                    <p:cTn id="138" presetID="16" presetClass="entr" presetSubtype="21" fill="hold" grpId="0" nodeType="afterEffect">
                                      <p:stCondLst>
                                        <p:cond delay="0"/>
                                      </p:stCondLst>
                                      <p:childTnLst>
                                        <p:set>
                                          <p:cBhvr>
                                            <p:cTn id="139" dur="1" fill="hold">
                                              <p:stCondLst>
                                                <p:cond delay="0"/>
                                              </p:stCondLst>
                                            </p:cTn>
                                            <p:tgtEl>
                                              <p:spTgt spid="149"/>
                                            </p:tgtEl>
                                            <p:attrNameLst>
                                              <p:attrName>style.visibility</p:attrName>
                                            </p:attrNameLst>
                                          </p:cBhvr>
                                          <p:to>
                                            <p:strVal val="visible"/>
                                          </p:to>
                                        </p:set>
                                        <p:animEffect transition="in" filter="barn(inVertical)">
                                          <p:cBhvr>
                                            <p:cTn id="140" dur="500"/>
                                            <p:tgtEl>
                                              <p:spTgt spid="149"/>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150"/>
                                            </p:tgtEl>
                                            <p:attrNameLst>
                                              <p:attrName>style.visibility</p:attrName>
                                            </p:attrNameLst>
                                          </p:cBhvr>
                                          <p:to>
                                            <p:strVal val="visible"/>
                                          </p:to>
                                        </p:set>
                                        <p:animEffect transition="in" filter="randombar(horizontal)">
                                          <p:cBhvr>
                                            <p:cTn id="143" dur="500"/>
                                            <p:tgtEl>
                                              <p:spTgt spid="150"/>
                                            </p:tgtEl>
                                          </p:cBhvr>
                                        </p:animEffect>
                                      </p:childTnLst>
                                    </p:cTn>
                                  </p:par>
                                </p:childTnLst>
                              </p:cTn>
                            </p:par>
                            <p:par>
                              <p:cTn id="144" fill="hold">
                                <p:stCondLst>
                                  <p:cond delay="7000"/>
                                </p:stCondLst>
                                <p:childTnLst>
                                  <p:par>
                                    <p:cTn id="145" presetID="16" presetClass="entr" presetSubtype="21" fill="hold" grpId="0" nodeType="afterEffect">
                                      <p:stCondLst>
                                        <p:cond delay="0"/>
                                      </p:stCondLst>
                                      <p:childTnLst>
                                        <p:set>
                                          <p:cBhvr>
                                            <p:cTn id="146" dur="1" fill="hold">
                                              <p:stCondLst>
                                                <p:cond delay="0"/>
                                              </p:stCondLst>
                                            </p:cTn>
                                            <p:tgtEl>
                                              <p:spTgt spid="151"/>
                                            </p:tgtEl>
                                            <p:attrNameLst>
                                              <p:attrName>style.visibility</p:attrName>
                                            </p:attrNameLst>
                                          </p:cBhvr>
                                          <p:to>
                                            <p:strVal val="visible"/>
                                          </p:to>
                                        </p:set>
                                        <p:animEffect transition="in" filter="barn(inVertical)">
                                          <p:cBhvr>
                                            <p:cTn id="147" dur="500"/>
                                            <p:tgtEl>
                                              <p:spTgt spid="151"/>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152"/>
                                            </p:tgtEl>
                                            <p:attrNameLst>
                                              <p:attrName>style.visibility</p:attrName>
                                            </p:attrNameLst>
                                          </p:cBhvr>
                                          <p:to>
                                            <p:strVal val="visible"/>
                                          </p:to>
                                        </p:set>
                                        <p:animEffect transition="in" filter="randombar(horizontal)">
                                          <p:cBhvr>
                                            <p:cTn id="150" dur="500"/>
                                            <p:tgtEl>
                                              <p:spTgt spid="152"/>
                                            </p:tgtEl>
                                          </p:cBhvr>
                                        </p:animEffect>
                                      </p:childTnLst>
                                    </p:cTn>
                                  </p:par>
                                </p:childTnLst>
                              </p:cTn>
                            </p:par>
                            <p:par>
                              <p:cTn id="151" fill="hold">
                                <p:stCondLst>
                                  <p:cond delay="7500"/>
                                </p:stCondLst>
                                <p:childTnLst>
                                  <p:par>
                                    <p:cTn id="152" presetID="16" presetClass="entr" presetSubtype="21" fill="hold" grpId="0" nodeType="afterEffect">
                                      <p:stCondLst>
                                        <p:cond delay="0"/>
                                      </p:stCondLst>
                                      <p:childTnLst>
                                        <p:set>
                                          <p:cBhvr>
                                            <p:cTn id="153" dur="1" fill="hold">
                                              <p:stCondLst>
                                                <p:cond delay="0"/>
                                              </p:stCondLst>
                                            </p:cTn>
                                            <p:tgtEl>
                                              <p:spTgt spid="153"/>
                                            </p:tgtEl>
                                            <p:attrNameLst>
                                              <p:attrName>style.visibility</p:attrName>
                                            </p:attrNameLst>
                                          </p:cBhvr>
                                          <p:to>
                                            <p:strVal val="visible"/>
                                          </p:to>
                                        </p:set>
                                        <p:animEffect transition="in" filter="barn(inVertical)">
                                          <p:cBhvr>
                                            <p:cTn id="154" dur="500"/>
                                            <p:tgtEl>
                                              <p:spTgt spid="153"/>
                                            </p:tgtEl>
                                          </p:cBhvr>
                                        </p:animEffect>
                                      </p:childTnLst>
                                    </p:cTn>
                                  </p:par>
                                  <p:par>
                                    <p:cTn id="155" presetID="14" presetClass="entr" presetSubtype="10" fill="hold" grpId="0" nodeType="withEffect">
                                      <p:stCondLst>
                                        <p:cond delay="0"/>
                                      </p:stCondLst>
                                      <p:childTnLst>
                                        <p:set>
                                          <p:cBhvr>
                                            <p:cTn id="156" dur="1" fill="hold">
                                              <p:stCondLst>
                                                <p:cond delay="0"/>
                                              </p:stCondLst>
                                            </p:cTn>
                                            <p:tgtEl>
                                              <p:spTgt spid="154"/>
                                            </p:tgtEl>
                                            <p:attrNameLst>
                                              <p:attrName>style.visibility</p:attrName>
                                            </p:attrNameLst>
                                          </p:cBhvr>
                                          <p:to>
                                            <p:strVal val="visible"/>
                                          </p:to>
                                        </p:set>
                                        <p:animEffect transition="in" filter="randombar(horizontal)">
                                          <p:cBhvr>
                                            <p:cTn id="157" dur="500"/>
                                            <p:tgtEl>
                                              <p:spTgt spid="154"/>
                                            </p:tgtEl>
                                          </p:cBhvr>
                                        </p:animEffect>
                                      </p:childTnLst>
                                    </p:cTn>
                                  </p:par>
                                </p:childTnLst>
                              </p:cTn>
                            </p:par>
                            <p:par>
                              <p:cTn id="158" fill="hold">
                                <p:stCondLst>
                                  <p:cond delay="8000"/>
                                </p:stCondLst>
                                <p:childTnLst>
                                  <p:par>
                                    <p:cTn id="159" presetID="16" presetClass="entr" presetSubtype="21" fill="hold" grpId="0" nodeType="afterEffect">
                                      <p:stCondLst>
                                        <p:cond delay="0"/>
                                      </p:stCondLst>
                                      <p:childTnLst>
                                        <p:set>
                                          <p:cBhvr>
                                            <p:cTn id="160" dur="1" fill="hold">
                                              <p:stCondLst>
                                                <p:cond delay="0"/>
                                              </p:stCondLst>
                                            </p:cTn>
                                            <p:tgtEl>
                                              <p:spTgt spid="155"/>
                                            </p:tgtEl>
                                            <p:attrNameLst>
                                              <p:attrName>style.visibility</p:attrName>
                                            </p:attrNameLst>
                                          </p:cBhvr>
                                          <p:to>
                                            <p:strVal val="visible"/>
                                          </p:to>
                                        </p:set>
                                        <p:animEffect transition="in" filter="barn(inVertical)">
                                          <p:cBhvr>
                                            <p:cTn id="161" dur="500"/>
                                            <p:tgtEl>
                                              <p:spTgt spid="15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156"/>
                                            </p:tgtEl>
                                            <p:attrNameLst>
                                              <p:attrName>style.visibility</p:attrName>
                                            </p:attrNameLst>
                                          </p:cBhvr>
                                          <p:to>
                                            <p:strVal val="visible"/>
                                          </p:to>
                                        </p:set>
                                        <p:animEffect transition="in" filter="randombar(horizontal)">
                                          <p:cBhvr>
                                            <p:cTn id="164" dur="500"/>
                                            <p:tgtEl>
                                              <p:spTgt spid="156"/>
                                            </p:tgtEl>
                                          </p:cBhvr>
                                        </p:animEffect>
                                      </p:childTnLst>
                                    </p:cTn>
                                  </p:par>
                                </p:childTnLst>
                              </p:cTn>
                            </p:par>
                            <p:par>
                              <p:cTn id="165" fill="hold">
                                <p:stCondLst>
                                  <p:cond delay="8500"/>
                                </p:stCondLst>
                                <p:childTnLst>
                                  <p:par>
                                    <p:cTn id="166" presetID="16" presetClass="entr" presetSubtype="21" fill="hold" grpId="0" nodeType="afterEffect">
                                      <p:stCondLst>
                                        <p:cond delay="0"/>
                                      </p:stCondLst>
                                      <p:childTnLst>
                                        <p:set>
                                          <p:cBhvr>
                                            <p:cTn id="167" dur="1" fill="hold">
                                              <p:stCondLst>
                                                <p:cond delay="0"/>
                                              </p:stCondLst>
                                            </p:cTn>
                                            <p:tgtEl>
                                              <p:spTgt spid="157"/>
                                            </p:tgtEl>
                                            <p:attrNameLst>
                                              <p:attrName>style.visibility</p:attrName>
                                            </p:attrNameLst>
                                          </p:cBhvr>
                                          <p:to>
                                            <p:strVal val="visible"/>
                                          </p:to>
                                        </p:set>
                                        <p:animEffect transition="in" filter="barn(inVertical)">
                                          <p:cBhvr>
                                            <p:cTn id="168" dur="500"/>
                                            <p:tgtEl>
                                              <p:spTgt spid="15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58"/>
                                            </p:tgtEl>
                                            <p:attrNameLst>
                                              <p:attrName>style.visibility</p:attrName>
                                            </p:attrNameLst>
                                          </p:cBhvr>
                                          <p:to>
                                            <p:strVal val="visible"/>
                                          </p:to>
                                        </p:set>
                                        <p:animEffect transition="in" filter="randombar(horizontal)">
                                          <p:cBhvr>
                                            <p:cTn id="171" dur="500"/>
                                            <p:tgtEl>
                                              <p:spTgt spid="158"/>
                                            </p:tgtEl>
                                          </p:cBhvr>
                                        </p:animEffect>
                                      </p:childTnLst>
                                    </p:cTn>
                                  </p:par>
                                  <p:par>
                                    <p:cTn id="172" presetID="2" presetClass="entr" presetSubtype="1" fill="hold" grpId="0" nodeType="withEffect">
                                      <p:stCondLst>
                                        <p:cond delay="0"/>
                                      </p:stCondLst>
                                      <p:childTnLst>
                                        <p:set>
                                          <p:cBhvr>
                                            <p:cTn id="173" dur="1" fill="hold">
                                              <p:stCondLst>
                                                <p:cond delay="0"/>
                                              </p:stCondLst>
                                            </p:cTn>
                                            <p:tgtEl>
                                              <p:spTgt spid="83"/>
                                            </p:tgtEl>
                                            <p:attrNameLst>
                                              <p:attrName>style.visibility</p:attrName>
                                            </p:attrNameLst>
                                          </p:cBhvr>
                                          <p:to>
                                            <p:strVal val="visible"/>
                                          </p:to>
                                        </p:set>
                                        <p:anim calcmode="lin" valueType="num">
                                          <p:cBhvr additive="base">
                                            <p:cTn id="174" dur="1000" fill="hold"/>
                                            <p:tgtEl>
                                              <p:spTgt spid="83"/>
                                            </p:tgtEl>
                                            <p:attrNameLst>
                                              <p:attrName>ppt_x</p:attrName>
                                            </p:attrNameLst>
                                          </p:cBhvr>
                                          <p:tavLst>
                                            <p:tav tm="0">
                                              <p:val>
                                                <p:strVal val="#ppt_x"/>
                                              </p:val>
                                            </p:tav>
                                            <p:tav tm="100000">
                                              <p:val>
                                                <p:strVal val="#ppt_x"/>
                                              </p:val>
                                            </p:tav>
                                          </p:tavLst>
                                        </p:anim>
                                        <p:anim calcmode="lin" valueType="num">
                                          <p:cBhvr additive="base">
                                            <p:cTn id="175" dur="1000" fill="hold"/>
                                            <p:tgtEl>
                                              <p:spTgt spid="83"/>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84"/>
                                            </p:tgtEl>
                                            <p:attrNameLst>
                                              <p:attrName>style.visibility</p:attrName>
                                            </p:attrNameLst>
                                          </p:cBhvr>
                                          <p:to>
                                            <p:strVal val="visible"/>
                                          </p:to>
                                        </p:set>
                                        <p:anim calcmode="lin" valueType="num">
                                          <p:cBhvr additive="base">
                                            <p:cTn id="178" dur="1000" fill="hold"/>
                                            <p:tgtEl>
                                              <p:spTgt spid="84"/>
                                            </p:tgtEl>
                                            <p:attrNameLst>
                                              <p:attrName>ppt_x</p:attrName>
                                            </p:attrNameLst>
                                          </p:cBhvr>
                                          <p:tavLst>
                                            <p:tav tm="0">
                                              <p:val>
                                                <p:strVal val="#ppt_x"/>
                                              </p:val>
                                            </p:tav>
                                            <p:tav tm="100000">
                                              <p:val>
                                                <p:strVal val="#ppt_x"/>
                                              </p:val>
                                            </p:tav>
                                          </p:tavLst>
                                        </p:anim>
                                        <p:anim calcmode="lin" valueType="num">
                                          <p:cBhvr additive="base">
                                            <p:cTn id="179" dur="1000" fill="hold"/>
                                            <p:tgtEl>
                                              <p:spTgt spid="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3" grpId="0" animBg="1"/>
          <p:bldP spid="107" grpId="0" animBg="1"/>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3" grpId="0"/>
          <p:bldP spid="83" grpId="0"/>
          <p:bldP spid="8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p:nvPr/>
        </p:nvSpPr>
        <p:spPr bwMode="auto">
          <a:xfrm>
            <a:off x="4182367" y="1760817"/>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latin typeface="+mj-ea"/>
              <a:ea typeface="+mj-ea"/>
            </a:endParaRPr>
          </a:p>
        </p:txBody>
      </p:sp>
      <p:grpSp>
        <p:nvGrpSpPr>
          <p:cNvPr id="6" name="组合 5"/>
          <p:cNvGrpSpPr/>
          <p:nvPr/>
        </p:nvGrpSpPr>
        <p:grpSpPr>
          <a:xfrm>
            <a:off x="4182155" y="1443171"/>
            <a:ext cx="1532987" cy="1532987"/>
            <a:chOff x="2342140" y="893355"/>
            <a:chExt cx="1149740" cy="1149740"/>
          </a:xfrm>
        </p:grpSpPr>
        <p:grpSp>
          <p:nvGrpSpPr>
            <p:cNvPr id="7" name="组合 6"/>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8"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lumMod val="10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j-ea"/>
                <a:ea typeface="+mj-ea"/>
              </a:endParaRPr>
            </a:p>
          </p:txBody>
        </p:sp>
      </p:grpSp>
      <p:grpSp>
        <p:nvGrpSpPr>
          <p:cNvPr id="11" name="组合 10"/>
          <p:cNvGrpSpPr/>
          <p:nvPr/>
        </p:nvGrpSpPr>
        <p:grpSpPr>
          <a:xfrm>
            <a:off x="3506896" y="3200975"/>
            <a:ext cx="1532987" cy="1532987"/>
            <a:chOff x="1835696" y="2211710"/>
            <a:chExt cx="1149740" cy="1149740"/>
          </a:xfrm>
        </p:grpSpPr>
        <p:grpSp>
          <p:nvGrpSpPr>
            <p:cNvPr id="12" name="组合 11"/>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mj-ea"/>
                  <a:ea typeface="+mj-ea"/>
                </a:endParaRPr>
              </a:p>
            </p:txBody>
          </p:sp>
        </p:grpSp>
        <p:sp>
          <p:nvSpPr>
            <p:cNvPr id="13"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lumMod val="100000"/>
              </a:schemeClr>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tx1">
                    <a:lumMod val="75000"/>
                    <a:lumOff val="25000"/>
                  </a:schemeClr>
                </a:solidFill>
                <a:latin typeface="+mj-ea"/>
                <a:ea typeface="+mj-ea"/>
              </a:endParaRPr>
            </a:p>
          </p:txBody>
        </p:sp>
      </p:grpSp>
      <p:grpSp>
        <p:nvGrpSpPr>
          <p:cNvPr id="16" name="组合 15"/>
          <p:cNvGrpSpPr/>
          <p:nvPr/>
        </p:nvGrpSpPr>
        <p:grpSpPr>
          <a:xfrm>
            <a:off x="4370992" y="4833159"/>
            <a:ext cx="1532987" cy="1532987"/>
            <a:chOff x="2483768" y="3435846"/>
            <a:chExt cx="1149740" cy="1149740"/>
          </a:xfrm>
        </p:grpSpPr>
        <p:grpSp>
          <p:nvGrpSpPr>
            <p:cNvPr id="17" name="组合 16"/>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1">
                <a:lumMod val="10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latin typeface="+mj-ea"/>
                <a:ea typeface="+mj-ea"/>
              </a:endParaRPr>
            </a:p>
          </p:txBody>
        </p:sp>
      </p:grpSp>
      <p:sp>
        <p:nvSpPr>
          <p:cNvPr id="21" name="TextBox 18"/>
          <p:cNvSpPr txBox="1"/>
          <p:nvPr/>
        </p:nvSpPr>
        <p:spPr>
          <a:xfrm>
            <a:off x="1941226" y="1923222"/>
            <a:ext cx="1382489"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p>
        </p:txBody>
      </p:sp>
      <p:sp>
        <p:nvSpPr>
          <p:cNvPr id="22" name="TextBox 19"/>
          <p:cNvSpPr txBox="1"/>
          <p:nvPr/>
        </p:nvSpPr>
        <p:spPr>
          <a:xfrm>
            <a:off x="1941220" y="2340250"/>
            <a:ext cx="160442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p>
        </p:txBody>
      </p:sp>
      <p:sp>
        <p:nvSpPr>
          <p:cNvPr id="23" name="TextBox 20"/>
          <p:cNvSpPr txBox="1"/>
          <p:nvPr/>
        </p:nvSpPr>
        <p:spPr>
          <a:xfrm>
            <a:off x="1443907" y="3697345"/>
            <a:ext cx="1775091"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p>
        </p:txBody>
      </p:sp>
      <p:sp>
        <p:nvSpPr>
          <p:cNvPr id="24" name="TextBox 21"/>
          <p:cNvSpPr txBox="1"/>
          <p:nvPr/>
        </p:nvSpPr>
        <p:spPr>
          <a:xfrm>
            <a:off x="1577098" y="4127271"/>
            <a:ext cx="155534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p>
        </p:txBody>
      </p:sp>
      <p:sp>
        <p:nvSpPr>
          <p:cNvPr id="25" name="TextBox 22"/>
          <p:cNvSpPr txBox="1"/>
          <p:nvPr/>
        </p:nvSpPr>
        <p:spPr>
          <a:xfrm>
            <a:off x="2351584" y="5571628"/>
            <a:ext cx="1555341" cy="287323"/>
          </a:xfrm>
          <a:prstGeom prst="rect">
            <a:avLst/>
          </a:prstGeom>
          <a:noFill/>
        </p:spPr>
        <p:txBody>
          <a:bodyPr wrap="square" lIns="0" tIns="0" rIns="0" bIns="0" rtlCol="0">
            <a:spAutoFit/>
          </a:bodyPr>
          <a:lstStyle/>
          <a:p>
            <a:pPr algn="ctr"/>
            <a:r>
              <a:rPr lang="zh-CN" altLang="en-US" sz="1865" b="1" dirty="0">
                <a:solidFill>
                  <a:schemeClr val="tx1">
                    <a:lumMod val="75000"/>
                    <a:lumOff val="25000"/>
                  </a:schemeClr>
                </a:solidFill>
                <a:latin typeface="+mj-ea"/>
                <a:ea typeface="+mj-ea"/>
              </a:rPr>
              <a:t>填加标题</a:t>
            </a:r>
          </a:p>
        </p:txBody>
      </p:sp>
      <p:sp>
        <p:nvSpPr>
          <p:cNvPr id="26" name="TextBox 23"/>
          <p:cNvSpPr txBox="1"/>
          <p:nvPr/>
        </p:nvSpPr>
        <p:spPr>
          <a:xfrm>
            <a:off x="2369700" y="5993926"/>
            <a:ext cx="1555341" cy="225767"/>
          </a:xfrm>
          <a:prstGeom prst="rect">
            <a:avLst/>
          </a:prstGeom>
          <a:noFill/>
        </p:spPr>
        <p:txBody>
          <a:bodyPr wrap="square" lIns="0" tIns="0" rIns="0" bIns="0" rtlCol="0">
            <a:spAutoFit/>
          </a:bodyPr>
          <a:lstStyle/>
          <a:p>
            <a:pPr algn="ctr"/>
            <a:r>
              <a:rPr lang="zh-CN" altLang="en-US" sz="1465" dirty="0">
                <a:solidFill>
                  <a:schemeClr val="tx1">
                    <a:lumMod val="75000"/>
                    <a:lumOff val="25000"/>
                  </a:schemeClr>
                </a:solidFill>
                <a:latin typeface="+mj-ea"/>
                <a:ea typeface="+mj-ea"/>
              </a:rPr>
              <a:t>点击输入说明文字</a:t>
            </a:r>
          </a:p>
        </p:txBody>
      </p:sp>
      <p:sp>
        <p:nvSpPr>
          <p:cNvPr id="27" name="Line 39"/>
          <p:cNvSpPr>
            <a:spLocks noChangeShapeType="1"/>
          </p:cNvSpPr>
          <p:nvPr/>
        </p:nvSpPr>
        <p:spPr bwMode="auto">
          <a:xfrm>
            <a:off x="6122054" y="2580439"/>
            <a:ext cx="1220367" cy="60009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sp>
        <p:nvSpPr>
          <p:cNvPr id="28" name="Line 40"/>
          <p:cNvSpPr>
            <a:spLocks noChangeShapeType="1"/>
          </p:cNvSpPr>
          <p:nvPr/>
        </p:nvSpPr>
        <p:spPr bwMode="auto">
          <a:xfrm>
            <a:off x="5490925" y="3904681"/>
            <a:ext cx="1655732" cy="168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sp>
        <p:nvSpPr>
          <p:cNvPr id="29" name="Line 41"/>
          <p:cNvSpPr>
            <a:spLocks noChangeShapeType="1"/>
          </p:cNvSpPr>
          <p:nvPr/>
        </p:nvSpPr>
        <p:spPr bwMode="auto">
          <a:xfrm flipV="1">
            <a:off x="6064361" y="4632007"/>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latin typeface="+mj-ea"/>
              <a:ea typeface="+mj-ea"/>
            </a:endParaRPr>
          </a:p>
        </p:txBody>
      </p:sp>
      <p:grpSp>
        <p:nvGrpSpPr>
          <p:cNvPr id="30" name="组合 29"/>
          <p:cNvGrpSpPr/>
          <p:nvPr/>
        </p:nvGrpSpPr>
        <p:grpSpPr>
          <a:xfrm>
            <a:off x="7566653" y="2364188"/>
            <a:ext cx="3041848" cy="3041848"/>
            <a:chOff x="1403648" y="1115468"/>
            <a:chExt cx="1294414" cy="1294414"/>
          </a:xfrm>
        </p:grpSpPr>
        <p:sp>
          <p:nvSpPr>
            <p:cNvPr id="31" name="椭圆 30"/>
            <p:cNvSpPr/>
            <p:nvPr/>
          </p:nvSpPr>
          <p:spPr>
            <a:xfrm>
              <a:off x="1539485" y="1259632"/>
              <a:ext cx="1022740" cy="102274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dirty="0">
                <a:latin typeface="+mj-ea"/>
                <a:ea typeface="+mj-ea"/>
              </a:endParaRPr>
            </a:p>
          </p:txBody>
        </p:sp>
        <p:grpSp>
          <p:nvGrpSpPr>
            <p:cNvPr id="32" name="组合 3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4" name="同心圆 3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j-ea"/>
                  <a:ea typeface="+mj-ea"/>
                </a:endParaRPr>
              </a:p>
            </p:txBody>
          </p:sp>
          <p:sp>
            <p:nvSpPr>
              <p:cNvPr id="35" name="同心圆 3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solidFill>
                  <a:latin typeface="+mj-ea"/>
                  <a:ea typeface="+mj-ea"/>
                </a:endParaRPr>
              </a:p>
            </p:txBody>
          </p:sp>
        </p:grpSp>
        <p:sp>
          <p:nvSpPr>
            <p:cNvPr id="33" name="TextBox 30"/>
            <p:cNvSpPr txBox="1"/>
            <p:nvPr/>
          </p:nvSpPr>
          <p:spPr>
            <a:xfrm>
              <a:off x="1687876" y="1485936"/>
              <a:ext cx="725958" cy="528190"/>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735" dirty="0">
                  <a:solidFill>
                    <a:schemeClr val="bg1"/>
                  </a:solidFill>
                  <a:effectLst/>
                  <a:latin typeface="+mj-ea"/>
                  <a:ea typeface="+mj-ea"/>
                </a:rPr>
                <a:t>标题</a:t>
              </a:r>
              <a:endParaRPr lang="en-US" altLang="zh-CN" sz="3735" dirty="0">
                <a:solidFill>
                  <a:schemeClr val="bg1"/>
                </a:solidFill>
                <a:effectLst/>
                <a:latin typeface="+mj-ea"/>
                <a:ea typeface="+mj-ea"/>
              </a:endParaRPr>
            </a:p>
            <a:p>
              <a:r>
                <a:rPr lang="zh-CN" altLang="en-US" sz="3735" dirty="0">
                  <a:solidFill>
                    <a:schemeClr val="bg1"/>
                  </a:solidFill>
                  <a:effectLst/>
                  <a:latin typeface="+mj-ea"/>
                  <a:ea typeface="+mj-ea"/>
                </a:rPr>
                <a:t>内容</a:t>
              </a:r>
            </a:p>
          </p:txBody>
        </p:sp>
      </p:grpSp>
      <p:sp>
        <p:nvSpPr>
          <p:cNvPr id="3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3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5000">
                                          <p:cBhvr additive="base">
                                            <p:cTn id="7" dur="1500" fill="hold"/>
                                            <p:tgtEl>
                                              <p:spTgt spid="11"/>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5000">
                                          <p:cBhvr additive="base">
                                            <p:cTn id="11" dur="1500" fill="hold"/>
                                            <p:tgtEl>
                                              <p:spTgt spid="6"/>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65000">
                                          <p:cBhvr additive="base">
                                            <p:cTn id="15" dur="1500" fill="hold"/>
                                            <p:tgtEl>
                                              <p:spTgt spid="16"/>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2" presetClass="entr" presetSubtype="1" fill="hold" grpId="0" nodeType="withEffect" p14:presetBounceEnd="81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81000">
                                          <p:cBhvr additive="base">
                                            <p:cTn id="58" dur="1000" fill="hold"/>
                                            <p:tgtEl>
                                              <p:spTgt spid="36"/>
                                            </p:tgtEl>
                                            <p:attrNameLst>
                                              <p:attrName>ppt_x</p:attrName>
                                            </p:attrNameLst>
                                          </p:cBhvr>
                                          <p:tavLst>
                                            <p:tav tm="0">
                                              <p:val>
                                                <p:strVal val="#ppt_x"/>
                                              </p:val>
                                            </p:tav>
                                            <p:tav tm="100000">
                                              <p:val>
                                                <p:strVal val="#ppt_x"/>
                                              </p:val>
                                            </p:tav>
                                          </p:tavLst>
                                        </p:anim>
                                        <p:anim calcmode="lin" valueType="num" p14:bounceEnd="81000">
                                          <p:cBhvr additive="base">
                                            <p:cTn id="59" dur="1000" fill="hold"/>
                                            <p:tgtEl>
                                              <p:spTgt spid="36"/>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14:presetBounceEnd="81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81000">
                                          <p:cBhvr additive="base">
                                            <p:cTn id="62" dur="1000" fill="hold"/>
                                            <p:tgtEl>
                                              <p:spTgt spid="37"/>
                                            </p:tgtEl>
                                            <p:attrNameLst>
                                              <p:attrName>ppt_x</p:attrName>
                                            </p:attrNameLst>
                                          </p:cBhvr>
                                          <p:tavLst>
                                            <p:tav tm="0">
                                              <p:val>
                                                <p:strVal val="#ppt_x"/>
                                              </p:val>
                                            </p:tav>
                                            <p:tav tm="100000">
                                              <p:val>
                                                <p:strVal val="#ppt_x"/>
                                              </p:val>
                                            </p:tav>
                                          </p:tavLst>
                                        </p:anim>
                                        <p:anim calcmode="lin" valueType="num" p14:bounceEnd="81000">
                                          <p:cBhvr additive="base">
                                            <p:cTn id="63"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6" grpId="0"/>
          <p:bldP spid="27" grpId="0" animBg="1"/>
          <p:bldP spid="28" grpId="0" animBg="1"/>
          <p:bldP spid="29" grpId="0" animBg="1"/>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ppt_x"/>
                                              </p:val>
                                            </p:tav>
                                            <p:tav tm="100000">
                                              <p:val>
                                                <p:strVal val="#ppt_x"/>
                                              </p:val>
                                            </p:tav>
                                          </p:tavLst>
                                        </p:anim>
                                        <p:anim calcmode="lin" valueType="num">
                                          <p:cBhvr additive="base">
                                            <p:cTn id="16" dur="15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par>
                                    <p:cTn id="56" presetID="2" presetClass="entr" presetSubtype="1"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1000" fill="hold"/>
                                            <p:tgtEl>
                                              <p:spTgt spid="36"/>
                                            </p:tgtEl>
                                            <p:attrNameLst>
                                              <p:attrName>ppt_x</p:attrName>
                                            </p:attrNameLst>
                                          </p:cBhvr>
                                          <p:tavLst>
                                            <p:tav tm="0">
                                              <p:val>
                                                <p:strVal val="#ppt_x"/>
                                              </p:val>
                                            </p:tav>
                                            <p:tav tm="100000">
                                              <p:val>
                                                <p:strVal val="#ppt_x"/>
                                              </p:val>
                                            </p:tav>
                                          </p:tavLst>
                                        </p:anim>
                                        <p:anim calcmode="lin" valueType="num">
                                          <p:cBhvr additive="base">
                                            <p:cTn id="59" dur="1000" fill="hold"/>
                                            <p:tgtEl>
                                              <p:spTgt spid="36"/>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ppt_x"/>
                                              </p:val>
                                            </p:tav>
                                            <p:tav tm="100000">
                                              <p:val>
                                                <p:strVal val="#ppt_x"/>
                                              </p:val>
                                            </p:tav>
                                          </p:tavLst>
                                        </p:anim>
                                        <p:anim calcmode="lin" valueType="num">
                                          <p:cBhvr additive="base">
                                            <p:cTn id="63"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3" grpId="0"/>
          <p:bldP spid="24" grpId="0"/>
          <p:bldP spid="25" grpId="0"/>
          <p:bldP spid="26" grpId="0"/>
          <p:bldP spid="27" grpId="0" animBg="1"/>
          <p:bldP spid="28" grpId="0" animBg="1"/>
          <p:bldP spid="29" grpId="0" animBg="1"/>
          <p:bldP spid="36"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1639112" y="1799318"/>
            <a:ext cx="4213952" cy="5250411"/>
            <a:chOff x="7380501" y="2927403"/>
            <a:chExt cx="2311885" cy="2880513"/>
          </a:xfrm>
        </p:grpSpPr>
        <p:sp>
          <p:nvSpPr>
            <p:cNvPr id="72"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7489733" y="1412510"/>
            <a:ext cx="3140530" cy="461665"/>
            <a:chOff x="3303678" y="1772209"/>
            <a:chExt cx="3140530" cy="461665"/>
          </a:xfrm>
        </p:grpSpPr>
        <p:sp>
          <p:nvSpPr>
            <p:cNvPr id="85" name="TextBox 11"/>
            <p:cNvSpPr txBox="1"/>
            <p:nvPr/>
          </p:nvSpPr>
          <p:spPr>
            <a:xfrm>
              <a:off x="3303678" y="1772209"/>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cxnSp>
          <p:nvCxnSpPr>
            <p:cNvPr id="86" name="直接连接符 85"/>
            <p:cNvCxnSpPr/>
            <p:nvPr/>
          </p:nvCxnSpPr>
          <p:spPr>
            <a:xfrm>
              <a:off x="3419872" y="2189749"/>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7452345" y="2412503"/>
            <a:ext cx="3140530" cy="461665"/>
            <a:chOff x="3303678" y="2574743"/>
            <a:chExt cx="3140530" cy="461665"/>
          </a:xfrm>
        </p:grpSpPr>
        <p:sp>
          <p:nvSpPr>
            <p:cNvPr id="88" name="TextBox 47"/>
            <p:cNvSpPr txBox="1"/>
            <p:nvPr/>
          </p:nvSpPr>
          <p:spPr>
            <a:xfrm>
              <a:off x="3303678" y="2574743"/>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cxnSp>
          <p:nvCxnSpPr>
            <p:cNvPr id="89" name="直接连接符 88"/>
            <p:cNvCxnSpPr/>
            <p:nvPr/>
          </p:nvCxnSpPr>
          <p:spPr>
            <a:xfrm>
              <a:off x="3419872" y="2992283"/>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7452345" y="3342380"/>
            <a:ext cx="3140530" cy="461665"/>
            <a:chOff x="3303678" y="3377277"/>
            <a:chExt cx="3140530" cy="461665"/>
          </a:xfrm>
        </p:grpSpPr>
        <p:sp>
          <p:nvSpPr>
            <p:cNvPr id="91" name="TextBox 51"/>
            <p:cNvSpPr txBox="1"/>
            <p:nvPr/>
          </p:nvSpPr>
          <p:spPr>
            <a:xfrm>
              <a:off x="3303678" y="3377277"/>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cxnSp>
          <p:nvCxnSpPr>
            <p:cNvPr id="92" name="直接连接符 91"/>
            <p:cNvCxnSpPr/>
            <p:nvPr/>
          </p:nvCxnSpPr>
          <p:spPr>
            <a:xfrm>
              <a:off x="3419872" y="3794817"/>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7452345" y="4256318"/>
            <a:ext cx="3140530" cy="461665"/>
            <a:chOff x="3303678" y="4179811"/>
            <a:chExt cx="3140530" cy="461665"/>
          </a:xfrm>
        </p:grpSpPr>
        <p:sp>
          <p:nvSpPr>
            <p:cNvPr id="94" name="TextBox 55"/>
            <p:cNvSpPr txBox="1"/>
            <p:nvPr/>
          </p:nvSpPr>
          <p:spPr>
            <a:xfrm>
              <a:off x="3303678" y="4179811"/>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cxnSp>
          <p:nvCxnSpPr>
            <p:cNvPr id="95" name="直接连接符 94"/>
            <p:cNvCxnSpPr/>
            <p:nvPr/>
          </p:nvCxnSpPr>
          <p:spPr>
            <a:xfrm>
              <a:off x="3419872" y="4597351"/>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7419520" y="5251582"/>
            <a:ext cx="3140530" cy="461665"/>
            <a:chOff x="3303678" y="4982345"/>
            <a:chExt cx="3140530" cy="461665"/>
          </a:xfrm>
        </p:grpSpPr>
        <p:sp>
          <p:nvSpPr>
            <p:cNvPr id="97" name="TextBox 59"/>
            <p:cNvSpPr txBox="1"/>
            <p:nvPr/>
          </p:nvSpPr>
          <p:spPr>
            <a:xfrm>
              <a:off x="3303678" y="4982345"/>
              <a:ext cx="3140530"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单击输入标题</a:t>
              </a:r>
            </a:p>
          </p:txBody>
        </p:sp>
        <p:cxnSp>
          <p:nvCxnSpPr>
            <p:cNvPr id="98" name="直接连接符 97"/>
            <p:cNvCxnSpPr/>
            <p:nvPr/>
          </p:nvCxnSpPr>
          <p:spPr>
            <a:xfrm>
              <a:off x="3419872" y="5399885"/>
              <a:ext cx="295412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6752492" y="1212578"/>
            <a:ext cx="699854" cy="699854"/>
            <a:chOff x="2627784" y="1701415"/>
            <a:chExt cx="605681" cy="605681"/>
          </a:xfrm>
          <a:solidFill>
            <a:schemeClr val="accent1"/>
          </a:solidFill>
          <a:effectLst>
            <a:outerShdw blurRad="190500" dist="127000" dir="2700000" algn="tl" rotWithShape="0">
              <a:prstClr val="black">
                <a:alpha val="40000"/>
              </a:prstClr>
            </a:outerShdw>
          </a:effectLst>
        </p:grpSpPr>
        <p:sp>
          <p:nvSpPr>
            <p:cNvPr id="100" name="椭圆 99"/>
            <p:cNvSpPr/>
            <p:nvPr/>
          </p:nvSpPr>
          <p:spPr>
            <a:xfrm>
              <a:off x="2627784" y="1701415"/>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01</a:t>
              </a:r>
              <a:endParaRPr lang="zh-CN" altLang="en-US" b="1" dirty="0">
                <a:solidFill>
                  <a:schemeClr val="bg1"/>
                </a:solidFill>
              </a:endParaRPr>
            </a:p>
          </p:txBody>
        </p:sp>
        <p:sp>
          <p:nvSpPr>
            <p:cNvPr id="102" name="Freeform 28"/>
            <p:cNvSpPr/>
            <p:nvPr/>
          </p:nvSpPr>
          <p:spPr bwMode="auto">
            <a:xfrm>
              <a:off x="2943729" y="2022671"/>
              <a:ext cx="55929" cy="53591"/>
            </a:xfrm>
            <a:custGeom>
              <a:avLst/>
              <a:gdLst>
                <a:gd name="T0" fmla="*/ 181 w 243"/>
                <a:gd name="T1" fmla="*/ 76 h 233"/>
                <a:gd name="T2" fmla="*/ 172 w 243"/>
                <a:gd name="T3" fmla="*/ 75 h 233"/>
                <a:gd name="T4" fmla="*/ 154 w 243"/>
                <a:gd name="T5" fmla="*/ 58 h 233"/>
                <a:gd name="T6" fmla="*/ 133 w 243"/>
                <a:gd name="T7" fmla="*/ 64 h 233"/>
                <a:gd name="T8" fmla="*/ 75 w 243"/>
                <a:gd name="T9" fmla="*/ 9 h 233"/>
                <a:gd name="T10" fmla="*/ 13 w 243"/>
                <a:gd name="T11" fmla="*/ 75 h 233"/>
                <a:gd name="T12" fmla="*/ 71 w 243"/>
                <a:gd name="T13" fmla="*/ 129 h 233"/>
                <a:gd name="T14" fmla="*/ 69 w 243"/>
                <a:gd name="T15" fmla="*/ 150 h 233"/>
                <a:gd name="T16" fmla="*/ 86 w 243"/>
                <a:gd name="T17" fmla="*/ 166 h 233"/>
                <a:gd name="T18" fmla="*/ 88 w 243"/>
                <a:gd name="T19" fmla="*/ 176 h 233"/>
                <a:gd name="T20" fmla="*/ 150 w 243"/>
                <a:gd name="T21" fmla="*/ 233 h 233"/>
                <a:gd name="T22" fmla="*/ 243 w 243"/>
                <a:gd name="T23" fmla="*/ 133 h 233"/>
                <a:gd name="T24" fmla="*/ 181 w 243"/>
                <a:gd name="T25"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33">
                  <a:moveTo>
                    <a:pt x="181" y="76"/>
                  </a:moveTo>
                  <a:cubicBezTo>
                    <a:pt x="179" y="74"/>
                    <a:pt x="176" y="74"/>
                    <a:pt x="172" y="75"/>
                  </a:cubicBezTo>
                  <a:cubicBezTo>
                    <a:pt x="168" y="71"/>
                    <a:pt x="161" y="65"/>
                    <a:pt x="154" y="58"/>
                  </a:cubicBezTo>
                  <a:cubicBezTo>
                    <a:pt x="150" y="55"/>
                    <a:pt x="143" y="58"/>
                    <a:pt x="133" y="64"/>
                  </a:cubicBezTo>
                  <a:cubicBezTo>
                    <a:pt x="119" y="51"/>
                    <a:pt x="83" y="17"/>
                    <a:pt x="75" y="9"/>
                  </a:cubicBezTo>
                  <a:cubicBezTo>
                    <a:pt x="64" y="0"/>
                    <a:pt x="0" y="64"/>
                    <a:pt x="13" y="75"/>
                  </a:cubicBezTo>
                  <a:cubicBezTo>
                    <a:pt x="22" y="84"/>
                    <a:pt x="57" y="116"/>
                    <a:pt x="71" y="129"/>
                  </a:cubicBezTo>
                  <a:cubicBezTo>
                    <a:pt x="66" y="139"/>
                    <a:pt x="64" y="146"/>
                    <a:pt x="69" y="150"/>
                  </a:cubicBezTo>
                  <a:cubicBezTo>
                    <a:pt x="75" y="157"/>
                    <a:pt x="81" y="162"/>
                    <a:pt x="86" y="166"/>
                  </a:cubicBezTo>
                  <a:cubicBezTo>
                    <a:pt x="85" y="170"/>
                    <a:pt x="85" y="174"/>
                    <a:pt x="88" y="176"/>
                  </a:cubicBezTo>
                  <a:cubicBezTo>
                    <a:pt x="97" y="183"/>
                    <a:pt x="121" y="206"/>
                    <a:pt x="150" y="233"/>
                  </a:cubicBezTo>
                  <a:cubicBezTo>
                    <a:pt x="243" y="133"/>
                    <a:pt x="243" y="133"/>
                    <a:pt x="243" y="133"/>
                  </a:cubicBezTo>
                  <a:cubicBezTo>
                    <a:pt x="215" y="108"/>
                    <a:pt x="193" y="86"/>
                    <a:pt x="18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5" name="组合 104"/>
          <p:cNvGrpSpPr/>
          <p:nvPr/>
        </p:nvGrpSpPr>
        <p:grpSpPr>
          <a:xfrm>
            <a:off x="6752493" y="3088252"/>
            <a:ext cx="699854" cy="699854"/>
            <a:chOff x="2636173" y="3306483"/>
            <a:chExt cx="605681" cy="605681"/>
          </a:xfrm>
          <a:solidFill>
            <a:schemeClr val="accent1"/>
          </a:solidFill>
          <a:effectLst>
            <a:outerShdw blurRad="190500" dist="127000" dir="2700000" algn="tl" rotWithShape="0">
              <a:prstClr val="black">
                <a:alpha val="40000"/>
              </a:prstClr>
            </a:outerShdw>
          </a:effectLst>
        </p:grpSpPr>
        <p:sp>
          <p:nvSpPr>
            <p:cNvPr id="106" name="椭圆 105"/>
            <p:cNvSpPr/>
            <p:nvPr/>
          </p:nvSpPr>
          <p:spPr>
            <a:xfrm>
              <a:off x="2636173" y="3306483"/>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03</a:t>
              </a:r>
              <a:endParaRPr lang="zh-CN" altLang="en-US" b="1" dirty="0">
                <a:solidFill>
                  <a:schemeClr val="bg1"/>
                </a:solidFill>
              </a:endParaRPr>
            </a:p>
          </p:txBody>
        </p:sp>
        <p:grpSp>
          <p:nvGrpSpPr>
            <p:cNvPr id="107" name="Group 35"/>
            <p:cNvGrpSpPr>
              <a:grpSpLocks noChangeAspect="1"/>
            </p:cNvGrpSpPr>
            <p:nvPr/>
          </p:nvGrpSpPr>
          <p:grpSpPr bwMode="auto">
            <a:xfrm>
              <a:off x="2890407" y="3635332"/>
              <a:ext cx="79285" cy="30300"/>
              <a:chOff x="400" y="1291"/>
              <a:chExt cx="314" cy="120"/>
            </a:xfrm>
            <a:grpFill/>
          </p:grpSpPr>
          <p:sp>
            <p:nvSpPr>
              <p:cNvPr id="110" name="Oval 38"/>
              <p:cNvSpPr>
                <a:spLocks noChangeArrowheads="1"/>
              </p:cNvSpPr>
              <p:nvPr/>
            </p:nvSpPr>
            <p:spPr bwMode="auto">
              <a:xfrm>
                <a:off x="400" y="1291"/>
                <a:ext cx="118" cy="1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1" name="Oval 39"/>
              <p:cNvSpPr>
                <a:spLocks noChangeArrowheads="1"/>
              </p:cNvSpPr>
              <p:nvPr/>
            </p:nvSpPr>
            <p:spPr bwMode="auto">
              <a:xfrm>
                <a:off x="596" y="1291"/>
                <a:ext cx="118" cy="1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13" name="组合 112"/>
          <p:cNvGrpSpPr/>
          <p:nvPr/>
        </p:nvGrpSpPr>
        <p:grpSpPr>
          <a:xfrm>
            <a:off x="6752492" y="4039127"/>
            <a:ext cx="699854" cy="699854"/>
            <a:chOff x="2627784" y="4109017"/>
            <a:chExt cx="605681" cy="605681"/>
          </a:xfrm>
          <a:solidFill>
            <a:schemeClr val="accent1"/>
          </a:solidFill>
          <a:effectLst>
            <a:outerShdw blurRad="190500" dist="127000" dir="2700000" algn="tl" rotWithShape="0">
              <a:prstClr val="black">
                <a:alpha val="40000"/>
              </a:prstClr>
            </a:outerShdw>
          </a:effectLst>
        </p:grpSpPr>
        <p:sp>
          <p:nvSpPr>
            <p:cNvPr id="114" name="椭圆 113"/>
            <p:cNvSpPr/>
            <p:nvPr/>
          </p:nvSpPr>
          <p:spPr>
            <a:xfrm>
              <a:off x="2627784" y="4109017"/>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04</a:t>
              </a:r>
              <a:endParaRPr lang="zh-CN" altLang="en-US" b="1" dirty="0">
                <a:solidFill>
                  <a:schemeClr val="bg1"/>
                </a:solidFill>
              </a:endParaRPr>
            </a:p>
          </p:txBody>
        </p:sp>
        <p:grpSp>
          <p:nvGrpSpPr>
            <p:cNvPr id="115" name="Group 44"/>
            <p:cNvGrpSpPr>
              <a:grpSpLocks noChangeAspect="1"/>
            </p:cNvGrpSpPr>
            <p:nvPr/>
          </p:nvGrpSpPr>
          <p:grpSpPr bwMode="auto">
            <a:xfrm>
              <a:off x="2823497" y="4261793"/>
              <a:ext cx="258908" cy="107342"/>
              <a:chOff x="303" y="876"/>
              <a:chExt cx="603" cy="250"/>
            </a:xfrm>
            <a:grpFill/>
          </p:grpSpPr>
          <p:sp>
            <p:nvSpPr>
              <p:cNvPr id="119" name="Freeform 48"/>
              <p:cNvSpPr/>
              <p:nvPr/>
            </p:nvSpPr>
            <p:spPr bwMode="auto">
              <a:xfrm>
                <a:off x="303" y="1018"/>
                <a:ext cx="123" cy="108"/>
              </a:xfrm>
              <a:custGeom>
                <a:avLst/>
                <a:gdLst>
                  <a:gd name="T0" fmla="*/ 123 w 123"/>
                  <a:gd name="T1" fmla="*/ 108 h 108"/>
                  <a:gd name="T2" fmla="*/ 64 w 123"/>
                  <a:gd name="T3" fmla="*/ 0 h 108"/>
                  <a:gd name="T4" fmla="*/ 0 w 123"/>
                  <a:gd name="T5" fmla="*/ 33 h 108"/>
                  <a:gd name="T6" fmla="*/ 41 w 123"/>
                  <a:gd name="T7" fmla="*/ 108 h 108"/>
                  <a:gd name="T8" fmla="*/ 123 w 123"/>
                  <a:gd name="T9" fmla="*/ 108 h 108"/>
                </a:gdLst>
                <a:ahLst/>
                <a:cxnLst>
                  <a:cxn ang="0">
                    <a:pos x="T0" y="T1"/>
                  </a:cxn>
                  <a:cxn ang="0">
                    <a:pos x="T2" y="T3"/>
                  </a:cxn>
                  <a:cxn ang="0">
                    <a:pos x="T4" y="T5"/>
                  </a:cxn>
                  <a:cxn ang="0">
                    <a:pos x="T6" y="T7"/>
                  </a:cxn>
                  <a:cxn ang="0">
                    <a:pos x="T8" y="T9"/>
                  </a:cxn>
                </a:cxnLst>
                <a:rect l="0" t="0" r="r" b="b"/>
                <a:pathLst>
                  <a:path w="123" h="108">
                    <a:moveTo>
                      <a:pt x="123" y="108"/>
                    </a:moveTo>
                    <a:lnTo>
                      <a:pt x="64" y="0"/>
                    </a:lnTo>
                    <a:lnTo>
                      <a:pt x="0" y="33"/>
                    </a:lnTo>
                    <a:lnTo>
                      <a:pt x="41" y="108"/>
                    </a:lnTo>
                    <a:lnTo>
                      <a:pt x="123"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49"/>
              <p:cNvSpPr/>
              <p:nvPr/>
            </p:nvSpPr>
            <p:spPr bwMode="auto">
              <a:xfrm>
                <a:off x="476" y="975"/>
                <a:ext cx="184" cy="151"/>
              </a:xfrm>
              <a:custGeom>
                <a:avLst/>
                <a:gdLst>
                  <a:gd name="T0" fmla="*/ 71 w 78"/>
                  <a:gd name="T1" fmla="*/ 25 h 64"/>
                  <a:gd name="T2" fmla="*/ 24 w 78"/>
                  <a:gd name="T3" fmla="*/ 8 h 64"/>
                  <a:gd name="T4" fmla="*/ 8 w 78"/>
                  <a:gd name="T5" fmla="*/ 55 h 64"/>
                  <a:gd name="T6" fmla="*/ 14 w 78"/>
                  <a:gd name="T7" fmla="*/ 64 h 64"/>
                  <a:gd name="T8" fmla="*/ 31 w 78"/>
                  <a:gd name="T9" fmla="*/ 64 h 64"/>
                  <a:gd name="T10" fmla="*/ 16 w 78"/>
                  <a:gd name="T11" fmla="*/ 51 h 64"/>
                  <a:gd name="T12" fmla="*/ 28 w 78"/>
                  <a:gd name="T13" fmla="*/ 17 h 64"/>
                  <a:gd name="T14" fmla="*/ 63 w 78"/>
                  <a:gd name="T15" fmla="*/ 29 h 64"/>
                  <a:gd name="T16" fmla="*/ 51 w 78"/>
                  <a:gd name="T17" fmla="*/ 63 h 64"/>
                  <a:gd name="T18" fmla="*/ 48 w 78"/>
                  <a:gd name="T19" fmla="*/ 64 h 64"/>
                  <a:gd name="T20" fmla="*/ 65 w 78"/>
                  <a:gd name="T21" fmla="*/ 64 h 64"/>
                  <a:gd name="T22" fmla="*/ 71 w 78"/>
                  <a:gd name="T23"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64">
                    <a:moveTo>
                      <a:pt x="71" y="25"/>
                    </a:moveTo>
                    <a:cubicBezTo>
                      <a:pt x="63" y="7"/>
                      <a:pt x="42" y="0"/>
                      <a:pt x="24" y="8"/>
                    </a:cubicBezTo>
                    <a:cubicBezTo>
                      <a:pt x="7" y="17"/>
                      <a:pt x="0" y="38"/>
                      <a:pt x="8" y="55"/>
                    </a:cubicBezTo>
                    <a:cubicBezTo>
                      <a:pt x="10" y="58"/>
                      <a:pt x="12" y="61"/>
                      <a:pt x="14" y="64"/>
                    </a:cubicBezTo>
                    <a:cubicBezTo>
                      <a:pt x="31" y="64"/>
                      <a:pt x="31" y="64"/>
                      <a:pt x="31" y="64"/>
                    </a:cubicBezTo>
                    <a:cubicBezTo>
                      <a:pt x="25" y="62"/>
                      <a:pt x="19" y="57"/>
                      <a:pt x="16" y="51"/>
                    </a:cubicBezTo>
                    <a:cubicBezTo>
                      <a:pt x="10" y="38"/>
                      <a:pt x="16" y="23"/>
                      <a:pt x="28" y="17"/>
                    </a:cubicBezTo>
                    <a:cubicBezTo>
                      <a:pt x="41" y="10"/>
                      <a:pt x="56" y="16"/>
                      <a:pt x="63" y="29"/>
                    </a:cubicBezTo>
                    <a:cubicBezTo>
                      <a:pt x="69" y="41"/>
                      <a:pt x="63" y="57"/>
                      <a:pt x="51" y="63"/>
                    </a:cubicBezTo>
                    <a:cubicBezTo>
                      <a:pt x="50" y="63"/>
                      <a:pt x="49" y="64"/>
                      <a:pt x="48" y="64"/>
                    </a:cubicBezTo>
                    <a:cubicBezTo>
                      <a:pt x="65" y="64"/>
                      <a:pt x="65" y="64"/>
                      <a:pt x="65" y="64"/>
                    </a:cubicBezTo>
                    <a:cubicBezTo>
                      <a:pt x="75" y="54"/>
                      <a:pt x="78" y="38"/>
                      <a:pt x="7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50"/>
              <p:cNvSpPr/>
              <p:nvPr/>
            </p:nvSpPr>
            <p:spPr bwMode="auto">
              <a:xfrm>
                <a:off x="388" y="881"/>
                <a:ext cx="369" cy="245"/>
              </a:xfrm>
              <a:custGeom>
                <a:avLst/>
                <a:gdLst>
                  <a:gd name="T0" fmla="*/ 153 w 156"/>
                  <a:gd name="T1" fmla="*/ 92 h 104"/>
                  <a:gd name="T2" fmla="*/ 134 w 156"/>
                  <a:gd name="T3" fmla="*/ 82 h 104"/>
                  <a:gd name="T4" fmla="*/ 133 w 156"/>
                  <a:gd name="T5" fmla="*/ 71 h 104"/>
                  <a:gd name="T6" fmla="*/ 151 w 156"/>
                  <a:gd name="T7" fmla="*/ 59 h 104"/>
                  <a:gd name="T8" fmla="*/ 153 w 156"/>
                  <a:gd name="T9" fmla="*/ 54 h 104"/>
                  <a:gd name="T10" fmla="*/ 145 w 156"/>
                  <a:gd name="T11" fmla="*/ 36 h 104"/>
                  <a:gd name="T12" fmla="*/ 139 w 156"/>
                  <a:gd name="T13" fmla="*/ 34 h 104"/>
                  <a:gd name="T14" fmla="*/ 119 w 156"/>
                  <a:gd name="T15" fmla="*/ 41 h 104"/>
                  <a:gd name="T16" fmla="*/ 110 w 156"/>
                  <a:gd name="T17" fmla="*/ 33 h 104"/>
                  <a:gd name="T18" fmla="*/ 115 w 156"/>
                  <a:gd name="T19" fmla="*/ 12 h 104"/>
                  <a:gd name="T20" fmla="*/ 112 w 156"/>
                  <a:gd name="T21" fmla="*/ 7 h 104"/>
                  <a:gd name="T22" fmla="*/ 94 w 156"/>
                  <a:gd name="T23" fmla="*/ 1 h 104"/>
                  <a:gd name="T24" fmla="*/ 89 w 156"/>
                  <a:gd name="T25" fmla="*/ 3 h 104"/>
                  <a:gd name="T26" fmla="*/ 79 w 156"/>
                  <a:gd name="T27" fmla="*/ 22 h 104"/>
                  <a:gd name="T28" fmla="*/ 68 w 156"/>
                  <a:gd name="T29" fmla="*/ 23 h 104"/>
                  <a:gd name="T30" fmla="*/ 56 w 156"/>
                  <a:gd name="T31" fmla="*/ 5 h 104"/>
                  <a:gd name="T32" fmla="*/ 50 w 156"/>
                  <a:gd name="T33" fmla="*/ 3 h 104"/>
                  <a:gd name="T34" fmla="*/ 33 w 156"/>
                  <a:gd name="T35" fmla="*/ 12 h 104"/>
                  <a:gd name="T36" fmla="*/ 31 w 156"/>
                  <a:gd name="T37" fmla="*/ 17 h 104"/>
                  <a:gd name="T38" fmla="*/ 38 w 156"/>
                  <a:gd name="T39" fmla="*/ 37 h 104"/>
                  <a:gd name="T40" fmla="*/ 30 w 156"/>
                  <a:gd name="T41" fmla="*/ 46 h 104"/>
                  <a:gd name="T42" fmla="*/ 10 w 156"/>
                  <a:gd name="T43" fmla="*/ 42 h 104"/>
                  <a:gd name="T44" fmla="*/ 0 w 156"/>
                  <a:gd name="T45" fmla="*/ 67 h 104"/>
                  <a:gd name="T46" fmla="*/ 1 w 156"/>
                  <a:gd name="T47" fmla="*/ 68 h 104"/>
                  <a:gd name="T48" fmla="*/ 19 w 156"/>
                  <a:gd name="T49" fmla="*/ 77 h 104"/>
                  <a:gd name="T50" fmla="*/ 20 w 156"/>
                  <a:gd name="T51" fmla="*/ 89 h 104"/>
                  <a:gd name="T52" fmla="*/ 14 w 156"/>
                  <a:gd name="T53" fmla="*/ 93 h 104"/>
                  <a:gd name="T54" fmla="*/ 20 w 156"/>
                  <a:gd name="T55" fmla="*/ 104 h 104"/>
                  <a:gd name="T56" fmla="*/ 47 w 156"/>
                  <a:gd name="T57" fmla="*/ 104 h 104"/>
                  <a:gd name="T58" fmla="*/ 42 w 156"/>
                  <a:gd name="T59" fmla="*/ 96 h 104"/>
                  <a:gd name="T60" fmla="*/ 60 w 156"/>
                  <a:gd name="T61" fmla="*/ 45 h 104"/>
                  <a:gd name="T62" fmla="*/ 111 w 156"/>
                  <a:gd name="T63" fmla="*/ 63 h 104"/>
                  <a:gd name="T64" fmla="*/ 106 w 156"/>
                  <a:gd name="T65" fmla="*/ 104 h 104"/>
                  <a:gd name="T66" fmla="*/ 153 w 156"/>
                  <a:gd name="T67" fmla="*/ 104 h 104"/>
                  <a:gd name="T68" fmla="*/ 155 w 156"/>
                  <a:gd name="T69" fmla="*/ 97 h 104"/>
                  <a:gd name="T70" fmla="*/ 153 w 156"/>
                  <a:gd name="T71"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4">
                    <a:moveTo>
                      <a:pt x="153" y="92"/>
                    </a:moveTo>
                    <a:cubicBezTo>
                      <a:pt x="134" y="82"/>
                      <a:pt x="134" y="82"/>
                      <a:pt x="134" y="82"/>
                    </a:cubicBezTo>
                    <a:cubicBezTo>
                      <a:pt x="134" y="78"/>
                      <a:pt x="134" y="75"/>
                      <a:pt x="133" y="71"/>
                    </a:cubicBezTo>
                    <a:cubicBezTo>
                      <a:pt x="151" y="59"/>
                      <a:pt x="151" y="59"/>
                      <a:pt x="151" y="59"/>
                    </a:cubicBezTo>
                    <a:cubicBezTo>
                      <a:pt x="153" y="58"/>
                      <a:pt x="154" y="56"/>
                      <a:pt x="153" y="54"/>
                    </a:cubicBezTo>
                    <a:cubicBezTo>
                      <a:pt x="145" y="36"/>
                      <a:pt x="145" y="36"/>
                      <a:pt x="145" y="36"/>
                    </a:cubicBezTo>
                    <a:cubicBezTo>
                      <a:pt x="144" y="35"/>
                      <a:pt x="141" y="33"/>
                      <a:pt x="139" y="34"/>
                    </a:cubicBezTo>
                    <a:cubicBezTo>
                      <a:pt x="119" y="41"/>
                      <a:pt x="119" y="41"/>
                      <a:pt x="119" y="41"/>
                    </a:cubicBezTo>
                    <a:cubicBezTo>
                      <a:pt x="116" y="38"/>
                      <a:pt x="113" y="36"/>
                      <a:pt x="110" y="33"/>
                    </a:cubicBezTo>
                    <a:cubicBezTo>
                      <a:pt x="115" y="12"/>
                      <a:pt x="115" y="12"/>
                      <a:pt x="115" y="12"/>
                    </a:cubicBezTo>
                    <a:cubicBezTo>
                      <a:pt x="115" y="10"/>
                      <a:pt x="114" y="8"/>
                      <a:pt x="112" y="7"/>
                    </a:cubicBezTo>
                    <a:cubicBezTo>
                      <a:pt x="94" y="1"/>
                      <a:pt x="94" y="1"/>
                      <a:pt x="94" y="1"/>
                    </a:cubicBezTo>
                    <a:cubicBezTo>
                      <a:pt x="92" y="0"/>
                      <a:pt x="90" y="1"/>
                      <a:pt x="89" y="3"/>
                    </a:cubicBezTo>
                    <a:cubicBezTo>
                      <a:pt x="79" y="22"/>
                      <a:pt x="79" y="22"/>
                      <a:pt x="79" y="22"/>
                    </a:cubicBezTo>
                    <a:cubicBezTo>
                      <a:pt x="75" y="22"/>
                      <a:pt x="71" y="22"/>
                      <a:pt x="68" y="23"/>
                    </a:cubicBezTo>
                    <a:cubicBezTo>
                      <a:pt x="56" y="5"/>
                      <a:pt x="56" y="5"/>
                      <a:pt x="56" y="5"/>
                    </a:cubicBezTo>
                    <a:cubicBezTo>
                      <a:pt x="55" y="3"/>
                      <a:pt x="52" y="3"/>
                      <a:pt x="50" y="3"/>
                    </a:cubicBezTo>
                    <a:cubicBezTo>
                      <a:pt x="33" y="12"/>
                      <a:pt x="33" y="12"/>
                      <a:pt x="33" y="12"/>
                    </a:cubicBezTo>
                    <a:cubicBezTo>
                      <a:pt x="31" y="13"/>
                      <a:pt x="30" y="15"/>
                      <a:pt x="31" y="17"/>
                    </a:cubicBezTo>
                    <a:cubicBezTo>
                      <a:pt x="38" y="37"/>
                      <a:pt x="38" y="37"/>
                      <a:pt x="38" y="37"/>
                    </a:cubicBezTo>
                    <a:cubicBezTo>
                      <a:pt x="35" y="40"/>
                      <a:pt x="32" y="43"/>
                      <a:pt x="30" y="46"/>
                    </a:cubicBezTo>
                    <a:cubicBezTo>
                      <a:pt x="10" y="42"/>
                      <a:pt x="10" y="42"/>
                      <a:pt x="10" y="42"/>
                    </a:cubicBezTo>
                    <a:cubicBezTo>
                      <a:pt x="10" y="51"/>
                      <a:pt x="6" y="60"/>
                      <a:pt x="0" y="67"/>
                    </a:cubicBezTo>
                    <a:cubicBezTo>
                      <a:pt x="1" y="68"/>
                      <a:pt x="1" y="68"/>
                      <a:pt x="1" y="68"/>
                    </a:cubicBezTo>
                    <a:cubicBezTo>
                      <a:pt x="19" y="77"/>
                      <a:pt x="19" y="77"/>
                      <a:pt x="19" y="77"/>
                    </a:cubicBezTo>
                    <a:cubicBezTo>
                      <a:pt x="19" y="81"/>
                      <a:pt x="19" y="85"/>
                      <a:pt x="20" y="89"/>
                    </a:cubicBezTo>
                    <a:cubicBezTo>
                      <a:pt x="14" y="93"/>
                      <a:pt x="14" y="93"/>
                      <a:pt x="14" y="93"/>
                    </a:cubicBezTo>
                    <a:cubicBezTo>
                      <a:pt x="20" y="104"/>
                      <a:pt x="20" y="104"/>
                      <a:pt x="20" y="104"/>
                    </a:cubicBezTo>
                    <a:cubicBezTo>
                      <a:pt x="47" y="104"/>
                      <a:pt x="47" y="104"/>
                      <a:pt x="47" y="104"/>
                    </a:cubicBezTo>
                    <a:cubicBezTo>
                      <a:pt x="45" y="102"/>
                      <a:pt x="43" y="99"/>
                      <a:pt x="42" y="96"/>
                    </a:cubicBezTo>
                    <a:cubicBezTo>
                      <a:pt x="33" y="77"/>
                      <a:pt x="41" y="54"/>
                      <a:pt x="60" y="45"/>
                    </a:cubicBezTo>
                    <a:cubicBezTo>
                      <a:pt x="79" y="36"/>
                      <a:pt x="102" y="44"/>
                      <a:pt x="111" y="63"/>
                    </a:cubicBezTo>
                    <a:cubicBezTo>
                      <a:pt x="118" y="77"/>
                      <a:pt x="115" y="93"/>
                      <a:pt x="106" y="104"/>
                    </a:cubicBezTo>
                    <a:cubicBezTo>
                      <a:pt x="153" y="104"/>
                      <a:pt x="153" y="104"/>
                      <a:pt x="153" y="104"/>
                    </a:cubicBezTo>
                    <a:cubicBezTo>
                      <a:pt x="155" y="97"/>
                      <a:pt x="155" y="97"/>
                      <a:pt x="155" y="97"/>
                    </a:cubicBezTo>
                    <a:cubicBezTo>
                      <a:pt x="156" y="95"/>
                      <a:pt x="155" y="93"/>
                      <a:pt x="153"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Freeform 51"/>
              <p:cNvSpPr/>
              <p:nvPr/>
            </p:nvSpPr>
            <p:spPr bwMode="auto">
              <a:xfrm>
                <a:off x="741" y="876"/>
                <a:ext cx="165" cy="250"/>
              </a:xfrm>
              <a:custGeom>
                <a:avLst/>
                <a:gdLst>
                  <a:gd name="T0" fmla="*/ 68 w 70"/>
                  <a:gd name="T1" fmla="*/ 4 h 106"/>
                  <a:gd name="T2" fmla="*/ 63 w 70"/>
                  <a:gd name="T3" fmla="*/ 1 h 106"/>
                  <a:gd name="T4" fmla="*/ 60 w 70"/>
                  <a:gd name="T5" fmla="*/ 1 h 106"/>
                  <a:gd name="T6" fmla="*/ 49 w 70"/>
                  <a:gd name="T7" fmla="*/ 18 h 106"/>
                  <a:gd name="T8" fmla="*/ 49 w 70"/>
                  <a:gd name="T9" fmla="*/ 20 h 106"/>
                  <a:gd name="T10" fmla="*/ 50 w 70"/>
                  <a:gd name="T11" fmla="*/ 21 h 106"/>
                  <a:gd name="T12" fmla="*/ 22 w 70"/>
                  <a:gd name="T13" fmla="*/ 70 h 106"/>
                  <a:gd name="T14" fmla="*/ 22 w 70"/>
                  <a:gd name="T15" fmla="*/ 69 h 106"/>
                  <a:gd name="T16" fmla="*/ 10 w 70"/>
                  <a:gd name="T17" fmla="*/ 73 h 106"/>
                  <a:gd name="T18" fmla="*/ 0 w 70"/>
                  <a:gd name="T19" fmla="*/ 90 h 106"/>
                  <a:gd name="T20" fmla="*/ 7 w 70"/>
                  <a:gd name="T21" fmla="*/ 93 h 106"/>
                  <a:gd name="T22" fmla="*/ 9 w 70"/>
                  <a:gd name="T23" fmla="*/ 99 h 106"/>
                  <a:gd name="T24" fmla="*/ 7 w 70"/>
                  <a:gd name="T25" fmla="*/ 106 h 106"/>
                  <a:gd name="T26" fmla="*/ 21 w 70"/>
                  <a:gd name="T27" fmla="*/ 106 h 106"/>
                  <a:gd name="T28" fmla="*/ 32 w 70"/>
                  <a:gd name="T29" fmla="*/ 86 h 106"/>
                  <a:gd name="T30" fmla="*/ 29 w 70"/>
                  <a:gd name="T31" fmla="*/ 74 h 106"/>
                  <a:gd name="T32" fmla="*/ 29 w 70"/>
                  <a:gd name="T33" fmla="*/ 73 h 106"/>
                  <a:gd name="T34" fmla="*/ 57 w 70"/>
                  <a:gd name="T35" fmla="*/ 25 h 106"/>
                  <a:gd name="T36" fmla="*/ 58 w 70"/>
                  <a:gd name="T37" fmla="*/ 26 h 106"/>
                  <a:gd name="T38" fmla="*/ 61 w 70"/>
                  <a:gd name="T39" fmla="*/ 25 h 106"/>
                  <a:gd name="T40" fmla="*/ 69 w 70"/>
                  <a:gd name="T41" fmla="*/ 6 h 106"/>
                  <a:gd name="T42" fmla="*/ 68 w 70"/>
                  <a:gd name="T43"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106">
                    <a:moveTo>
                      <a:pt x="68" y="4"/>
                    </a:moveTo>
                    <a:cubicBezTo>
                      <a:pt x="63" y="1"/>
                      <a:pt x="63" y="1"/>
                      <a:pt x="63" y="1"/>
                    </a:cubicBezTo>
                    <a:cubicBezTo>
                      <a:pt x="62" y="0"/>
                      <a:pt x="61" y="0"/>
                      <a:pt x="60" y="1"/>
                    </a:cubicBezTo>
                    <a:cubicBezTo>
                      <a:pt x="49" y="18"/>
                      <a:pt x="49" y="18"/>
                      <a:pt x="49" y="18"/>
                    </a:cubicBezTo>
                    <a:cubicBezTo>
                      <a:pt x="48" y="19"/>
                      <a:pt x="48" y="20"/>
                      <a:pt x="49" y="20"/>
                    </a:cubicBezTo>
                    <a:cubicBezTo>
                      <a:pt x="50" y="21"/>
                      <a:pt x="50" y="21"/>
                      <a:pt x="50" y="21"/>
                    </a:cubicBezTo>
                    <a:cubicBezTo>
                      <a:pt x="22" y="70"/>
                      <a:pt x="22" y="70"/>
                      <a:pt x="22" y="70"/>
                    </a:cubicBezTo>
                    <a:cubicBezTo>
                      <a:pt x="22" y="69"/>
                      <a:pt x="22" y="69"/>
                      <a:pt x="22" y="69"/>
                    </a:cubicBezTo>
                    <a:cubicBezTo>
                      <a:pt x="18" y="67"/>
                      <a:pt x="12" y="68"/>
                      <a:pt x="10" y="73"/>
                    </a:cubicBezTo>
                    <a:cubicBezTo>
                      <a:pt x="0" y="90"/>
                      <a:pt x="0" y="90"/>
                      <a:pt x="0" y="90"/>
                    </a:cubicBezTo>
                    <a:cubicBezTo>
                      <a:pt x="7" y="93"/>
                      <a:pt x="7" y="93"/>
                      <a:pt x="7" y="93"/>
                    </a:cubicBezTo>
                    <a:cubicBezTo>
                      <a:pt x="9" y="94"/>
                      <a:pt x="10" y="97"/>
                      <a:pt x="9" y="99"/>
                    </a:cubicBezTo>
                    <a:cubicBezTo>
                      <a:pt x="7" y="106"/>
                      <a:pt x="7" y="106"/>
                      <a:pt x="7" y="106"/>
                    </a:cubicBezTo>
                    <a:cubicBezTo>
                      <a:pt x="21" y="106"/>
                      <a:pt x="21" y="106"/>
                      <a:pt x="21" y="106"/>
                    </a:cubicBezTo>
                    <a:cubicBezTo>
                      <a:pt x="32" y="86"/>
                      <a:pt x="32" y="86"/>
                      <a:pt x="32" y="86"/>
                    </a:cubicBezTo>
                    <a:cubicBezTo>
                      <a:pt x="35" y="82"/>
                      <a:pt x="33" y="76"/>
                      <a:pt x="29" y="74"/>
                    </a:cubicBezTo>
                    <a:cubicBezTo>
                      <a:pt x="29" y="73"/>
                      <a:pt x="29" y="73"/>
                      <a:pt x="29" y="73"/>
                    </a:cubicBezTo>
                    <a:cubicBezTo>
                      <a:pt x="57" y="25"/>
                      <a:pt x="57" y="25"/>
                      <a:pt x="57" y="25"/>
                    </a:cubicBezTo>
                    <a:cubicBezTo>
                      <a:pt x="58" y="26"/>
                      <a:pt x="58" y="26"/>
                      <a:pt x="58" y="26"/>
                    </a:cubicBezTo>
                    <a:cubicBezTo>
                      <a:pt x="59" y="26"/>
                      <a:pt x="60" y="26"/>
                      <a:pt x="61" y="25"/>
                    </a:cubicBezTo>
                    <a:cubicBezTo>
                      <a:pt x="69" y="6"/>
                      <a:pt x="69" y="6"/>
                      <a:pt x="69" y="6"/>
                    </a:cubicBezTo>
                    <a:cubicBezTo>
                      <a:pt x="70" y="5"/>
                      <a:pt x="69" y="4"/>
                      <a:pt x="6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23" name="组合 122"/>
          <p:cNvGrpSpPr/>
          <p:nvPr/>
        </p:nvGrpSpPr>
        <p:grpSpPr>
          <a:xfrm>
            <a:off x="6752492" y="4974063"/>
            <a:ext cx="699854" cy="699854"/>
            <a:chOff x="2627784" y="4911551"/>
            <a:chExt cx="605681" cy="605681"/>
          </a:xfrm>
          <a:solidFill>
            <a:schemeClr val="accent1"/>
          </a:solidFill>
          <a:effectLst>
            <a:outerShdw blurRad="190500" dist="127000" dir="2700000" algn="tl" rotWithShape="0">
              <a:prstClr val="black">
                <a:alpha val="40000"/>
              </a:prstClr>
            </a:outerShdw>
          </a:effectLst>
        </p:grpSpPr>
        <p:sp>
          <p:nvSpPr>
            <p:cNvPr id="124" name="椭圆 123"/>
            <p:cNvSpPr/>
            <p:nvPr/>
          </p:nvSpPr>
          <p:spPr>
            <a:xfrm>
              <a:off x="2627784" y="4911551"/>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05</a:t>
              </a:r>
              <a:endParaRPr lang="zh-CN" altLang="en-US" b="1" dirty="0">
                <a:solidFill>
                  <a:schemeClr val="bg1"/>
                </a:solidFill>
              </a:endParaRPr>
            </a:p>
          </p:txBody>
        </p:sp>
        <p:sp>
          <p:nvSpPr>
            <p:cNvPr id="127" name="Freeform 57"/>
            <p:cNvSpPr>
              <a:spLocks noEditPoints="1"/>
            </p:cNvSpPr>
            <p:nvPr/>
          </p:nvSpPr>
          <p:spPr bwMode="auto">
            <a:xfrm>
              <a:off x="2949285" y="5084749"/>
              <a:ext cx="117856" cy="240428"/>
            </a:xfrm>
            <a:custGeom>
              <a:avLst/>
              <a:gdLst>
                <a:gd name="T0" fmla="*/ 59 w 127"/>
                <a:gd name="T1" fmla="*/ 259 h 259"/>
                <a:gd name="T2" fmla="*/ 59 w 127"/>
                <a:gd name="T3" fmla="*/ 259 h 259"/>
                <a:gd name="T4" fmla="*/ 59 w 127"/>
                <a:gd name="T5" fmla="*/ 259 h 259"/>
                <a:gd name="T6" fmla="*/ 59 w 127"/>
                <a:gd name="T7" fmla="*/ 259 h 259"/>
                <a:gd name="T8" fmla="*/ 59 w 127"/>
                <a:gd name="T9" fmla="*/ 259 h 259"/>
                <a:gd name="T10" fmla="*/ 58 w 127"/>
                <a:gd name="T11" fmla="*/ 247 h 259"/>
                <a:gd name="T12" fmla="*/ 106 w 127"/>
                <a:gd name="T13" fmla="*/ 235 h 259"/>
                <a:gd name="T14" fmla="*/ 106 w 127"/>
                <a:gd name="T15" fmla="*/ 235 h 259"/>
                <a:gd name="T16" fmla="*/ 115 w 127"/>
                <a:gd name="T17" fmla="*/ 225 h 259"/>
                <a:gd name="T18" fmla="*/ 115 w 127"/>
                <a:gd name="T19" fmla="*/ 225 h 259"/>
                <a:gd name="T20" fmla="*/ 115 w 127"/>
                <a:gd name="T21" fmla="*/ 225 h 259"/>
                <a:gd name="T22" fmla="*/ 115 w 127"/>
                <a:gd name="T23" fmla="*/ 225 h 259"/>
                <a:gd name="T24" fmla="*/ 115 w 127"/>
                <a:gd name="T25" fmla="*/ 224 h 259"/>
                <a:gd name="T26" fmla="*/ 115 w 127"/>
                <a:gd name="T27" fmla="*/ 224 h 259"/>
                <a:gd name="T28" fmla="*/ 115 w 127"/>
                <a:gd name="T29" fmla="*/ 213 h 259"/>
                <a:gd name="T30" fmla="*/ 115 w 127"/>
                <a:gd name="T31" fmla="*/ 213 h 259"/>
                <a:gd name="T32" fmla="*/ 60 w 127"/>
                <a:gd name="T33" fmla="*/ 126 h 259"/>
                <a:gd name="T34" fmla="*/ 60 w 127"/>
                <a:gd name="T35" fmla="*/ 126 h 259"/>
                <a:gd name="T36" fmla="*/ 49 w 127"/>
                <a:gd name="T37" fmla="*/ 121 h 259"/>
                <a:gd name="T38" fmla="*/ 59 w 127"/>
                <a:gd name="T39" fmla="*/ 115 h 259"/>
                <a:gd name="T40" fmla="*/ 86 w 127"/>
                <a:gd name="T41" fmla="*/ 68 h 259"/>
                <a:gd name="T42" fmla="*/ 86 w 127"/>
                <a:gd name="T43" fmla="*/ 68 h 259"/>
                <a:gd name="T44" fmla="*/ 86 w 127"/>
                <a:gd name="T45" fmla="*/ 68 h 259"/>
                <a:gd name="T46" fmla="*/ 86 w 127"/>
                <a:gd name="T47" fmla="*/ 68 h 259"/>
                <a:gd name="T48" fmla="*/ 31 w 127"/>
                <a:gd name="T49" fmla="*/ 12 h 259"/>
                <a:gd name="T50" fmla="*/ 31 w 127"/>
                <a:gd name="T51" fmla="*/ 12 h 259"/>
                <a:gd name="T52" fmla="*/ 6 w 127"/>
                <a:gd name="T53" fmla="*/ 18 h 259"/>
                <a:gd name="T54" fmla="*/ 6 w 127"/>
                <a:gd name="T55" fmla="*/ 18 h 259"/>
                <a:gd name="T56" fmla="*/ 0 w 127"/>
                <a:gd name="T57" fmla="*/ 8 h 259"/>
                <a:gd name="T58" fmla="*/ 31 w 127"/>
                <a:gd name="T59" fmla="*/ 0 h 259"/>
                <a:gd name="T60" fmla="*/ 31 w 127"/>
                <a:gd name="T61" fmla="*/ 0 h 259"/>
                <a:gd name="T62" fmla="*/ 31 w 127"/>
                <a:gd name="T63" fmla="*/ 0 h 259"/>
                <a:gd name="T64" fmla="*/ 31 w 127"/>
                <a:gd name="T65" fmla="*/ 0 h 259"/>
                <a:gd name="T66" fmla="*/ 98 w 127"/>
                <a:gd name="T67" fmla="*/ 68 h 259"/>
                <a:gd name="T68" fmla="*/ 98 w 127"/>
                <a:gd name="T69" fmla="*/ 68 h 259"/>
                <a:gd name="T70" fmla="*/ 98 w 127"/>
                <a:gd name="T71" fmla="*/ 68 h 259"/>
                <a:gd name="T72" fmla="*/ 98 w 127"/>
                <a:gd name="T73" fmla="*/ 68 h 259"/>
                <a:gd name="T74" fmla="*/ 74 w 127"/>
                <a:gd name="T75" fmla="*/ 120 h 259"/>
                <a:gd name="T76" fmla="*/ 74 w 127"/>
                <a:gd name="T77" fmla="*/ 120 h 259"/>
                <a:gd name="T78" fmla="*/ 127 w 127"/>
                <a:gd name="T79" fmla="*/ 213 h 259"/>
                <a:gd name="T80" fmla="*/ 127 w 127"/>
                <a:gd name="T81" fmla="*/ 213 h 259"/>
                <a:gd name="T82" fmla="*/ 127 w 127"/>
                <a:gd name="T83" fmla="*/ 225 h 259"/>
                <a:gd name="T84" fmla="*/ 127 w 127"/>
                <a:gd name="T85" fmla="*/ 225 h 259"/>
                <a:gd name="T86" fmla="*/ 116 w 127"/>
                <a:gd name="T87" fmla="*/ 242 h 259"/>
                <a:gd name="T88" fmla="*/ 116 w 127"/>
                <a:gd name="T89" fmla="*/ 242 h 259"/>
                <a:gd name="T90" fmla="*/ 59 w 127"/>
                <a:gd name="T91" fmla="*/ 259 h 259"/>
                <a:gd name="T92" fmla="*/ 59 w 127"/>
                <a:gd name="T93" fmla="*/ 259 h 259"/>
                <a:gd name="T94" fmla="*/ 58 w 127"/>
                <a:gd name="T95"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259">
                  <a:moveTo>
                    <a:pt x="59" y="259"/>
                  </a:moveTo>
                  <a:cubicBezTo>
                    <a:pt x="59" y="259"/>
                    <a:pt x="59" y="259"/>
                    <a:pt x="59" y="259"/>
                  </a:cubicBezTo>
                  <a:cubicBezTo>
                    <a:pt x="59" y="259"/>
                    <a:pt x="59" y="259"/>
                    <a:pt x="59" y="259"/>
                  </a:cubicBezTo>
                  <a:cubicBezTo>
                    <a:pt x="59" y="259"/>
                    <a:pt x="59" y="259"/>
                    <a:pt x="59" y="259"/>
                  </a:cubicBezTo>
                  <a:cubicBezTo>
                    <a:pt x="59" y="259"/>
                    <a:pt x="59" y="259"/>
                    <a:pt x="59" y="259"/>
                  </a:cubicBezTo>
                  <a:close/>
                  <a:moveTo>
                    <a:pt x="58" y="247"/>
                  </a:moveTo>
                  <a:cubicBezTo>
                    <a:pt x="84" y="245"/>
                    <a:pt x="98" y="240"/>
                    <a:pt x="106" y="235"/>
                  </a:cubicBezTo>
                  <a:cubicBezTo>
                    <a:pt x="106" y="235"/>
                    <a:pt x="106" y="235"/>
                    <a:pt x="106" y="235"/>
                  </a:cubicBezTo>
                  <a:cubicBezTo>
                    <a:pt x="113" y="230"/>
                    <a:pt x="114" y="226"/>
                    <a:pt x="115" y="225"/>
                  </a:cubicBezTo>
                  <a:cubicBezTo>
                    <a:pt x="115" y="225"/>
                    <a:pt x="115" y="225"/>
                    <a:pt x="115" y="225"/>
                  </a:cubicBezTo>
                  <a:cubicBezTo>
                    <a:pt x="115" y="225"/>
                    <a:pt x="115" y="225"/>
                    <a:pt x="115" y="225"/>
                  </a:cubicBezTo>
                  <a:cubicBezTo>
                    <a:pt x="115" y="225"/>
                    <a:pt x="115" y="225"/>
                    <a:pt x="115" y="225"/>
                  </a:cubicBezTo>
                  <a:cubicBezTo>
                    <a:pt x="115" y="224"/>
                    <a:pt x="115" y="224"/>
                    <a:pt x="115" y="224"/>
                  </a:cubicBezTo>
                  <a:cubicBezTo>
                    <a:pt x="115" y="224"/>
                    <a:pt x="115" y="224"/>
                    <a:pt x="115" y="224"/>
                  </a:cubicBezTo>
                  <a:cubicBezTo>
                    <a:pt x="115" y="220"/>
                    <a:pt x="115" y="216"/>
                    <a:pt x="115" y="213"/>
                  </a:cubicBezTo>
                  <a:cubicBezTo>
                    <a:pt x="115" y="213"/>
                    <a:pt x="115" y="213"/>
                    <a:pt x="115" y="213"/>
                  </a:cubicBezTo>
                  <a:cubicBezTo>
                    <a:pt x="115" y="154"/>
                    <a:pt x="75" y="133"/>
                    <a:pt x="60" y="126"/>
                  </a:cubicBezTo>
                  <a:cubicBezTo>
                    <a:pt x="60" y="126"/>
                    <a:pt x="60" y="126"/>
                    <a:pt x="60" y="126"/>
                  </a:cubicBezTo>
                  <a:cubicBezTo>
                    <a:pt x="49" y="121"/>
                    <a:pt x="49" y="121"/>
                    <a:pt x="49" y="121"/>
                  </a:cubicBezTo>
                  <a:cubicBezTo>
                    <a:pt x="59" y="115"/>
                    <a:pt x="59" y="115"/>
                    <a:pt x="59" y="115"/>
                  </a:cubicBezTo>
                  <a:cubicBezTo>
                    <a:pt x="75" y="106"/>
                    <a:pt x="86" y="88"/>
                    <a:pt x="86" y="68"/>
                  </a:cubicBezTo>
                  <a:cubicBezTo>
                    <a:pt x="86" y="68"/>
                    <a:pt x="86" y="68"/>
                    <a:pt x="86" y="68"/>
                  </a:cubicBezTo>
                  <a:cubicBezTo>
                    <a:pt x="86" y="68"/>
                    <a:pt x="86" y="68"/>
                    <a:pt x="86" y="68"/>
                  </a:cubicBezTo>
                  <a:cubicBezTo>
                    <a:pt x="86" y="68"/>
                    <a:pt x="86" y="68"/>
                    <a:pt x="86" y="68"/>
                  </a:cubicBezTo>
                  <a:cubicBezTo>
                    <a:pt x="86" y="37"/>
                    <a:pt x="62" y="12"/>
                    <a:pt x="31" y="12"/>
                  </a:cubicBezTo>
                  <a:cubicBezTo>
                    <a:pt x="31" y="12"/>
                    <a:pt x="31" y="12"/>
                    <a:pt x="31" y="12"/>
                  </a:cubicBezTo>
                  <a:cubicBezTo>
                    <a:pt x="22" y="12"/>
                    <a:pt x="13" y="14"/>
                    <a:pt x="6" y="18"/>
                  </a:cubicBezTo>
                  <a:cubicBezTo>
                    <a:pt x="6" y="18"/>
                    <a:pt x="6" y="18"/>
                    <a:pt x="6" y="18"/>
                  </a:cubicBezTo>
                  <a:cubicBezTo>
                    <a:pt x="0" y="8"/>
                    <a:pt x="0" y="8"/>
                    <a:pt x="0" y="8"/>
                  </a:cubicBezTo>
                  <a:cubicBezTo>
                    <a:pt x="9" y="3"/>
                    <a:pt x="20" y="0"/>
                    <a:pt x="31" y="0"/>
                  </a:cubicBezTo>
                  <a:cubicBezTo>
                    <a:pt x="31" y="0"/>
                    <a:pt x="31" y="0"/>
                    <a:pt x="31" y="0"/>
                  </a:cubicBezTo>
                  <a:cubicBezTo>
                    <a:pt x="31" y="0"/>
                    <a:pt x="31" y="0"/>
                    <a:pt x="31" y="0"/>
                  </a:cubicBezTo>
                  <a:cubicBezTo>
                    <a:pt x="31" y="0"/>
                    <a:pt x="31" y="0"/>
                    <a:pt x="31" y="0"/>
                  </a:cubicBezTo>
                  <a:cubicBezTo>
                    <a:pt x="68" y="0"/>
                    <a:pt x="98" y="30"/>
                    <a:pt x="98" y="68"/>
                  </a:cubicBezTo>
                  <a:cubicBezTo>
                    <a:pt x="98" y="68"/>
                    <a:pt x="98" y="68"/>
                    <a:pt x="98" y="68"/>
                  </a:cubicBezTo>
                  <a:cubicBezTo>
                    <a:pt x="98" y="68"/>
                    <a:pt x="98" y="68"/>
                    <a:pt x="98" y="68"/>
                  </a:cubicBezTo>
                  <a:cubicBezTo>
                    <a:pt x="98" y="68"/>
                    <a:pt x="98" y="68"/>
                    <a:pt x="98" y="68"/>
                  </a:cubicBezTo>
                  <a:cubicBezTo>
                    <a:pt x="98" y="89"/>
                    <a:pt x="89" y="107"/>
                    <a:pt x="74" y="120"/>
                  </a:cubicBezTo>
                  <a:cubicBezTo>
                    <a:pt x="74" y="120"/>
                    <a:pt x="74" y="120"/>
                    <a:pt x="74" y="120"/>
                  </a:cubicBezTo>
                  <a:cubicBezTo>
                    <a:pt x="94" y="131"/>
                    <a:pt x="127" y="157"/>
                    <a:pt x="127" y="213"/>
                  </a:cubicBezTo>
                  <a:cubicBezTo>
                    <a:pt x="127" y="213"/>
                    <a:pt x="127" y="213"/>
                    <a:pt x="127" y="213"/>
                  </a:cubicBezTo>
                  <a:cubicBezTo>
                    <a:pt x="127" y="217"/>
                    <a:pt x="127" y="221"/>
                    <a:pt x="127" y="225"/>
                  </a:cubicBezTo>
                  <a:cubicBezTo>
                    <a:pt x="127" y="225"/>
                    <a:pt x="127" y="225"/>
                    <a:pt x="127" y="225"/>
                  </a:cubicBezTo>
                  <a:cubicBezTo>
                    <a:pt x="127" y="227"/>
                    <a:pt x="125" y="235"/>
                    <a:pt x="116" y="242"/>
                  </a:cubicBezTo>
                  <a:cubicBezTo>
                    <a:pt x="116" y="242"/>
                    <a:pt x="116" y="242"/>
                    <a:pt x="116" y="242"/>
                  </a:cubicBezTo>
                  <a:cubicBezTo>
                    <a:pt x="107" y="249"/>
                    <a:pt x="90" y="256"/>
                    <a:pt x="59" y="259"/>
                  </a:cubicBezTo>
                  <a:cubicBezTo>
                    <a:pt x="59" y="259"/>
                    <a:pt x="59" y="259"/>
                    <a:pt x="59" y="259"/>
                  </a:cubicBezTo>
                  <a:cubicBezTo>
                    <a:pt x="58" y="247"/>
                    <a:pt x="58" y="247"/>
                    <a:pt x="58" y="2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28" name="组合 127"/>
          <p:cNvGrpSpPr/>
          <p:nvPr/>
        </p:nvGrpSpPr>
        <p:grpSpPr>
          <a:xfrm>
            <a:off x="6752492" y="2202468"/>
            <a:ext cx="699854" cy="699854"/>
            <a:chOff x="2627784" y="2503949"/>
            <a:chExt cx="605681" cy="605681"/>
          </a:xfrm>
          <a:solidFill>
            <a:schemeClr val="accent1"/>
          </a:solidFill>
          <a:effectLst>
            <a:outerShdw blurRad="190500" dist="127000" dir="2700000" algn="tl" rotWithShape="0">
              <a:prstClr val="black">
                <a:alpha val="40000"/>
              </a:prstClr>
            </a:outerShdw>
          </a:effectLst>
        </p:grpSpPr>
        <p:sp>
          <p:nvSpPr>
            <p:cNvPr id="129" name="椭圆 128"/>
            <p:cNvSpPr/>
            <p:nvPr/>
          </p:nvSpPr>
          <p:spPr>
            <a:xfrm>
              <a:off x="2627784" y="2503949"/>
              <a:ext cx="605681" cy="605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rPr>
                <a:t>02</a:t>
              </a:r>
              <a:endParaRPr lang="zh-CN" altLang="en-US" b="1" dirty="0">
                <a:solidFill>
                  <a:schemeClr val="bg1"/>
                </a:solidFill>
              </a:endParaRPr>
            </a:p>
          </p:txBody>
        </p:sp>
        <p:grpSp>
          <p:nvGrpSpPr>
            <p:cNvPr id="130" name="Group 61"/>
            <p:cNvGrpSpPr>
              <a:grpSpLocks noChangeAspect="1"/>
            </p:cNvGrpSpPr>
            <p:nvPr/>
          </p:nvGrpSpPr>
          <p:grpSpPr bwMode="auto">
            <a:xfrm>
              <a:off x="2737565" y="2613731"/>
              <a:ext cx="387892" cy="387892"/>
              <a:chOff x="586" y="2026"/>
              <a:chExt cx="656" cy="656"/>
            </a:xfrm>
            <a:grpFill/>
          </p:grpSpPr>
          <p:sp>
            <p:nvSpPr>
              <p:cNvPr id="131" name="Freeform 62"/>
              <p:cNvSpPr/>
              <p:nvPr/>
            </p:nvSpPr>
            <p:spPr bwMode="auto">
              <a:xfrm>
                <a:off x="982" y="2026"/>
                <a:ext cx="260" cy="259"/>
              </a:xfrm>
              <a:custGeom>
                <a:avLst/>
                <a:gdLst>
                  <a:gd name="T0" fmla="*/ 44 w 110"/>
                  <a:gd name="T1" fmla="*/ 110 h 110"/>
                  <a:gd name="T2" fmla="*/ 110 w 110"/>
                  <a:gd name="T3" fmla="*/ 110 h 110"/>
                  <a:gd name="T4" fmla="*/ 0 w 110"/>
                  <a:gd name="T5" fmla="*/ 0 h 110"/>
                  <a:gd name="T6" fmla="*/ 0 w 110"/>
                  <a:gd name="T7" fmla="*/ 65 h 110"/>
                  <a:gd name="T8" fmla="*/ 44 w 110"/>
                  <a:gd name="T9" fmla="*/ 110 h 110"/>
                </a:gdLst>
                <a:ahLst/>
                <a:cxnLst>
                  <a:cxn ang="0">
                    <a:pos x="T0" y="T1"/>
                  </a:cxn>
                  <a:cxn ang="0">
                    <a:pos x="T2" y="T3"/>
                  </a:cxn>
                  <a:cxn ang="0">
                    <a:pos x="T4" y="T5"/>
                  </a:cxn>
                  <a:cxn ang="0">
                    <a:pos x="T6" y="T7"/>
                  </a:cxn>
                  <a:cxn ang="0">
                    <a:pos x="T8" y="T9"/>
                  </a:cxn>
                </a:cxnLst>
                <a:rect l="0" t="0" r="r" b="b"/>
                <a:pathLst>
                  <a:path w="110" h="110">
                    <a:moveTo>
                      <a:pt x="44" y="110"/>
                    </a:moveTo>
                    <a:cubicBezTo>
                      <a:pt x="110" y="110"/>
                      <a:pt x="110" y="110"/>
                      <a:pt x="110" y="110"/>
                    </a:cubicBezTo>
                    <a:cubicBezTo>
                      <a:pt x="98" y="54"/>
                      <a:pt x="55" y="11"/>
                      <a:pt x="0" y="0"/>
                    </a:cubicBezTo>
                    <a:cubicBezTo>
                      <a:pt x="0" y="65"/>
                      <a:pt x="0" y="65"/>
                      <a:pt x="0" y="65"/>
                    </a:cubicBezTo>
                    <a:cubicBezTo>
                      <a:pt x="20" y="73"/>
                      <a:pt x="36" y="90"/>
                      <a:pt x="44"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Freeform 64"/>
              <p:cNvSpPr/>
              <p:nvPr/>
            </p:nvSpPr>
            <p:spPr bwMode="auto">
              <a:xfrm>
                <a:off x="982" y="2420"/>
                <a:ext cx="260" cy="262"/>
              </a:xfrm>
              <a:custGeom>
                <a:avLst/>
                <a:gdLst>
                  <a:gd name="T0" fmla="*/ 0 w 110"/>
                  <a:gd name="T1" fmla="*/ 45 h 111"/>
                  <a:gd name="T2" fmla="*/ 0 w 110"/>
                  <a:gd name="T3" fmla="*/ 111 h 111"/>
                  <a:gd name="T4" fmla="*/ 110 w 110"/>
                  <a:gd name="T5" fmla="*/ 0 h 111"/>
                  <a:gd name="T6" fmla="*/ 44 w 110"/>
                  <a:gd name="T7" fmla="*/ 0 h 111"/>
                  <a:gd name="T8" fmla="*/ 0 w 110"/>
                  <a:gd name="T9" fmla="*/ 45 h 111"/>
                </a:gdLst>
                <a:ahLst/>
                <a:cxnLst>
                  <a:cxn ang="0">
                    <a:pos x="T0" y="T1"/>
                  </a:cxn>
                  <a:cxn ang="0">
                    <a:pos x="T2" y="T3"/>
                  </a:cxn>
                  <a:cxn ang="0">
                    <a:pos x="T4" y="T5"/>
                  </a:cxn>
                  <a:cxn ang="0">
                    <a:pos x="T6" y="T7"/>
                  </a:cxn>
                  <a:cxn ang="0">
                    <a:pos x="T8" y="T9"/>
                  </a:cxn>
                </a:cxnLst>
                <a:rect l="0" t="0" r="r" b="b"/>
                <a:pathLst>
                  <a:path w="110" h="111">
                    <a:moveTo>
                      <a:pt x="0" y="45"/>
                    </a:moveTo>
                    <a:cubicBezTo>
                      <a:pt x="0" y="111"/>
                      <a:pt x="0" y="111"/>
                      <a:pt x="0" y="111"/>
                    </a:cubicBezTo>
                    <a:cubicBezTo>
                      <a:pt x="55" y="99"/>
                      <a:pt x="98" y="56"/>
                      <a:pt x="110" y="0"/>
                    </a:cubicBezTo>
                    <a:cubicBezTo>
                      <a:pt x="44" y="0"/>
                      <a:pt x="44" y="0"/>
                      <a:pt x="44" y="0"/>
                    </a:cubicBezTo>
                    <a:cubicBezTo>
                      <a:pt x="36" y="21"/>
                      <a:pt x="20" y="37"/>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Freeform 65"/>
              <p:cNvSpPr/>
              <p:nvPr/>
            </p:nvSpPr>
            <p:spPr bwMode="auto">
              <a:xfrm>
                <a:off x="586" y="2420"/>
                <a:ext cx="259" cy="262"/>
              </a:xfrm>
              <a:custGeom>
                <a:avLst/>
                <a:gdLst>
                  <a:gd name="T0" fmla="*/ 66 w 110"/>
                  <a:gd name="T1" fmla="*/ 0 h 111"/>
                  <a:gd name="T2" fmla="*/ 0 w 110"/>
                  <a:gd name="T3" fmla="*/ 0 h 111"/>
                  <a:gd name="T4" fmla="*/ 110 w 110"/>
                  <a:gd name="T5" fmla="*/ 111 h 111"/>
                  <a:gd name="T6" fmla="*/ 110 w 110"/>
                  <a:gd name="T7" fmla="*/ 45 h 111"/>
                  <a:gd name="T8" fmla="*/ 66 w 110"/>
                  <a:gd name="T9" fmla="*/ 0 h 111"/>
                </a:gdLst>
                <a:ahLst/>
                <a:cxnLst>
                  <a:cxn ang="0">
                    <a:pos x="T0" y="T1"/>
                  </a:cxn>
                  <a:cxn ang="0">
                    <a:pos x="T2" y="T3"/>
                  </a:cxn>
                  <a:cxn ang="0">
                    <a:pos x="T4" y="T5"/>
                  </a:cxn>
                  <a:cxn ang="0">
                    <a:pos x="T6" y="T7"/>
                  </a:cxn>
                  <a:cxn ang="0">
                    <a:pos x="T8" y="T9"/>
                  </a:cxn>
                </a:cxnLst>
                <a:rect l="0" t="0" r="r" b="b"/>
                <a:pathLst>
                  <a:path w="110" h="111">
                    <a:moveTo>
                      <a:pt x="66" y="0"/>
                    </a:moveTo>
                    <a:cubicBezTo>
                      <a:pt x="0" y="0"/>
                      <a:pt x="0" y="0"/>
                      <a:pt x="0" y="0"/>
                    </a:cubicBezTo>
                    <a:cubicBezTo>
                      <a:pt x="11" y="56"/>
                      <a:pt x="55" y="99"/>
                      <a:pt x="110" y="111"/>
                    </a:cubicBezTo>
                    <a:cubicBezTo>
                      <a:pt x="110" y="45"/>
                      <a:pt x="110" y="45"/>
                      <a:pt x="110" y="45"/>
                    </a:cubicBezTo>
                    <a:cubicBezTo>
                      <a:pt x="90" y="37"/>
                      <a:pt x="74" y="21"/>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endParaRPr>
              </a:p>
            </p:txBody>
          </p:sp>
        </p:grpSp>
      </p:grpSp>
      <p:sp>
        <p:nvSpPr>
          <p:cNvPr id="139" name="Text Box 18"/>
          <p:cNvSpPr txBox="1">
            <a:spLocks noChangeArrowheads="1"/>
          </p:cNvSpPr>
          <p:nvPr/>
        </p:nvSpPr>
        <p:spPr bwMode="gray">
          <a:xfrm>
            <a:off x="2009300" y="3088252"/>
            <a:ext cx="21425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rPr>
              <a:t>主目录</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10" presetClass="entr" presetSubtype="0" fill="hold" nodeType="withEffect">
                                  <p:stCondLst>
                                    <p:cond delay="30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par>
                                <p:cTn id="11" presetID="22" presetClass="entr" presetSubtype="8" fill="hold" nodeType="withEffect">
                                  <p:stCondLst>
                                    <p:cond delay="30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par>
                                <p:cTn id="14" presetID="10" presetClass="entr" presetSubtype="0" fill="hold" nodeType="withEffect">
                                  <p:stCondLst>
                                    <p:cond delay="600"/>
                                  </p:stCondLst>
                                  <p:childTnLst>
                                    <p:set>
                                      <p:cBhvr>
                                        <p:cTn id="15" dur="1" fill="hold">
                                          <p:stCondLst>
                                            <p:cond delay="0"/>
                                          </p:stCondLst>
                                        </p:cTn>
                                        <p:tgtEl>
                                          <p:spTgt spid="105"/>
                                        </p:tgtEl>
                                        <p:attrNameLst>
                                          <p:attrName>style.visibility</p:attrName>
                                        </p:attrNameLst>
                                      </p:cBhvr>
                                      <p:to>
                                        <p:strVal val="visible"/>
                                      </p:to>
                                    </p:set>
                                    <p:animEffect transition="in" filter="fade">
                                      <p:cBhvr>
                                        <p:cTn id="16" dur="500"/>
                                        <p:tgtEl>
                                          <p:spTgt spid="105"/>
                                        </p:tgtEl>
                                      </p:cBhvr>
                                    </p:animEffect>
                                  </p:childTnLst>
                                </p:cTn>
                              </p:par>
                              <p:par>
                                <p:cTn id="17" presetID="22" presetClass="entr" presetSubtype="8" fill="hold" nodeType="withEffect">
                                  <p:stCondLst>
                                    <p:cond delay="600"/>
                                  </p:stCondLst>
                                  <p:childTnLst>
                                    <p:set>
                                      <p:cBhvr>
                                        <p:cTn id="18" dur="1" fill="hold">
                                          <p:stCondLst>
                                            <p:cond delay="0"/>
                                          </p:stCondLst>
                                        </p:cTn>
                                        <p:tgtEl>
                                          <p:spTgt spid="87"/>
                                        </p:tgtEl>
                                        <p:attrNameLst>
                                          <p:attrName>style.visibility</p:attrName>
                                        </p:attrNameLst>
                                      </p:cBhvr>
                                      <p:to>
                                        <p:strVal val="visible"/>
                                      </p:to>
                                    </p:set>
                                    <p:animEffect transition="in" filter="wipe(left)">
                                      <p:cBhvr>
                                        <p:cTn id="19" dur="500"/>
                                        <p:tgtEl>
                                          <p:spTgt spid="87"/>
                                        </p:tgtEl>
                                      </p:cBhvr>
                                    </p:animEffect>
                                  </p:childTnLst>
                                </p:cTn>
                              </p:par>
                              <p:par>
                                <p:cTn id="20" presetID="10" presetClass="entr" presetSubtype="0" fill="hold" nodeType="withEffect">
                                  <p:stCondLst>
                                    <p:cond delay="80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22" presetClass="entr" presetSubtype="8" fill="hold" nodeType="withEffect">
                                  <p:stCondLst>
                                    <p:cond delay="800"/>
                                  </p:stCondLst>
                                  <p:childTnLst>
                                    <p:set>
                                      <p:cBhvr>
                                        <p:cTn id="24" dur="1" fill="hold">
                                          <p:stCondLst>
                                            <p:cond delay="0"/>
                                          </p:stCondLst>
                                        </p:cTn>
                                        <p:tgtEl>
                                          <p:spTgt spid="90"/>
                                        </p:tgtEl>
                                        <p:attrNameLst>
                                          <p:attrName>style.visibility</p:attrName>
                                        </p:attrNameLst>
                                      </p:cBhvr>
                                      <p:to>
                                        <p:strVal val="visible"/>
                                      </p:to>
                                    </p:set>
                                    <p:animEffect transition="in" filter="wipe(left)">
                                      <p:cBhvr>
                                        <p:cTn id="25" dur="500"/>
                                        <p:tgtEl>
                                          <p:spTgt spid="90"/>
                                        </p:tgtEl>
                                      </p:cBhvr>
                                    </p:animEffect>
                                  </p:childTnLst>
                                </p:cTn>
                              </p:par>
                              <p:par>
                                <p:cTn id="26" presetID="10" presetClass="entr" presetSubtype="0" fill="hold" nodeType="withEffect">
                                  <p:stCondLst>
                                    <p:cond delay="110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500"/>
                                        <p:tgtEl>
                                          <p:spTgt spid="123"/>
                                        </p:tgtEl>
                                      </p:cBhvr>
                                    </p:animEffect>
                                  </p:childTnLst>
                                </p:cTn>
                              </p:par>
                              <p:par>
                                <p:cTn id="29" presetID="22" presetClass="entr" presetSubtype="8" fill="hold" nodeType="withEffect">
                                  <p:stCondLst>
                                    <p:cond delay="1100"/>
                                  </p:stCondLst>
                                  <p:childTnLst>
                                    <p:set>
                                      <p:cBhvr>
                                        <p:cTn id="30" dur="1" fill="hold">
                                          <p:stCondLst>
                                            <p:cond delay="0"/>
                                          </p:stCondLst>
                                        </p:cTn>
                                        <p:tgtEl>
                                          <p:spTgt spid="93"/>
                                        </p:tgtEl>
                                        <p:attrNameLst>
                                          <p:attrName>style.visibility</p:attrName>
                                        </p:attrNameLst>
                                      </p:cBhvr>
                                      <p:to>
                                        <p:strVal val="visible"/>
                                      </p:to>
                                    </p:set>
                                    <p:animEffect transition="in" filter="wipe(left)">
                                      <p:cBhvr>
                                        <p:cTn id="31" dur="500"/>
                                        <p:tgtEl>
                                          <p:spTgt spid="93"/>
                                        </p:tgtEl>
                                      </p:cBhvr>
                                    </p:animEffect>
                                  </p:childTnLst>
                                </p:cTn>
                              </p:par>
                              <p:par>
                                <p:cTn id="32" presetID="22" presetClass="entr" presetSubtype="8" fill="hold" nodeType="withEffect">
                                  <p:stCondLst>
                                    <p:cond delay="1400"/>
                                  </p:stCondLst>
                                  <p:childTnLst>
                                    <p:set>
                                      <p:cBhvr>
                                        <p:cTn id="33" dur="1" fill="hold">
                                          <p:stCondLst>
                                            <p:cond delay="0"/>
                                          </p:stCondLst>
                                        </p:cTn>
                                        <p:tgtEl>
                                          <p:spTgt spid="96"/>
                                        </p:tgtEl>
                                        <p:attrNameLst>
                                          <p:attrName>style.visibility</p:attrName>
                                        </p:attrNameLst>
                                      </p:cBhvr>
                                      <p:to>
                                        <p:strVal val="visible"/>
                                      </p:to>
                                    </p:set>
                                    <p:animEffect transition="in" filter="wipe(left)">
                                      <p:cBhvr>
                                        <p:cTn id="3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607899" y="1796819"/>
            <a:ext cx="3334836" cy="1509992"/>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809322" y="2088755"/>
            <a:ext cx="828061" cy="82806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10" name="Group 41"/>
          <p:cNvGrpSpPr/>
          <p:nvPr/>
        </p:nvGrpSpPr>
        <p:grpSpPr bwMode="auto">
          <a:xfrm>
            <a:off x="3760239" y="2088753"/>
            <a:ext cx="1944228" cy="1066336"/>
            <a:chOff x="0" y="0"/>
            <a:chExt cx="2419" cy="1343"/>
          </a:xfrm>
        </p:grpSpPr>
        <p:sp>
          <p:nvSpPr>
            <p:cNvPr id="1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13" name="Freeform 9"/>
          <p:cNvSpPr>
            <a:spLocks noEditPoints="1"/>
          </p:cNvSpPr>
          <p:nvPr/>
        </p:nvSpPr>
        <p:spPr bwMode="auto">
          <a:xfrm>
            <a:off x="3000648" y="2343079"/>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4" name="组合 13"/>
          <p:cNvGrpSpPr/>
          <p:nvPr/>
        </p:nvGrpSpPr>
        <p:grpSpPr>
          <a:xfrm>
            <a:off x="6384033" y="1796819"/>
            <a:ext cx="3334836" cy="1509992"/>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585455" y="2088755"/>
            <a:ext cx="828061" cy="82806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20" name="Group 41"/>
          <p:cNvGrpSpPr/>
          <p:nvPr/>
        </p:nvGrpSpPr>
        <p:grpSpPr bwMode="auto">
          <a:xfrm>
            <a:off x="7536373" y="2088753"/>
            <a:ext cx="1944228" cy="1066336"/>
            <a:chOff x="0" y="0"/>
            <a:chExt cx="2419" cy="1343"/>
          </a:xfrm>
        </p:grpSpPr>
        <p:sp>
          <p:nvSpPr>
            <p:cNvPr id="2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23" name="Freeform 8"/>
          <p:cNvSpPr>
            <a:spLocks noEditPoints="1"/>
          </p:cNvSpPr>
          <p:nvPr/>
        </p:nvSpPr>
        <p:spPr bwMode="auto">
          <a:xfrm>
            <a:off x="6836508" y="2396761"/>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4" name="组合 23"/>
          <p:cNvGrpSpPr/>
          <p:nvPr/>
        </p:nvGrpSpPr>
        <p:grpSpPr>
          <a:xfrm>
            <a:off x="2607899" y="3744152"/>
            <a:ext cx="3334836" cy="1509992"/>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809322" y="4036089"/>
            <a:ext cx="828061" cy="82806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30" name="Group 41"/>
          <p:cNvGrpSpPr/>
          <p:nvPr/>
        </p:nvGrpSpPr>
        <p:grpSpPr bwMode="auto">
          <a:xfrm>
            <a:off x="3760239" y="4036087"/>
            <a:ext cx="1944228" cy="1066336"/>
            <a:chOff x="0" y="0"/>
            <a:chExt cx="2419" cy="1343"/>
          </a:xfrm>
        </p:grpSpPr>
        <p:sp>
          <p:nvSpPr>
            <p:cNvPr id="3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33" name="Freeform 7"/>
          <p:cNvSpPr/>
          <p:nvPr/>
        </p:nvSpPr>
        <p:spPr bwMode="auto">
          <a:xfrm>
            <a:off x="2989981" y="4251580"/>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4" name="组合 33"/>
          <p:cNvGrpSpPr/>
          <p:nvPr/>
        </p:nvGrpSpPr>
        <p:grpSpPr>
          <a:xfrm>
            <a:off x="6385702" y="3744152"/>
            <a:ext cx="3334836" cy="1509992"/>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587124" y="4036089"/>
            <a:ext cx="828061" cy="82806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grpSp>
        <p:nvGrpSpPr>
          <p:cNvPr id="40" name="Group 41"/>
          <p:cNvGrpSpPr/>
          <p:nvPr/>
        </p:nvGrpSpPr>
        <p:grpSpPr bwMode="auto">
          <a:xfrm>
            <a:off x="7538042" y="4036087"/>
            <a:ext cx="1944228" cy="1066336"/>
            <a:chOff x="0" y="0"/>
            <a:chExt cx="2419" cy="1343"/>
          </a:xfrm>
        </p:grpSpPr>
        <p:sp>
          <p:nvSpPr>
            <p:cNvPr id="41"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2"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43" name="Freeform 6"/>
          <p:cNvSpPr>
            <a:spLocks noEditPoints="1"/>
          </p:cNvSpPr>
          <p:nvPr/>
        </p:nvSpPr>
        <p:spPr bwMode="auto">
          <a:xfrm>
            <a:off x="6840927" y="4280226"/>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4"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5"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par>
                                    <p:cTn id="84" presetID="2" presetClass="entr" presetSubtype="1" fill="hold" grpId="0" nodeType="withEffect" p14:presetBounceEnd="81000">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14:bounceEnd="81000">
                                          <p:cBhvr additive="base">
                                            <p:cTn id="86" dur="1000" fill="hold"/>
                                            <p:tgtEl>
                                              <p:spTgt spid="44"/>
                                            </p:tgtEl>
                                            <p:attrNameLst>
                                              <p:attrName>ppt_x</p:attrName>
                                            </p:attrNameLst>
                                          </p:cBhvr>
                                          <p:tavLst>
                                            <p:tav tm="0">
                                              <p:val>
                                                <p:strVal val="#ppt_x"/>
                                              </p:val>
                                            </p:tav>
                                            <p:tav tm="100000">
                                              <p:val>
                                                <p:strVal val="#ppt_x"/>
                                              </p:val>
                                            </p:tav>
                                          </p:tavLst>
                                        </p:anim>
                                        <p:anim calcmode="lin" valueType="num" p14:bounceEnd="81000">
                                          <p:cBhvr additive="base">
                                            <p:cTn id="87" dur="1000" fill="hold"/>
                                            <p:tgtEl>
                                              <p:spTgt spid="44"/>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14:presetBounceEnd="81000">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14:bounceEnd="81000">
                                          <p:cBhvr additive="base">
                                            <p:cTn id="90" dur="1000" fill="hold"/>
                                            <p:tgtEl>
                                              <p:spTgt spid="45"/>
                                            </p:tgtEl>
                                            <p:attrNameLst>
                                              <p:attrName>ppt_x</p:attrName>
                                            </p:attrNameLst>
                                          </p:cBhvr>
                                          <p:tavLst>
                                            <p:tav tm="0">
                                              <p:val>
                                                <p:strVal val="#ppt_x"/>
                                              </p:val>
                                            </p:tav>
                                            <p:tav tm="100000">
                                              <p:val>
                                                <p:strVal val="#ppt_x"/>
                                              </p:val>
                                            </p:tav>
                                          </p:tavLst>
                                        </p:anim>
                                        <p:anim calcmode="lin" valueType="num" p14:bounceEnd="81000">
                                          <p:cBhvr additive="base">
                                            <p:cTn id="91"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par>
                                    <p:cTn id="84" presetID="2" presetClass="entr" presetSubtype="1"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 calcmode="lin" valueType="num">
                                          <p:cBhvr additive="base">
                                            <p:cTn id="86" dur="1000" fill="hold"/>
                                            <p:tgtEl>
                                              <p:spTgt spid="44"/>
                                            </p:tgtEl>
                                            <p:attrNameLst>
                                              <p:attrName>ppt_x</p:attrName>
                                            </p:attrNameLst>
                                          </p:cBhvr>
                                          <p:tavLst>
                                            <p:tav tm="0">
                                              <p:val>
                                                <p:strVal val="#ppt_x"/>
                                              </p:val>
                                            </p:tav>
                                            <p:tav tm="100000">
                                              <p:val>
                                                <p:strVal val="#ppt_x"/>
                                              </p:val>
                                            </p:tav>
                                          </p:tavLst>
                                        </p:anim>
                                        <p:anim calcmode="lin" valueType="num">
                                          <p:cBhvr additive="base">
                                            <p:cTn id="87" dur="1000" fill="hold"/>
                                            <p:tgtEl>
                                              <p:spTgt spid="44"/>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1000" fill="hold"/>
                                            <p:tgtEl>
                                              <p:spTgt spid="45"/>
                                            </p:tgtEl>
                                            <p:attrNameLst>
                                              <p:attrName>ppt_x</p:attrName>
                                            </p:attrNameLst>
                                          </p:cBhvr>
                                          <p:tavLst>
                                            <p:tav tm="0">
                                              <p:val>
                                                <p:strVal val="#ppt_x"/>
                                              </p:val>
                                            </p:tav>
                                            <p:tav tm="100000">
                                              <p:val>
                                                <p:strVal val="#ppt_x"/>
                                              </p:val>
                                            </p:tav>
                                          </p:tavLst>
                                        </p:anim>
                                        <p:anim calcmode="lin" valueType="num">
                                          <p:cBhvr additive="base">
                                            <p:cTn id="91"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P spid="44" grpId="0"/>
          <p:bldP spid="4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71240" y="2354424"/>
            <a:ext cx="1397000" cy="1397000"/>
            <a:chOff x="2417513" y="2139021"/>
            <a:chExt cx="2099175" cy="2099175"/>
          </a:xfrm>
        </p:grpSpPr>
        <p:sp>
          <p:nvSpPr>
            <p:cNvPr id="5" name="圆角矩形 4"/>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6" name="组合 5"/>
            <p:cNvGrpSpPr/>
            <p:nvPr/>
          </p:nvGrpSpPr>
          <p:grpSpPr>
            <a:xfrm>
              <a:off x="2583294" y="2304802"/>
              <a:ext cx="1767610" cy="1767610"/>
              <a:chOff x="5787323" y="1979591"/>
              <a:chExt cx="1767610" cy="1767610"/>
            </a:xfrm>
          </p:grpSpPr>
          <p:sp>
            <p:nvSpPr>
              <p:cNvPr id="7" name="椭圆 6"/>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8" name="椭圆 7"/>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9" name="椭圆 8"/>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0" name="椭圆 9"/>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11" name="组合 10"/>
          <p:cNvGrpSpPr/>
          <p:nvPr/>
        </p:nvGrpSpPr>
        <p:grpSpPr>
          <a:xfrm>
            <a:off x="6419140" y="2354424"/>
            <a:ext cx="1397000" cy="1397000"/>
            <a:chOff x="2417513" y="2139021"/>
            <a:chExt cx="2099175" cy="2099175"/>
          </a:xfrm>
        </p:grpSpPr>
        <p:sp>
          <p:nvSpPr>
            <p:cNvPr id="12" name="圆角矩形 11"/>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13" name="组合 12"/>
            <p:cNvGrpSpPr/>
            <p:nvPr/>
          </p:nvGrpSpPr>
          <p:grpSpPr>
            <a:xfrm>
              <a:off x="2583294" y="2304802"/>
              <a:ext cx="1767610" cy="1767610"/>
              <a:chOff x="5787323" y="1979591"/>
              <a:chExt cx="1767610" cy="1767610"/>
            </a:xfrm>
          </p:grpSpPr>
          <p:sp>
            <p:nvSpPr>
              <p:cNvPr id="14" name="椭圆 1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5" name="椭圆 14"/>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6" name="椭圆 1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17" name="椭圆 16"/>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18" name="组合 17"/>
          <p:cNvGrpSpPr/>
          <p:nvPr/>
        </p:nvGrpSpPr>
        <p:grpSpPr>
          <a:xfrm>
            <a:off x="8667040" y="2354424"/>
            <a:ext cx="1397000" cy="1397000"/>
            <a:chOff x="2417513" y="2139021"/>
            <a:chExt cx="2099175" cy="2099175"/>
          </a:xfrm>
        </p:grpSpPr>
        <p:sp>
          <p:nvSpPr>
            <p:cNvPr id="19" name="圆角矩形 18"/>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20" name="组合 19"/>
            <p:cNvGrpSpPr/>
            <p:nvPr/>
          </p:nvGrpSpPr>
          <p:grpSpPr>
            <a:xfrm>
              <a:off x="2583294" y="2304802"/>
              <a:ext cx="1767610" cy="1767610"/>
              <a:chOff x="5787323" y="1979591"/>
              <a:chExt cx="1767610" cy="1767610"/>
            </a:xfrm>
          </p:grpSpPr>
          <p:sp>
            <p:nvSpPr>
              <p:cNvPr id="21" name="椭圆 2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2" name="椭圆 21"/>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3" name="椭圆 2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4" name="椭圆 23"/>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25" name="组合 24"/>
          <p:cNvGrpSpPr/>
          <p:nvPr/>
        </p:nvGrpSpPr>
        <p:grpSpPr>
          <a:xfrm>
            <a:off x="1923340" y="2354424"/>
            <a:ext cx="1397000" cy="1397000"/>
            <a:chOff x="2417513" y="2139021"/>
            <a:chExt cx="2099175" cy="2099175"/>
          </a:xfrm>
        </p:grpSpPr>
        <p:sp>
          <p:nvSpPr>
            <p:cNvPr id="26" name="圆角矩形 25"/>
            <p:cNvSpPr/>
            <p:nvPr/>
          </p:nvSpPr>
          <p:spPr>
            <a:xfrm>
              <a:off x="2417513" y="2139021"/>
              <a:ext cx="2099175" cy="2099175"/>
            </a:xfrm>
            <a:prstGeom prst="roundRect">
              <a:avLst>
                <a:gd name="adj" fmla="val 18662"/>
              </a:avLst>
            </a:prstGeom>
            <a:gradFill flip="none" rotWithShape="1">
              <a:gsLst>
                <a:gs pos="0">
                  <a:srgbClr val="F7F7F7"/>
                </a:gs>
                <a:gs pos="100000">
                  <a:schemeClr val="bg1">
                    <a:lumMod val="85000"/>
                  </a:schemeClr>
                </a:gs>
              </a:gsLst>
              <a:lin ang="2700000" scaled="1"/>
              <a:tileRect/>
            </a:gradFill>
            <a:ln w="19050">
              <a:gradFill flip="none" rotWithShape="1">
                <a:gsLst>
                  <a:gs pos="0">
                    <a:schemeClr val="bg1"/>
                  </a:gs>
                  <a:gs pos="100000">
                    <a:srgbClr val="C7C7C7"/>
                  </a:gs>
                </a:gsLst>
                <a:lin ang="2700000" scaled="1"/>
                <a:tileRect/>
              </a:gradFill>
            </a:ln>
            <a:effectLst>
              <a:outerShdw blurRad="1143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dirty="0"/>
            </a:p>
          </p:txBody>
        </p:sp>
        <p:grpSp>
          <p:nvGrpSpPr>
            <p:cNvPr id="27" name="组合 26"/>
            <p:cNvGrpSpPr/>
            <p:nvPr/>
          </p:nvGrpSpPr>
          <p:grpSpPr>
            <a:xfrm>
              <a:off x="2583294" y="2304802"/>
              <a:ext cx="1767610" cy="1767610"/>
              <a:chOff x="5787323" y="1979591"/>
              <a:chExt cx="1767610" cy="1767610"/>
            </a:xfrm>
          </p:grpSpPr>
          <p:sp>
            <p:nvSpPr>
              <p:cNvPr id="28" name="椭圆 2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29" name="椭圆 28"/>
              <p:cNvSpPr/>
              <p:nvPr/>
            </p:nvSpPr>
            <p:spPr>
              <a:xfrm>
                <a:off x="5956263" y="2148531"/>
                <a:ext cx="1429731" cy="1429731"/>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0" name="椭圆 2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31" name="椭圆 30"/>
              <p:cNvSpPr/>
              <p:nvPr/>
            </p:nvSpPr>
            <p:spPr>
              <a:xfrm>
                <a:off x="6078822" y="2271090"/>
                <a:ext cx="1184612" cy="1184612"/>
              </a:xfrm>
              <a:prstGeom prst="ellipse">
                <a:avLst/>
              </a:prstGeom>
              <a:gradFill>
                <a:gsLst>
                  <a:gs pos="0">
                    <a:schemeClr val="bg1"/>
                  </a:gs>
                  <a:gs pos="100000">
                    <a:srgbClr val="D1D1D1"/>
                  </a:gs>
                </a:gsLst>
                <a:lin ang="2700000" scaled="1"/>
              </a:gradFill>
              <a:ln w="28575">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grpSp>
      </p:grpSp>
      <p:grpSp>
        <p:nvGrpSpPr>
          <p:cNvPr id="32" name="Group 4"/>
          <p:cNvGrpSpPr>
            <a:grpSpLocks noChangeAspect="1"/>
          </p:cNvGrpSpPr>
          <p:nvPr/>
        </p:nvGrpSpPr>
        <p:grpSpPr bwMode="auto">
          <a:xfrm>
            <a:off x="2478617" y="2864943"/>
            <a:ext cx="299144" cy="350563"/>
            <a:chOff x="1776" y="1776"/>
            <a:chExt cx="64" cy="75"/>
          </a:xfrm>
          <a:solidFill>
            <a:schemeClr val="accent1">
              <a:lumMod val="75000"/>
            </a:schemeClr>
          </a:solidFill>
          <a:effectLst/>
        </p:grpSpPr>
        <p:sp>
          <p:nvSpPr>
            <p:cNvPr id="3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7" name="Group 18"/>
          <p:cNvGrpSpPr>
            <a:grpSpLocks noChangeAspect="1"/>
          </p:cNvGrpSpPr>
          <p:nvPr/>
        </p:nvGrpSpPr>
        <p:grpSpPr bwMode="auto">
          <a:xfrm>
            <a:off x="4704763" y="2884524"/>
            <a:ext cx="334187" cy="311400"/>
            <a:chOff x="3802" y="2858"/>
            <a:chExt cx="616" cy="574"/>
          </a:xfrm>
          <a:solidFill>
            <a:schemeClr val="accent1">
              <a:lumMod val="75000"/>
            </a:schemeClr>
          </a:solidFill>
          <a:effectLst/>
        </p:grpSpPr>
        <p:sp>
          <p:nvSpPr>
            <p:cNvPr id="3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3" name="Group 13"/>
          <p:cNvGrpSpPr>
            <a:grpSpLocks noChangeAspect="1"/>
          </p:cNvGrpSpPr>
          <p:nvPr/>
        </p:nvGrpSpPr>
        <p:grpSpPr bwMode="auto">
          <a:xfrm>
            <a:off x="6933126" y="2855672"/>
            <a:ext cx="364796" cy="369104"/>
            <a:chOff x="2426" y="2781"/>
            <a:chExt cx="593" cy="600"/>
          </a:xfrm>
          <a:solidFill>
            <a:schemeClr val="accent1">
              <a:lumMod val="75000"/>
            </a:schemeClr>
          </a:solidFill>
          <a:effectLst/>
        </p:grpSpPr>
        <p:sp>
          <p:nvSpPr>
            <p:cNvPr id="4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6" name="组合 45"/>
          <p:cNvGrpSpPr/>
          <p:nvPr/>
        </p:nvGrpSpPr>
        <p:grpSpPr>
          <a:xfrm>
            <a:off x="9186769" y="2852596"/>
            <a:ext cx="344844" cy="375260"/>
            <a:chOff x="4873620" y="1965325"/>
            <a:chExt cx="269882" cy="293688"/>
          </a:xfrm>
          <a:solidFill>
            <a:schemeClr val="accent1">
              <a:lumMod val="75000"/>
            </a:schemeClr>
          </a:solidFill>
          <a:effectLst/>
        </p:grpSpPr>
        <p:sp>
          <p:nvSpPr>
            <p:cNvPr id="47"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8"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9"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sp>
        <p:nvSpPr>
          <p:cNvPr id="6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6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65" name="组合 64"/>
          <p:cNvGrpSpPr/>
          <p:nvPr/>
        </p:nvGrpSpPr>
        <p:grpSpPr>
          <a:xfrm>
            <a:off x="1823449" y="4115486"/>
            <a:ext cx="2130114" cy="877249"/>
            <a:chOff x="874712" y="3408258"/>
            <a:chExt cx="2371844" cy="877249"/>
          </a:xfrm>
        </p:grpSpPr>
        <p:sp>
          <p:nvSpPr>
            <p:cNvPr id="66" name="矩形 6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7" name="矩形 6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68" name="组合 67"/>
          <p:cNvGrpSpPr/>
          <p:nvPr/>
        </p:nvGrpSpPr>
        <p:grpSpPr>
          <a:xfrm>
            <a:off x="3894136" y="4126326"/>
            <a:ext cx="2130114" cy="877249"/>
            <a:chOff x="874712" y="3408258"/>
            <a:chExt cx="2371844" cy="877249"/>
          </a:xfrm>
        </p:grpSpPr>
        <p:sp>
          <p:nvSpPr>
            <p:cNvPr id="69" name="矩形 6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0" name="矩形 6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71" name="组合 70"/>
          <p:cNvGrpSpPr/>
          <p:nvPr/>
        </p:nvGrpSpPr>
        <p:grpSpPr>
          <a:xfrm>
            <a:off x="6294104" y="4137166"/>
            <a:ext cx="2130114" cy="877249"/>
            <a:chOff x="874712" y="3408258"/>
            <a:chExt cx="2371844" cy="877249"/>
          </a:xfrm>
        </p:grpSpPr>
        <p:sp>
          <p:nvSpPr>
            <p:cNvPr id="72" name="矩形 7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3" name="矩形 7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74" name="组合 73"/>
          <p:cNvGrpSpPr/>
          <p:nvPr/>
        </p:nvGrpSpPr>
        <p:grpSpPr>
          <a:xfrm>
            <a:off x="8518911" y="4126326"/>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10" fill="hold"/>
                                            <p:tgtEl>
                                              <p:spTgt spid="25"/>
                                            </p:tgtEl>
                                          </p:cBhvr>
                                          <p:by x="100000" y="2000"/>
                                        </p:animScale>
                                      </p:childTnLst>
                                    </p:cTn>
                                  </p:par>
                                  <p:par>
                                    <p:cTn id="11" presetID="6" presetClass="emph" presetSubtype="0" fill="hold" nodeType="withEffect">
                                      <p:stCondLst>
                                        <p:cond delay="300"/>
                                      </p:stCondLst>
                                      <p:childTnLst>
                                        <p:animScale>
                                          <p:cBhvr>
                                            <p:cTn id="12" dur="500" fill="hold"/>
                                            <p:tgtEl>
                                              <p:spTgt spid="25"/>
                                            </p:tgtEl>
                                          </p:cBhvr>
                                          <p:by x="100000" y="5000000"/>
                                        </p:animScale>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6" presetClass="emph" presetSubtype="0" fill="hold" nodeType="withEffect">
                                      <p:stCondLst>
                                        <p:cond delay="0"/>
                                      </p:stCondLst>
                                      <p:childTnLst>
                                        <p:animScale>
                                          <p:cBhvr>
                                            <p:cTn id="19" dur="10" fill="hold"/>
                                            <p:tgtEl>
                                              <p:spTgt spid="3"/>
                                            </p:tgtEl>
                                          </p:cBhvr>
                                          <p:by x="100000" y="2000"/>
                                        </p:animScale>
                                      </p:childTnLst>
                                    </p:cTn>
                                  </p:par>
                                  <p:par>
                                    <p:cTn id="20" presetID="6" presetClass="emph" presetSubtype="0" fill="hold" nodeType="withEffect">
                                      <p:stCondLst>
                                        <p:cond delay="300"/>
                                      </p:stCondLst>
                                      <p:childTnLst>
                                        <p:animScale>
                                          <p:cBhvr>
                                            <p:cTn id="21" dur="500" fill="hold"/>
                                            <p:tgtEl>
                                              <p:spTgt spid="3"/>
                                            </p:tgtEl>
                                          </p:cBhvr>
                                          <p:by x="100000" y="5000000"/>
                                        </p:animScale>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6" presetClass="emph" presetSubtype="0" fill="hold" nodeType="withEffect">
                                      <p:stCondLst>
                                        <p:cond delay="0"/>
                                      </p:stCondLst>
                                      <p:childTnLst>
                                        <p:animScale>
                                          <p:cBhvr>
                                            <p:cTn id="28" dur="10" fill="hold"/>
                                            <p:tgtEl>
                                              <p:spTgt spid="11"/>
                                            </p:tgtEl>
                                          </p:cBhvr>
                                          <p:by x="100000" y="2000"/>
                                        </p:animScale>
                                      </p:childTnLst>
                                    </p:cTn>
                                  </p:par>
                                  <p:par>
                                    <p:cTn id="29" presetID="6" presetClass="emph" presetSubtype="0" fill="hold" nodeType="withEffect">
                                      <p:stCondLst>
                                        <p:cond delay="300"/>
                                      </p:stCondLst>
                                      <p:childTnLst>
                                        <p:animScale>
                                          <p:cBhvr>
                                            <p:cTn id="30" dur="500" fill="hold"/>
                                            <p:tgtEl>
                                              <p:spTgt spid="11"/>
                                            </p:tgtEl>
                                          </p:cBhvr>
                                          <p:by x="100000" y="5000000"/>
                                        </p:animScale>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6" presetClass="emph" presetSubtype="0" fill="hold" nodeType="withEffect">
                                      <p:stCondLst>
                                        <p:cond delay="0"/>
                                      </p:stCondLst>
                                      <p:childTnLst>
                                        <p:animScale>
                                          <p:cBhvr>
                                            <p:cTn id="37" dur="10" fill="hold"/>
                                            <p:tgtEl>
                                              <p:spTgt spid="18"/>
                                            </p:tgtEl>
                                          </p:cBhvr>
                                          <p:by x="100000" y="2000"/>
                                        </p:animScale>
                                      </p:childTnLst>
                                    </p:cTn>
                                  </p:par>
                                  <p:par>
                                    <p:cTn id="38" presetID="6" presetClass="emph" presetSubtype="0" fill="hold" nodeType="withEffect">
                                      <p:stCondLst>
                                        <p:cond delay="300"/>
                                      </p:stCondLst>
                                      <p:childTnLst>
                                        <p:animScale>
                                          <p:cBhvr>
                                            <p:cTn id="39" dur="500" fill="hold"/>
                                            <p:tgtEl>
                                              <p:spTgt spid="18"/>
                                            </p:tgtEl>
                                          </p:cBhvr>
                                          <p:by x="100000" y="5000000"/>
                                        </p:animScale>
                                      </p:childTnLst>
                                    </p:cTn>
                                  </p:par>
                                </p:childTnLst>
                              </p:cTn>
                            </p:par>
                            <p:par>
                              <p:cTn id="40" fill="hold">
                                <p:stCondLst>
                                  <p:cond delay="2000"/>
                                </p:stCondLst>
                                <p:childTnLst>
                                  <p:par>
                                    <p:cTn id="41" presetID="21"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500"/>
                                            <p:tgtEl>
                                              <p:spTgt spid="32"/>
                                            </p:tgtEl>
                                          </p:cBhvr>
                                        </p:animEffect>
                                      </p:childTnLst>
                                    </p:cTn>
                                  </p:par>
                                  <p:par>
                                    <p:cTn id="44" presetID="21" presetClass="entr" presetSubtype="1"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500"/>
                                            <p:tgtEl>
                                              <p:spTgt spid="37"/>
                                            </p:tgtEl>
                                          </p:cBhvr>
                                        </p:animEffect>
                                      </p:childTnLst>
                                    </p:cTn>
                                  </p:par>
                                  <p:par>
                                    <p:cTn id="47" presetID="21"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500"/>
                                            <p:tgtEl>
                                              <p:spTgt spid="43"/>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500"/>
                                            <p:tgtEl>
                                              <p:spTgt spid="46"/>
                                            </p:tgtEl>
                                          </p:cBhvr>
                                        </p:animEffect>
                                      </p:childTnLst>
                                    </p:cTn>
                                  </p:par>
                                  <p:par>
                                    <p:cTn id="53" presetID="2" presetClass="entr" presetSubtype="1" fill="hold" grpId="0" nodeType="withEffect" p14:presetBounceEnd="81000">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14:bounceEnd="81000">
                                          <p:cBhvr additive="base">
                                            <p:cTn id="55" dur="1000" fill="hold"/>
                                            <p:tgtEl>
                                              <p:spTgt spid="63"/>
                                            </p:tgtEl>
                                            <p:attrNameLst>
                                              <p:attrName>ppt_x</p:attrName>
                                            </p:attrNameLst>
                                          </p:cBhvr>
                                          <p:tavLst>
                                            <p:tav tm="0">
                                              <p:val>
                                                <p:strVal val="#ppt_x"/>
                                              </p:val>
                                            </p:tav>
                                            <p:tav tm="100000">
                                              <p:val>
                                                <p:strVal val="#ppt_x"/>
                                              </p:val>
                                            </p:tav>
                                          </p:tavLst>
                                        </p:anim>
                                        <p:anim calcmode="lin" valueType="num" p14:bounceEnd="81000">
                                          <p:cBhvr additive="base">
                                            <p:cTn id="56" dur="1000" fill="hold"/>
                                            <p:tgtEl>
                                              <p:spTgt spid="6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14:presetBounceEnd="81000">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14:bounceEnd="81000">
                                          <p:cBhvr additive="base">
                                            <p:cTn id="59" dur="1000" fill="hold"/>
                                            <p:tgtEl>
                                              <p:spTgt spid="64"/>
                                            </p:tgtEl>
                                            <p:attrNameLst>
                                              <p:attrName>ppt_x</p:attrName>
                                            </p:attrNameLst>
                                          </p:cBhvr>
                                          <p:tavLst>
                                            <p:tav tm="0">
                                              <p:val>
                                                <p:strVal val="#ppt_x"/>
                                              </p:val>
                                            </p:tav>
                                            <p:tav tm="100000">
                                              <p:val>
                                                <p:strVal val="#ppt_x"/>
                                              </p:val>
                                            </p:tav>
                                          </p:tavLst>
                                        </p:anim>
                                        <p:anim calcmode="lin" valueType="num" p14:bounceEnd="81000">
                                          <p:cBhvr additive="base">
                                            <p:cTn id="60" dur="1000" fill="hold"/>
                                            <p:tgtEl>
                                              <p:spTgt spid="64"/>
                                            </p:tgtEl>
                                            <p:attrNameLst>
                                              <p:attrName>ppt_y</p:attrName>
                                            </p:attrNameLst>
                                          </p:cBhvr>
                                          <p:tavLst>
                                            <p:tav tm="0">
                                              <p:val>
                                                <p:strVal val="0-#ppt_h/2"/>
                                              </p:val>
                                            </p:tav>
                                            <p:tav tm="100000">
                                              <p:val>
                                                <p:strVal val="#ppt_y"/>
                                              </p:val>
                                            </p:tav>
                                          </p:tavLst>
                                        </p:anim>
                                      </p:childTnLst>
                                    </p:cTn>
                                  </p:par>
                                  <p:par>
                                    <p:cTn id="61" presetID="2" presetClass="entr" presetSubtype="2" decel="10000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1000" fill="hold"/>
                                            <p:tgtEl>
                                              <p:spTgt spid="65"/>
                                            </p:tgtEl>
                                            <p:attrNameLst>
                                              <p:attrName>ppt_x</p:attrName>
                                            </p:attrNameLst>
                                          </p:cBhvr>
                                          <p:tavLst>
                                            <p:tav tm="0">
                                              <p:val>
                                                <p:strVal val="1+#ppt_w/2"/>
                                              </p:val>
                                            </p:tav>
                                            <p:tav tm="100000">
                                              <p:val>
                                                <p:strVal val="#ppt_x"/>
                                              </p:val>
                                            </p:tav>
                                          </p:tavLst>
                                        </p:anim>
                                        <p:anim calcmode="lin" valueType="num">
                                          <p:cBhvr additive="base">
                                            <p:cTn id="64" dur="1000" fill="hold"/>
                                            <p:tgtEl>
                                              <p:spTgt spid="65"/>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1000" fill="hold"/>
                                            <p:tgtEl>
                                              <p:spTgt spid="68"/>
                                            </p:tgtEl>
                                            <p:attrNameLst>
                                              <p:attrName>ppt_x</p:attrName>
                                            </p:attrNameLst>
                                          </p:cBhvr>
                                          <p:tavLst>
                                            <p:tav tm="0">
                                              <p:val>
                                                <p:strVal val="1+#ppt_w/2"/>
                                              </p:val>
                                            </p:tav>
                                            <p:tav tm="100000">
                                              <p:val>
                                                <p:strVal val="#ppt_x"/>
                                              </p:val>
                                            </p:tav>
                                          </p:tavLst>
                                        </p:anim>
                                        <p:anim calcmode="lin" valueType="num">
                                          <p:cBhvr additive="base">
                                            <p:cTn id="68" dur="10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2" decel="10000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fill="hold"/>
                                            <p:tgtEl>
                                              <p:spTgt spid="71"/>
                                            </p:tgtEl>
                                            <p:attrNameLst>
                                              <p:attrName>ppt_x</p:attrName>
                                            </p:attrNameLst>
                                          </p:cBhvr>
                                          <p:tavLst>
                                            <p:tav tm="0">
                                              <p:val>
                                                <p:strVal val="1+#ppt_w/2"/>
                                              </p:val>
                                            </p:tav>
                                            <p:tav tm="100000">
                                              <p:val>
                                                <p:strVal val="#ppt_x"/>
                                              </p:val>
                                            </p:tav>
                                          </p:tavLst>
                                        </p:anim>
                                        <p:anim calcmode="lin" valueType="num">
                                          <p:cBhvr additive="base">
                                            <p:cTn id="72" dur="1000" fill="hold"/>
                                            <p:tgtEl>
                                              <p:spTgt spid="71"/>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1000" fill="hold"/>
                                            <p:tgtEl>
                                              <p:spTgt spid="74"/>
                                            </p:tgtEl>
                                            <p:attrNameLst>
                                              <p:attrName>ppt_x</p:attrName>
                                            </p:attrNameLst>
                                          </p:cBhvr>
                                          <p:tavLst>
                                            <p:tav tm="0">
                                              <p:val>
                                                <p:strVal val="1+#ppt_w/2"/>
                                              </p:val>
                                            </p:tav>
                                            <p:tav tm="100000">
                                              <p:val>
                                                <p:strVal val="#ppt_x"/>
                                              </p:val>
                                            </p:tav>
                                          </p:tavLst>
                                        </p:anim>
                                        <p:anim calcmode="lin" valueType="num">
                                          <p:cBhvr additive="base">
                                            <p:cTn id="76"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10" fill="hold"/>
                                            <p:tgtEl>
                                              <p:spTgt spid="25"/>
                                            </p:tgtEl>
                                          </p:cBhvr>
                                          <p:by x="100000" y="2000"/>
                                        </p:animScale>
                                      </p:childTnLst>
                                    </p:cTn>
                                  </p:par>
                                  <p:par>
                                    <p:cTn id="11" presetID="6" presetClass="emph" presetSubtype="0" fill="hold" nodeType="withEffect">
                                      <p:stCondLst>
                                        <p:cond delay="300"/>
                                      </p:stCondLst>
                                      <p:childTnLst>
                                        <p:animScale>
                                          <p:cBhvr>
                                            <p:cTn id="12" dur="500" fill="hold"/>
                                            <p:tgtEl>
                                              <p:spTgt spid="25"/>
                                            </p:tgtEl>
                                          </p:cBhvr>
                                          <p:by x="100000" y="5000000"/>
                                        </p:animScale>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6" presetClass="emph" presetSubtype="0" fill="hold" nodeType="withEffect">
                                      <p:stCondLst>
                                        <p:cond delay="0"/>
                                      </p:stCondLst>
                                      <p:childTnLst>
                                        <p:animScale>
                                          <p:cBhvr>
                                            <p:cTn id="19" dur="10" fill="hold"/>
                                            <p:tgtEl>
                                              <p:spTgt spid="3"/>
                                            </p:tgtEl>
                                          </p:cBhvr>
                                          <p:by x="100000" y="2000"/>
                                        </p:animScale>
                                      </p:childTnLst>
                                    </p:cTn>
                                  </p:par>
                                  <p:par>
                                    <p:cTn id="20" presetID="6" presetClass="emph" presetSubtype="0" fill="hold" nodeType="withEffect">
                                      <p:stCondLst>
                                        <p:cond delay="300"/>
                                      </p:stCondLst>
                                      <p:childTnLst>
                                        <p:animScale>
                                          <p:cBhvr>
                                            <p:cTn id="21" dur="500" fill="hold"/>
                                            <p:tgtEl>
                                              <p:spTgt spid="3"/>
                                            </p:tgtEl>
                                          </p:cBhvr>
                                          <p:by x="100000" y="5000000"/>
                                        </p:animScale>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6" presetClass="emph" presetSubtype="0" fill="hold" nodeType="withEffect">
                                      <p:stCondLst>
                                        <p:cond delay="0"/>
                                      </p:stCondLst>
                                      <p:childTnLst>
                                        <p:animScale>
                                          <p:cBhvr>
                                            <p:cTn id="28" dur="10" fill="hold"/>
                                            <p:tgtEl>
                                              <p:spTgt spid="11"/>
                                            </p:tgtEl>
                                          </p:cBhvr>
                                          <p:by x="100000" y="2000"/>
                                        </p:animScale>
                                      </p:childTnLst>
                                    </p:cTn>
                                  </p:par>
                                  <p:par>
                                    <p:cTn id="29" presetID="6" presetClass="emph" presetSubtype="0" fill="hold" nodeType="withEffect">
                                      <p:stCondLst>
                                        <p:cond delay="300"/>
                                      </p:stCondLst>
                                      <p:childTnLst>
                                        <p:animScale>
                                          <p:cBhvr>
                                            <p:cTn id="30" dur="500" fill="hold"/>
                                            <p:tgtEl>
                                              <p:spTgt spid="11"/>
                                            </p:tgtEl>
                                          </p:cBhvr>
                                          <p:by x="100000" y="5000000"/>
                                        </p:animScale>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6" presetClass="emph" presetSubtype="0" fill="hold" nodeType="withEffect">
                                      <p:stCondLst>
                                        <p:cond delay="0"/>
                                      </p:stCondLst>
                                      <p:childTnLst>
                                        <p:animScale>
                                          <p:cBhvr>
                                            <p:cTn id="37" dur="10" fill="hold"/>
                                            <p:tgtEl>
                                              <p:spTgt spid="18"/>
                                            </p:tgtEl>
                                          </p:cBhvr>
                                          <p:by x="100000" y="2000"/>
                                        </p:animScale>
                                      </p:childTnLst>
                                    </p:cTn>
                                  </p:par>
                                  <p:par>
                                    <p:cTn id="38" presetID="6" presetClass="emph" presetSubtype="0" fill="hold" nodeType="withEffect">
                                      <p:stCondLst>
                                        <p:cond delay="300"/>
                                      </p:stCondLst>
                                      <p:childTnLst>
                                        <p:animScale>
                                          <p:cBhvr>
                                            <p:cTn id="39" dur="500" fill="hold"/>
                                            <p:tgtEl>
                                              <p:spTgt spid="18"/>
                                            </p:tgtEl>
                                          </p:cBhvr>
                                          <p:by x="100000" y="5000000"/>
                                        </p:animScale>
                                      </p:childTnLst>
                                    </p:cTn>
                                  </p:par>
                                </p:childTnLst>
                              </p:cTn>
                            </p:par>
                            <p:par>
                              <p:cTn id="40" fill="hold">
                                <p:stCondLst>
                                  <p:cond delay="2000"/>
                                </p:stCondLst>
                                <p:childTnLst>
                                  <p:par>
                                    <p:cTn id="41" presetID="21"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500"/>
                                            <p:tgtEl>
                                              <p:spTgt spid="32"/>
                                            </p:tgtEl>
                                          </p:cBhvr>
                                        </p:animEffect>
                                      </p:childTnLst>
                                    </p:cTn>
                                  </p:par>
                                  <p:par>
                                    <p:cTn id="44" presetID="21" presetClass="entr" presetSubtype="1"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heel(1)">
                                          <p:cBhvr>
                                            <p:cTn id="46" dur="500"/>
                                            <p:tgtEl>
                                              <p:spTgt spid="37"/>
                                            </p:tgtEl>
                                          </p:cBhvr>
                                        </p:animEffect>
                                      </p:childTnLst>
                                    </p:cTn>
                                  </p:par>
                                  <p:par>
                                    <p:cTn id="47" presetID="21"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heel(1)">
                                          <p:cBhvr>
                                            <p:cTn id="49" dur="500"/>
                                            <p:tgtEl>
                                              <p:spTgt spid="43"/>
                                            </p:tgtEl>
                                          </p:cBhvr>
                                        </p:animEffect>
                                      </p:childTnLst>
                                    </p:cTn>
                                  </p:par>
                                  <p:par>
                                    <p:cTn id="50" presetID="21" presetClass="entr" presetSubtype="1"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heel(1)">
                                          <p:cBhvr>
                                            <p:cTn id="52" dur="500"/>
                                            <p:tgtEl>
                                              <p:spTgt spid="46"/>
                                            </p:tgtEl>
                                          </p:cBhvr>
                                        </p:animEffect>
                                      </p:childTnLst>
                                    </p:cTn>
                                  </p:par>
                                  <p:par>
                                    <p:cTn id="53" presetID="2" presetClass="entr" presetSubtype="1"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1000" fill="hold"/>
                                            <p:tgtEl>
                                              <p:spTgt spid="63"/>
                                            </p:tgtEl>
                                            <p:attrNameLst>
                                              <p:attrName>ppt_x</p:attrName>
                                            </p:attrNameLst>
                                          </p:cBhvr>
                                          <p:tavLst>
                                            <p:tav tm="0">
                                              <p:val>
                                                <p:strVal val="#ppt_x"/>
                                              </p:val>
                                            </p:tav>
                                            <p:tav tm="100000">
                                              <p:val>
                                                <p:strVal val="#ppt_x"/>
                                              </p:val>
                                            </p:tav>
                                          </p:tavLst>
                                        </p:anim>
                                        <p:anim calcmode="lin" valueType="num">
                                          <p:cBhvr additive="base">
                                            <p:cTn id="56" dur="1000" fill="hold"/>
                                            <p:tgtEl>
                                              <p:spTgt spid="63"/>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1000" fill="hold"/>
                                            <p:tgtEl>
                                              <p:spTgt spid="64"/>
                                            </p:tgtEl>
                                            <p:attrNameLst>
                                              <p:attrName>ppt_x</p:attrName>
                                            </p:attrNameLst>
                                          </p:cBhvr>
                                          <p:tavLst>
                                            <p:tav tm="0">
                                              <p:val>
                                                <p:strVal val="#ppt_x"/>
                                              </p:val>
                                            </p:tav>
                                            <p:tav tm="100000">
                                              <p:val>
                                                <p:strVal val="#ppt_x"/>
                                              </p:val>
                                            </p:tav>
                                          </p:tavLst>
                                        </p:anim>
                                        <p:anim calcmode="lin" valueType="num">
                                          <p:cBhvr additive="base">
                                            <p:cTn id="60" dur="1000" fill="hold"/>
                                            <p:tgtEl>
                                              <p:spTgt spid="64"/>
                                            </p:tgtEl>
                                            <p:attrNameLst>
                                              <p:attrName>ppt_y</p:attrName>
                                            </p:attrNameLst>
                                          </p:cBhvr>
                                          <p:tavLst>
                                            <p:tav tm="0">
                                              <p:val>
                                                <p:strVal val="0-#ppt_h/2"/>
                                              </p:val>
                                            </p:tav>
                                            <p:tav tm="100000">
                                              <p:val>
                                                <p:strVal val="#ppt_y"/>
                                              </p:val>
                                            </p:tav>
                                          </p:tavLst>
                                        </p:anim>
                                      </p:childTnLst>
                                    </p:cTn>
                                  </p:par>
                                  <p:par>
                                    <p:cTn id="61" presetID="2" presetClass="entr" presetSubtype="2" decel="100000" fill="hold" nodeType="with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1000" fill="hold"/>
                                            <p:tgtEl>
                                              <p:spTgt spid="65"/>
                                            </p:tgtEl>
                                            <p:attrNameLst>
                                              <p:attrName>ppt_x</p:attrName>
                                            </p:attrNameLst>
                                          </p:cBhvr>
                                          <p:tavLst>
                                            <p:tav tm="0">
                                              <p:val>
                                                <p:strVal val="1+#ppt_w/2"/>
                                              </p:val>
                                            </p:tav>
                                            <p:tav tm="100000">
                                              <p:val>
                                                <p:strVal val="#ppt_x"/>
                                              </p:val>
                                            </p:tav>
                                          </p:tavLst>
                                        </p:anim>
                                        <p:anim calcmode="lin" valueType="num">
                                          <p:cBhvr additive="base">
                                            <p:cTn id="64" dur="1000" fill="hold"/>
                                            <p:tgtEl>
                                              <p:spTgt spid="65"/>
                                            </p:tgtEl>
                                            <p:attrNameLst>
                                              <p:attrName>ppt_y</p:attrName>
                                            </p:attrNameLst>
                                          </p:cBhvr>
                                          <p:tavLst>
                                            <p:tav tm="0">
                                              <p:val>
                                                <p:strVal val="#ppt_y"/>
                                              </p:val>
                                            </p:tav>
                                            <p:tav tm="100000">
                                              <p:val>
                                                <p:strVal val="#ppt_y"/>
                                              </p:val>
                                            </p:tav>
                                          </p:tavLst>
                                        </p:anim>
                                      </p:childTnLst>
                                    </p:cTn>
                                  </p:par>
                                  <p:par>
                                    <p:cTn id="65" presetID="2" presetClass="entr" presetSubtype="2" decel="10000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1000" fill="hold"/>
                                            <p:tgtEl>
                                              <p:spTgt spid="68"/>
                                            </p:tgtEl>
                                            <p:attrNameLst>
                                              <p:attrName>ppt_x</p:attrName>
                                            </p:attrNameLst>
                                          </p:cBhvr>
                                          <p:tavLst>
                                            <p:tav tm="0">
                                              <p:val>
                                                <p:strVal val="1+#ppt_w/2"/>
                                              </p:val>
                                            </p:tav>
                                            <p:tav tm="100000">
                                              <p:val>
                                                <p:strVal val="#ppt_x"/>
                                              </p:val>
                                            </p:tav>
                                          </p:tavLst>
                                        </p:anim>
                                        <p:anim calcmode="lin" valueType="num">
                                          <p:cBhvr additive="base">
                                            <p:cTn id="68" dur="10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2" decel="10000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additive="base">
                                            <p:cTn id="71" dur="1000" fill="hold"/>
                                            <p:tgtEl>
                                              <p:spTgt spid="71"/>
                                            </p:tgtEl>
                                            <p:attrNameLst>
                                              <p:attrName>ppt_x</p:attrName>
                                            </p:attrNameLst>
                                          </p:cBhvr>
                                          <p:tavLst>
                                            <p:tav tm="0">
                                              <p:val>
                                                <p:strVal val="1+#ppt_w/2"/>
                                              </p:val>
                                            </p:tav>
                                            <p:tav tm="100000">
                                              <p:val>
                                                <p:strVal val="#ppt_x"/>
                                              </p:val>
                                            </p:tav>
                                          </p:tavLst>
                                        </p:anim>
                                        <p:anim calcmode="lin" valueType="num">
                                          <p:cBhvr additive="base">
                                            <p:cTn id="72" dur="1000" fill="hold"/>
                                            <p:tgtEl>
                                              <p:spTgt spid="71"/>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1000" fill="hold"/>
                                            <p:tgtEl>
                                              <p:spTgt spid="74"/>
                                            </p:tgtEl>
                                            <p:attrNameLst>
                                              <p:attrName>ppt_x</p:attrName>
                                            </p:attrNameLst>
                                          </p:cBhvr>
                                          <p:tavLst>
                                            <p:tav tm="0">
                                              <p:val>
                                                <p:strVal val="1+#ppt_w/2"/>
                                              </p:val>
                                            </p:tav>
                                            <p:tav tm="100000">
                                              <p:val>
                                                <p:strVal val="#ppt_x"/>
                                              </p:val>
                                            </p:tav>
                                          </p:tavLst>
                                        </p:anim>
                                        <p:anim calcmode="lin" valueType="num">
                                          <p:cBhvr additive="base">
                                            <p:cTn id="76"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07167" y="1999652"/>
            <a:ext cx="840307" cy="840307"/>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grpSp>
      <p:grpSp>
        <p:nvGrpSpPr>
          <p:cNvPr id="7" name="组合 6"/>
          <p:cNvGrpSpPr/>
          <p:nvPr/>
        </p:nvGrpSpPr>
        <p:grpSpPr>
          <a:xfrm>
            <a:off x="7275797" y="2601172"/>
            <a:ext cx="1025968" cy="1025968"/>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10" name="组合 9"/>
          <p:cNvGrpSpPr/>
          <p:nvPr/>
        </p:nvGrpSpPr>
        <p:grpSpPr>
          <a:xfrm>
            <a:off x="6798007" y="3408066"/>
            <a:ext cx="1187359" cy="118735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solidFill>
                <a:latin typeface="+mj-ea"/>
                <a:ea typeface="+mj-ea"/>
              </a:endParaRPr>
            </a:p>
          </p:txBody>
        </p:sp>
      </p:grpSp>
      <p:sp>
        <p:nvSpPr>
          <p:cNvPr id="13" name="TextBox 13"/>
          <p:cNvSpPr txBox="1"/>
          <p:nvPr/>
        </p:nvSpPr>
        <p:spPr>
          <a:xfrm>
            <a:off x="8802187" y="2231239"/>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4" name="TextBox 14"/>
          <p:cNvSpPr txBox="1"/>
          <p:nvPr/>
        </p:nvSpPr>
        <p:spPr>
          <a:xfrm>
            <a:off x="8762093" y="1853525"/>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2013</a:t>
            </a:r>
            <a:r>
              <a:rPr lang="zh-CN" altLang="en-US" sz="1865" b="1" dirty="0">
                <a:solidFill>
                  <a:srgbClr val="080808"/>
                </a:solidFill>
                <a:latin typeface="+mj-ea"/>
                <a:ea typeface="+mj-ea"/>
              </a:rPr>
              <a:t>年</a:t>
            </a:r>
            <a:r>
              <a:rPr lang="en-US" altLang="zh-CN" sz="1865" b="1" dirty="0">
                <a:solidFill>
                  <a:srgbClr val="080808"/>
                </a:solidFill>
                <a:latin typeface="+mj-ea"/>
                <a:ea typeface="+mj-ea"/>
              </a:rPr>
              <a:t>5</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5" name="TextBox 15"/>
          <p:cNvSpPr txBox="1"/>
          <p:nvPr/>
        </p:nvSpPr>
        <p:spPr>
          <a:xfrm>
            <a:off x="8665573" y="3451252"/>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6" name="TextBox 16"/>
          <p:cNvSpPr txBox="1"/>
          <p:nvPr/>
        </p:nvSpPr>
        <p:spPr>
          <a:xfrm>
            <a:off x="8669299" y="3068784"/>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2013</a:t>
            </a:r>
            <a:r>
              <a:rPr lang="zh-CN" altLang="en-US" sz="1865" b="1" dirty="0">
                <a:solidFill>
                  <a:srgbClr val="080808"/>
                </a:solidFill>
                <a:latin typeface="+mj-ea"/>
                <a:ea typeface="+mj-ea"/>
              </a:rPr>
              <a:t>年</a:t>
            </a:r>
            <a:r>
              <a:rPr lang="en-US" altLang="zh-CN" sz="1865" b="1" dirty="0">
                <a:solidFill>
                  <a:srgbClr val="080808"/>
                </a:solidFill>
                <a:latin typeface="+mj-ea"/>
                <a:ea typeface="+mj-ea"/>
              </a:rPr>
              <a:t>8</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7" name="TextBox 17"/>
          <p:cNvSpPr txBox="1"/>
          <p:nvPr/>
        </p:nvSpPr>
        <p:spPr>
          <a:xfrm>
            <a:off x="8193391" y="4741559"/>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18" name="TextBox 18"/>
          <p:cNvSpPr txBox="1"/>
          <p:nvPr/>
        </p:nvSpPr>
        <p:spPr>
          <a:xfrm>
            <a:off x="8165823" y="4317872"/>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2014</a:t>
            </a:r>
            <a:r>
              <a:rPr lang="zh-CN" altLang="en-US" sz="1865" b="1" dirty="0">
                <a:solidFill>
                  <a:srgbClr val="080808"/>
                </a:solidFill>
                <a:latin typeface="+mj-ea"/>
                <a:ea typeface="+mj-ea"/>
              </a:rPr>
              <a:t>年</a:t>
            </a:r>
            <a:r>
              <a:rPr lang="en-US" altLang="zh-CN" sz="1865" b="1" dirty="0">
                <a:solidFill>
                  <a:srgbClr val="080808"/>
                </a:solidFill>
                <a:latin typeface="+mj-ea"/>
                <a:ea typeface="+mj-ea"/>
              </a:rPr>
              <a:t>4</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19" name="TextBox 19"/>
          <p:cNvSpPr txBox="1"/>
          <p:nvPr/>
        </p:nvSpPr>
        <p:spPr>
          <a:xfrm>
            <a:off x="6457328" y="6008311"/>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0" name="TextBox 20"/>
          <p:cNvSpPr txBox="1"/>
          <p:nvPr/>
        </p:nvSpPr>
        <p:spPr>
          <a:xfrm>
            <a:off x="6462151" y="5511097"/>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2016</a:t>
            </a:r>
            <a:r>
              <a:rPr lang="zh-CN" altLang="en-US" sz="1865" b="1" dirty="0">
                <a:solidFill>
                  <a:srgbClr val="080808"/>
                </a:solidFill>
                <a:latin typeface="+mj-ea"/>
                <a:ea typeface="+mj-ea"/>
              </a:rPr>
              <a:t>年</a:t>
            </a:r>
            <a:r>
              <a:rPr lang="en-US" altLang="zh-CN" sz="1865" b="1" dirty="0">
                <a:solidFill>
                  <a:srgbClr val="080808"/>
                </a:solidFill>
                <a:latin typeface="+mj-ea"/>
                <a:ea typeface="+mj-ea"/>
              </a:rPr>
              <a:t>5</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21" name="TextBox 21"/>
          <p:cNvSpPr txBox="1"/>
          <p:nvPr/>
        </p:nvSpPr>
        <p:spPr>
          <a:xfrm>
            <a:off x="2295284" y="5335883"/>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2" name="TextBox 22"/>
          <p:cNvSpPr txBox="1"/>
          <p:nvPr/>
        </p:nvSpPr>
        <p:spPr>
          <a:xfrm>
            <a:off x="2240316" y="4820600"/>
            <a:ext cx="1402948" cy="379656"/>
          </a:xfrm>
          <a:prstGeom prst="rect">
            <a:avLst/>
          </a:prstGeom>
          <a:noFill/>
        </p:spPr>
        <p:txBody>
          <a:bodyPr wrap="none" rtlCol="0">
            <a:spAutoFit/>
          </a:bodyPr>
          <a:lstStyle/>
          <a:p>
            <a:r>
              <a:rPr lang="en-US" altLang="zh-CN" sz="1865" b="1" dirty="0">
                <a:solidFill>
                  <a:srgbClr val="080808"/>
                </a:solidFill>
                <a:latin typeface="+mj-ea"/>
                <a:ea typeface="+mj-ea"/>
              </a:rPr>
              <a:t>2017</a:t>
            </a:r>
            <a:r>
              <a:rPr lang="zh-CN" altLang="en-US" sz="1865" b="1" dirty="0">
                <a:solidFill>
                  <a:srgbClr val="080808"/>
                </a:solidFill>
                <a:latin typeface="+mj-ea"/>
                <a:ea typeface="+mj-ea"/>
              </a:rPr>
              <a:t>年</a:t>
            </a:r>
            <a:r>
              <a:rPr lang="en-US" altLang="zh-CN" sz="1865" b="1" dirty="0">
                <a:solidFill>
                  <a:srgbClr val="080808"/>
                </a:solidFill>
                <a:latin typeface="+mj-ea"/>
                <a:ea typeface="+mj-ea"/>
              </a:rPr>
              <a:t>12</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sp>
        <p:nvSpPr>
          <p:cNvPr id="23" name="TextBox 23"/>
          <p:cNvSpPr txBox="1"/>
          <p:nvPr/>
        </p:nvSpPr>
        <p:spPr>
          <a:xfrm>
            <a:off x="1599092" y="2745496"/>
            <a:ext cx="1309974" cy="318100"/>
          </a:xfrm>
          <a:prstGeom prst="rect">
            <a:avLst/>
          </a:prstGeom>
          <a:noFill/>
        </p:spPr>
        <p:txBody>
          <a:bodyPr wrap="none" rtlCol="0">
            <a:spAutoFit/>
          </a:bodyPr>
          <a:lstStyle/>
          <a:p>
            <a:r>
              <a:rPr lang="zh-CN" altLang="en-US" sz="1465" dirty="0">
                <a:solidFill>
                  <a:srgbClr val="484848"/>
                </a:solidFill>
                <a:latin typeface="+mj-ea"/>
                <a:ea typeface="+mj-ea"/>
              </a:rPr>
              <a:t>标题内容文字</a:t>
            </a:r>
            <a:endParaRPr lang="en-US" altLang="zh-CN" sz="1465" dirty="0">
              <a:solidFill>
                <a:srgbClr val="484848"/>
              </a:solidFill>
              <a:latin typeface="+mj-ea"/>
              <a:ea typeface="+mj-ea"/>
            </a:endParaRPr>
          </a:p>
        </p:txBody>
      </p:sp>
      <p:sp>
        <p:nvSpPr>
          <p:cNvPr id="24" name="TextBox 24"/>
          <p:cNvSpPr txBox="1"/>
          <p:nvPr/>
        </p:nvSpPr>
        <p:spPr>
          <a:xfrm>
            <a:off x="1592427" y="2274780"/>
            <a:ext cx="1279517" cy="379656"/>
          </a:xfrm>
          <a:prstGeom prst="rect">
            <a:avLst/>
          </a:prstGeom>
          <a:noFill/>
        </p:spPr>
        <p:txBody>
          <a:bodyPr wrap="none" rtlCol="0">
            <a:spAutoFit/>
          </a:bodyPr>
          <a:lstStyle/>
          <a:p>
            <a:r>
              <a:rPr lang="en-US" altLang="zh-CN" sz="1865" b="1" dirty="0">
                <a:solidFill>
                  <a:srgbClr val="080808"/>
                </a:solidFill>
                <a:latin typeface="+mj-ea"/>
                <a:ea typeface="+mj-ea"/>
              </a:rPr>
              <a:t>2019</a:t>
            </a:r>
            <a:r>
              <a:rPr lang="zh-CN" altLang="en-US" sz="1865" b="1" dirty="0">
                <a:solidFill>
                  <a:srgbClr val="080808"/>
                </a:solidFill>
                <a:latin typeface="+mj-ea"/>
                <a:ea typeface="+mj-ea"/>
              </a:rPr>
              <a:t>年</a:t>
            </a:r>
            <a:r>
              <a:rPr lang="en-US" altLang="zh-CN" sz="1865" b="1" dirty="0">
                <a:solidFill>
                  <a:srgbClr val="080808"/>
                </a:solidFill>
                <a:latin typeface="+mj-ea"/>
                <a:ea typeface="+mj-ea"/>
              </a:rPr>
              <a:t>2</a:t>
            </a:r>
            <a:r>
              <a:rPr lang="zh-CN" altLang="en-US" sz="1865" b="1" dirty="0">
                <a:solidFill>
                  <a:srgbClr val="080808"/>
                </a:solidFill>
                <a:latin typeface="+mj-ea"/>
                <a:ea typeface="+mj-ea"/>
              </a:rPr>
              <a:t>月</a:t>
            </a:r>
            <a:endParaRPr lang="en-US" altLang="zh-CN" sz="1865" b="1" dirty="0">
              <a:solidFill>
                <a:srgbClr val="080808"/>
              </a:solidFill>
              <a:latin typeface="+mj-ea"/>
              <a:ea typeface="+mj-ea"/>
            </a:endParaRPr>
          </a:p>
        </p:txBody>
      </p:sp>
      <p:cxnSp>
        <p:nvCxnSpPr>
          <p:cNvPr id="25" name="直接连接符 24"/>
          <p:cNvCxnSpPr/>
          <p:nvPr/>
        </p:nvCxnSpPr>
        <p:spPr>
          <a:xfrm flipV="1">
            <a:off x="8758545" y="1853527"/>
            <a:ext cx="0" cy="7265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8159237" y="4317873"/>
            <a:ext cx="5435" cy="8263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8665573" y="3164795"/>
            <a:ext cx="4432" cy="8272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6457328" y="5511097"/>
            <a:ext cx="11357" cy="8812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233782" y="4741559"/>
            <a:ext cx="6535" cy="9787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83499" y="2231239"/>
            <a:ext cx="0" cy="10427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866708" y="3992087"/>
            <a:ext cx="1312525" cy="1312525"/>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4" name="组合 33"/>
          <p:cNvGrpSpPr/>
          <p:nvPr/>
        </p:nvGrpSpPr>
        <p:grpSpPr>
          <a:xfrm>
            <a:off x="4407953" y="3512034"/>
            <a:ext cx="1813991" cy="18139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grpSp>
        <p:nvGrpSpPr>
          <p:cNvPr id="37" name="组合 36"/>
          <p:cNvGrpSpPr/>
          <p:nvPr/>
        </p:nvGrpSpPr>
        <p:grpSpPr>
          <a:xfrm>
            <a:off x="3703436" y="1935677"/>
            <a:ext cx="2166824" cy="2166824"/>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1">
                <a:lumMod val="10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40"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1"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par>
                                    <p:cTn id="112" presetID="2" presetClass="entr" presetSubtype="1" fill="hold" grpId="0" nodeType="withEffect" p14:presetBounceEnd="81000">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14:bounceEnd="81000">
                                          <p:cBhvr additive="base">
                                            <p:cTn id="114" dur="1000" fill="hold"/>
                                            <p:tgtEl>
                                              <p:spTgt spid="40"/>
                                            </p:tgtEl>
                                            <p:attrNameLst>
                                              <p:attrName>ppt_x</p:attrName>
                                            </p:attrNameLst>
                                          </p:cBhvr>
                                          <p:tavLst>
                                            <p:tav tm="0">
                                              <p:val>
                                                <p:strVal val="#ppt_x"/>
                                              </p:val>
                                            </p:tav>
                                            <p:tav tm="100000">
                                              <p:val>
                                                <p:strVal val="#ppt_x"/>
                                              </p:val>
                                            </p:tav>
                                          </p:tavLst>
                                        </p:anim>
                                        <p:anim calcmode="lin" valueType="num" p14:bounceEnd="81000">
                                          <p:cBhvr additive="base">
                                            <p:cTn id="115" dur="1000" fill="hold"/>
                                            <p:tgtEl>
                                              <p:spTgt spid="40"/>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14:presetBounceEnd="81000">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14:bounceEnd="81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81000">
                                          <p:cBhvr additive="base">
                                            <p:cTn id="119"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par>
                                    <p:cTn id="112" presetID="2" presetClass="entr" presetSubtype="1"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additive="base">
                                            <p:cTn id="114" dur="1000" fill="hold"/>
                                            <p:tgtEl>
                                              <p:spTgt spid="40"/>
                                            </p:tgtEl>
                                            <p:attrNameLst>
                                              <p:attrName>ppt_x</p:attrName>
                                            </p:attrNameLst>
                                          </p:cBhvr>
                                          <p:tavLst>
                                            <p:tav tm="0">
                                              <p:val>
                                                <p:strVal val="#ppt_x"/>
                                              </p:val>
                                            </p:tav>
                                            <p:tav tm="100000">
                                              <p:val>
                                                <p:strVal val="#ppt_x"/>
                                              </p:val>
                                            </p:tav>
                                          </p:tavLst>
                                        </p:anim>
                                        <p:anim calcmode="lin" valueType="num">
                                          <p:cBhvr additive="base">
                                            <p:cTn id="115" dur="1000" fill="hold"/>
                                            <p:tgtEl>
                                              <p:spTgt spid="40"/>
                                            </p:tgtEl>
                                            <p:attrNameLst>
                                              <p:attrName>ppt_y</p:attrName>
                                            </p:attrNameLst>
                                          </p:cBhvr>
                                          <p:tavLst>
                                            <p:tav tm="0">
                                              <p:val>
                                                <p:strVal val="0-#ppt_h/2"/>
                                              </p:val>
                                            </p:tav>
                                            <p:tav tm="100000">
                                              <p:val>
                                                <p:strVal val="#ppt_y"/>
                                              </p:val>
                                            </p:tav>
                                          </p:tavLst>
                                        </p:anim>
                                      </p:childTnLst>
                                    </p:cTn>
                                  </p:par>
                                  <p:par>
                                    <p:cTn id="116" presetID="2" presetClass="entr" presetSubtype="1"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40" grpId="0"/>
          <p:bldP spid="41"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3356539" y="1974329"/>
            <a:ext cx="5478922" cy="3630067"/>
            <a:chOff x="3356539" y="1974329"/>
            <a:chExt cx="5478922" cy="3630067"/>
          </a:xfrm>
        </p:grpSpPr>
        <p:sp>
          <p:nvSpPr>
            <p:cNvPr id="6" name="Oval 4"/>
            <p:cNvSpPr/>
            <p:nvPr/>
          </p:nvSpPr>
          <p:spPr>
            <a:xfrm>
              <a:off x="5559606" y="3208552"/>
              <a:ext cx="1161621" cy="1161621"/>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Oval 5"/>
            <p:cNvSpPr/>
            <p:nvPr/>
          </p:nvSpPr>
          <p:spPr>
            <a:xfrm>
              <a:off x="5196599" y="2845545"/>
              <a:ext cx="1887635" cy="1887635"/>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6"/>
            <p:cNvSpPr/>
            <p:nvPr/>
          </p:nvSpPr>
          <p:spPr>
            <a:xfrm>
              <a:off x="6796161" y="3232867"/>
              <a:ext cx="377527" cy="377527"/>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 name="Oval 7"/>
            <p:cNvSpPr/>
            <p:nvPr/>
          </p:nvSpPr>
          <p:spPr>
            <a:xfrm>
              <a:off x="4906194" y="2555140"/>
              <a:ext cx="2468446" cy="2468446"/>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8"/>
            <p:cNvSpPr/>
            <p:nvPr/>
          </p:nvSpPr>
          <p:spPr>
            <a:xfrm>
              <a:off x="4615788" y="2264734"/>
              <a:ext cx="3049256" cy="3049256"/>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9"/>
            <p:cNvSpPr/>
            <p:nvPr/>
          </p:nvSpPr>
          <p:spPr>
            <a:xfrm>
              <a:off x="4950449" y="2894645"/>
              <a:ext cx="377527" cy="377527"/>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Oval 10"/>
            <p:cNvSpPr/>
            <p:nvPr/>
          </p:nvSpPr>
          <p:spPr>
            <a:xfrm>
              <a:off x="6763647" y="4895807"/>
              <a:ext cx="377527" cy="377527"/>
            </a:xfrm>
            <a:prstGeom prst="ellipse">
              <a:avLst/>
            </a:pr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3" name="Oval 11"/>
            <p:cNvSpPr/>
            <p:nvPr/>
          </p:nvSpPr>
          <p:spPr>
            <a:xfrm>
              <a:off x="4325383" y="1974329"/>
              <a:ext cx="3630067" cy="3630067"/>
            </a:xfrm>
            <a:prstGeom prst="ellipse">
              <a:avLst/>
            </a:prstGeom>
            <a:no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Oval 12"/>
            <p:cNvSpPr/>
            <p:nvPr/>
          </p:nvSpPr>
          <p:spPr>
            <a:xfrm>
              <a:off x="4620229" y="4807667"/>
              <a:ext cx="377527" cy="377527"/>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5" name="TextBox 13"/>
            <p:cNvSpPr txBox="1"/>
            <p:nvPr/>
          </p:nvSpPr>
          <p:spPr>
            <a:xfrm>
              <a:off x="6799944" y="3265846"/>
              <a:ext cx="383438" cy="307777"/>
            </a:xfrm>
            <a:prstGeom prst="rect">
              <a:avLst/>
            </a:prstGeom>
            <a:noFill/>
          </p:spPr>
          <p:txBody>
            <a:bodyPr wrap="none">
              <a:normAutofit/>
            </a:bodyPr>
            <a:lstStyle/>
            <a:p>
              <a:r>
                <a:rPr lang="id-ID" sz="1400" b="1" dirty="0">
                  <a:solidFill>
                    <a:schemeClr val="bg1"/>
                  </a:solidFill>
                </a:rPr>
                <a:t>01</a:t>
              </a:r>
            </a:p>
          </p:txBody>
        </p:sp>
        <p:sp>
          <p:nvSpPr>
            <p:cNvPr id="16" name="TextBox 14"/>
            <p:cNvSpPr txBox="1"/>
            <p:nvPr/>
          </p:nvSpPr>
          <p:spPr>
            <a:xfrm>
              <a:off x="4945743" y="2927075"/>
              <a:ext cx="383438" cy="307777"/>
            </a:xfrm>
            <a:prstGeom prst="rect">
              <a:avLst/>
            </a:prstGeom>
            <a:noFill/>
          </p:spPr>
          <p:txBody>
            <a:bodyPr wrap="none">
              <a:normAutofit/>
            </a:bodyPr>
            <a:lstStyle/>
            <a:p>
              <a:r>
                <a:rPr lang="id-ID" sz="1400" b="1" dirty="0">
                  <a:solidFill>
                    <a:schemeClr val="bg1"/>
                  </a:solidFill>
                </a:rPr>
                <a:t>02</a:t>
              </a:r>
            </a:p>
          </p:txBody>
        </p:sp>
        <p:sp>
          <p:nvSpPr>
            <p:cNvPr id="17" name="TextBox 15"/>
            <p:cNvSpPr txBox="1"/>
            <p:nvPr/>
          </p:nvSpPr>
          <p:spPr>
            <a:xfrm>
              <a:off x="6766078" y="4951011"/>
              <a:ext cx="383438" cy="307777"/>
            </a:xfrm>
            <a:prstGeom prst="rect">
              <a:avLst/>
            </a:prstGeom>
            <a:noFill/>
          </p:spPr>
          <p:txBody>
            <a:bodyPr wrap="none">
              <a:normAutofit/>
            </a:bodyPr>
            <a:lstStyle/>
            <a:p>
              <a:r>
                <a:rPr lang="id-ID" sz="1400" b="1" dirty="0">
                  <a:solidFill>
                    <a:schemeClr val="bg1"/>
                  </a:solidFill>
                </a:rPr>
                <a:t>03</a:t>
              </a:r>
            </a:p>
          </p:txBody>
        </p:sp>
        <p:sp>
          <p:nvSpPr>
            <p:cNvPr id="18" name="TextBox 16"/>
            <p:cNvSpPr txBox="1"/>
            <p:nvPr/>
          </p:nvSpPr>
          <p:spPr>
            <a:xfrm>
              <a:off x="4624010" y="4840647"/>
              <a:ext cx="383438" cy="307777"/>
            </a:xfrm>
            <a:prstGeom prst="rect">
              <a:avLst/>
            </a:prstGeom>
            <a:noFill/>
          </p:spPr>
          <p:txBody>
            <a:bodyPr wrap="none">
              <a:normAutofit/>
            </a:bodyPr>
            <a:lstStyle/>
            <a:p>
              <a:r>
                <a:rPr lang="id-ID" sz="1400" b="1" dirty="0">
                  <a:solidFill>
                    <a:schemeClr val="bg1"/>
                  </a:solidFill>
                </a:rPr>
                <a:t>04</a:t>
              </a:r>
            </a:p>
          </p:txBody>
        </p:sp>
        <p:sp>
          <p:nvSpPr>
            <p:cNvPr id="50" name="Oval 48"/>
            <p:cNvSpPr/>
            <p:nvPr/>
          </p:nvSpPr>
          <p:spPr bwMode="auto">
            <a:xfrm>
              <a:off x="6099359" y="3693576"/>
              <a:ext cx="80962" cy="8096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49"/>
            <p:cNvSpPr/>
            <p:nvPr/>
          </p:nvSpPr>
          <p:spPr bwMode="auto">
            <a:xfrm>
              <a:off x="6032684" y="3603089"/>
              <a:ext cx="214311" cy="78582"/>
            </a:xfrm>
            <a:custGeom>
              <a:avLst/>
              <a:gdLst>
                <a:gd name="T0" fmla="*/ 50 w 54"/>
                <a:gd name="T1" fmla="*/ 20 h 20"/>
                <a:gd name="T2" fmla="*/ 46 w 54"/>
                <a:gd name="T3" fmla="*/ 18 h 20"/>
                <a:gd name="T4" fmla="*/ 27 w 54"/>
                <a:gd name="T5" fmla="*/ 8 h 20"/>
                <a:gd name="T6" fmla="*/ 8 w 54"/>
                <a:gd name="T7" fmla="*/ 18 h 20"/>
                <a:gd name="T8" fmla="*/ 2 w 54"/>
                <a:gd name="T9" fmla="*/ 19 h 20"/>
                <a:gd name="T10" fmla="*/ 1 w 54"/>
                <a:gd name="T11" fmla="*/ 13 h 20"/>
                <a:gd name="T12" fmla="*/ 27 w 54"/>
                <a:gd name="T13" fmla="*/ 0 h 20"/>
                <a:gd name="T14" fmla="*/ 53 w 54"/>
                <a:gd name="T15" fmla="*/ 13 h 20"/>
                <a:gd name="T16" fmla="*/ 52 w 54"/>
                <a:gd name="T17" fmla="*/ 19 h 20"/>
                <a:gd name="T18" fmla="*/ 50 w 54"/>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50" y="20"/>
                  </a:moveTo>
                  <a:cubicBezTo>
                    <a:pt x="48" y="20"/>
                    <a:pt x="47" y="19"/>
                    <a:pt x="46" y="18"/>
                  </a:cubicBezTo>
                  <a:cubicBezTo>
                    <a:pt x="42" y="12"/>
                    <a:pt x="35" y="8"/>
                    <a:pt x="27" y="8"/>
                  </a:cubicBezTo>
                  <a:cubicBezTo>
                    <a:pt x="19" y="8"/>
                    <a:pt x="12" y="12"/>
                    <a:pt x="8" y="18"/>
                  </a:cubicBezTo>
                  <a:cubicBezTo>
                    <a:pt x="6" y="20"/>
                    <a:pt x="4" y="20"/>
                    <a:pt x="2" y="19"/>
                  </a:cubicBezTo>
                  <a:cubicBezTo>
                    <a:pt x="0" y="17"/>
                    <a:pt x="0" y="15"/>
                    <a:pt x="1" y="13"/>
                  </a:cubicBezTo>
                  <a:cubicBezTo>
                    <a:pt x="7" y="5"/>
                    <a:pt x="17" y="0"/>
                    <a:pt x="27" y="0"/>
                  </a:cubicBezTo>
                  <a:cubicBezTo>
                    <a:pt x="37" y="0"/>
                    <a:pt x="47" y="5"/>
                    <a:pt x="53" y="13"/>
                  </a:cubicBezTo>
                  <a:cubicBezTo>
                    <a:pt x="54" y="15"/>
                    <a:pt x="54" y="17"/>
                    <a:pt x="52" y="19"/>
                  </a:cubicBezTo>
                  <a:cubicBezTo>
                    <a:pt x="51" y="19"/>
                    <a:pt x="50" y="20"/>
                    <a:pt x="50"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50"/>
            <p:cNvSpPr/>
            <p:nvPr/>
          </p:nvSpPr>
          <p:spPr bwMode="auto">
            <a:xfrm>
              <a:off x="5944578" y="3450690"/>
              <a:ext cx="390522" cy="104774"/>
            </a:xfrm>
            <a:custGeom>
              <a:avLst/>
              <a:gdLst>
                <a:gd name="T0" fmla="*/ 4 w 98"/>
                <a:gd name="T1" fmla="*/ 26 h 26"/>
                <a:gd name="T2" fmla="*/ 1 w 98"/>
                <a:gd name="T3" fmla="*/ 25 h 26"/>
                <a:gd name="T4" fmla="*/ 2 w 98"/>
                <a:gd name="T5" fmla="*/ 19 h 26"/>
                <a:gd name="T6" fmla="*/ 49 w 98"/>
                <a:gd name="T7" fmla="*/ 0 h 26"/>
                <a:gd name="T8" fmla="*/ 96 w 98"/>
                <a:gd name="T9" fmla="*/ 19 h 26"/>
                <a:gd name="T10" fmla="*/ 97 w 98"/>
                <a:gd name="T11" fmla="*/ 25 h 26"/>
                <a:gd name="T12" fmla="*/ 91 w 98"/>
                <a:gd name="T13" fmla="*/ 25 h 26"/>
                <a:gd name="T14" fmla="*/ 49 w 98"/>
                <a:gd name="T15" fmla="*/ 8 h 26"/>
                <a:gd name="T16" fmla="*/ 7 w 98"/>
                <a:gd name="T17" fmla="*/ 25 h 26"/>
                <a:gd name="T18" fmla="*/ 4 w 98"/>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26">
                  <a:moveTo>
                    <a:pt x="4" y="26"/>
                  </a:moveTo>
                  <a:cubicBezTo>
                    <a:pt x="3" y="26"/>
                    <a:pt x="2" y="25"/>
                    <a:pt x="1" y="25"/>
                  </a:cubicBezTo>
                  <a:cubicBezTo>
                    <a:pt x="0" y="23"/>
                    <a:pt x="0" y="20"/>
                    <a:pt x="2" y="19"/>
                  </a:cubicBezTo>
                  <a:cubicBezTo>
                    <a:pt x="15" y="7"/>
                    <a:pt x="31" y="0"/>
                    <a:pt x="49" y="0"/>
                  </a:cubicBezTo>
                  <a:cubicBezTo>
                    <a:pt x="67" y="0"/>
                    <a:pt x="83" y="7"/>
                    <a:pt x="96" y="19"/>
                  </a:cubicBezTo>
                  <a:cubicBezTo>
                    <a:pt x="98" y="20"/>
                    <a:pt x="98" y="23"/>
                    <a:pt x="97" y="25"/>
                  </a:cubicBezTo>
                  <a:cubicBezTo>
                    <a:pt x="95" y="26"/>
                    <a:pt x="93" y="26"/>
                    <a:pt x="91" y="25"/>
                  </a:cubicBezTo>
                  <a:cubicBezTo>
                    <a:pt x="79" y="14"/>
                    <a:pt x="65" y="8"/>
                    <a:pt x="49" y="8"/>
                  </a:cubicBezTo>
                  <a:cubicBezTo>
                    <a:pt x="33" y="8"/>
                    <a:pt x="19" y="14"/>
                    <a:pt x="7" y="25"/>
                  </a:cubicBezTo>
                  <a:cubicBezTo>
                    <a:pt x="6" y="26"/>
                    <a:pt x="5" y="26"/>
                    <a:pt x="4"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51"/>
            <p:cNvSpPr/>
            <p:nvPr/>
          </p:nvSpPr>
          <p:spPr bwMode="auto">
            <a:xfrm>
              <a:off x="5987440" y="3526890"/>
              <a:ext cx="304798" cy="90487"/>
            </a:xfrm>
            <a:custGeom>
              <a:avLst/>
              <a:gdLst>
                <a:gd name="T0" fmla="*/ 72 w 76"/>
                <a:gd name="T1" fmla="*/ 22 h 23"/>
                <a:gd name="T2" fmla="*/ 69 w 76"/>
                <a:gd name="T3" fmla="*/ 21 h 23"/>
                <a:gd name="T4" fmla="*/ 38 w 76"/>
                <a:gd name="T5" fmla="*/ 8 h 23"/>
                <a:gd name="T6" fmla="*/ 7 w 76"/>
                <a:gd name="T7" fmla="*/ 21 h 23"/>
                <a:gd name="T8" fmla="*/ 1 w 76"/>
                <a:gd name="T9" fmla="*/ 21 h 23"/>
                <a:gd name="T10" fmla="*/ 1 w 76"/>
                <a:gd name="T11" fmla="*/ 15 h 23"/>
                <a:gd name="T12" fmla="*/ 38 w 76"/>
                <a:gd name="T13" fmla="*/ 0 h 23"/>
                <a:gd name="T14" fmla="*/ 75 w 76"/>
                <a:gd name="T15" fmla="*/ 15 h 23"/>
                <a:gd name="T16" fmla="*/ 75 w 76"/>
                <a:gd name="T17" fmla="*/ 21 h 23"/>
                <a:gd name="T18" fmla="*/ 72 w 76"/>
                <a:gd name="T19"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3">
                  <a:moveTo>
                    <a:pt x="72" y="22"/>
                  </a:moveTo>
                  <a:cubicBezTo>
                    <a:pt x="71" y="22"/>
                    <a:pt x="70" y="22"/>
                    <a:pt x="69" y="21"/>
                  </a:cubicBezTo>
                  <a:cubicBezTo>
                    <a:pt x="61" y="13"/>
                    <a:pt x="50" y="8"/>
                    <a:pt x="38" y="8"/>
                  </a:cubicBezTo>
                  <a:cubicBezTo>
                    <a:pt x="26" y="8"/>
                    <a:pt x="15" y="13"/>
                    <a:pt x="7" y="21"/>
                  </a:cubicBezTo>
                  <a:cubicBezTo>
                    <a:pt x="5" y="23"/>
                    <a:pt x="3" y="23"/>
                    <a:pt x="1" y="21"/>
                  </a:cubicBezTo>
                  <a:cubicBezTo>
                    <a:pt x="0" y="19"/>
                    <a:pt x="0" y="17"/>
                    <a:pt x="1" y="15"/>
                  </a:cubicBezTo>
                  <a:cubicBezTo>
                    <a:pt x="11" y="6"/>
                    <a:pt x="24" y="0"/>
                    <a:pt x="38" y="0"/>
                  </a:cubicBezTo>
                  <a:cubicBezTo>
                    <a:pt x="52" y="0"/>
                    <a:pt x="65" y="6"/>
                    <a:pt x="75" y="15"/>
                  </a:cubicBezTo>
                  <a:cubicBezTo>
                    <a:pt x="76" y="17"/>
                    <a:pt x="76" y="19"/>
                    <a:pt x="75" y="21"/>
                  </a:cubicBezTo>
                  <a:cubicBezTo>
                    <a:pt x="74" y="22"/>
                    <a:pt x="73" y="22"/>
                    <a:pt x="7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6" name="TextBox 24"/>
            <p:cNvSpPr txBox="1"/>
            <p:nvPr/>
          </p:nvSpPr>
          <p:spPr>
            <a:xfrm>
              <a:off x="5744314" y="3841477"/>
              <a:ext cx="792205" cy="307777"/>
            </a:xfrm>
            <a:prstGeom prst="rect">
              <a:avLst/>
            </a:prstGeom>
            <a:noFill/>
          </p:spPr>
          <p:txBody>
            <a:bodyPr wrap="none">
              <a:normAutofit/>
            </a:bodyPr>
            <a:lstStyle/>
            <a:p>
              <a:pPr algn="ctr"/>
              <a:r>
                <a:rPr lang="id-ID" sz="1400" b="1">
                  <a:solidFill>
                    <a:schemeClr val="bg1"/>
                  </a:solidFill>
                </a:rPr>
                <a:t>Source</a:t>
              </a:r>
            </a:p>
          </p:txBody>
        </p:sp>
        <p:sp>
          <p:nvSpPr>
            <p:cNvPr id="46" name="Freeform: Shape 44"/>
            <p:cNvSpPr/>
            <p:nvPr/>
          </p:nvSpPr>
          <p:spPr bwMode="auto">
            <a:xfrm>
              <a:off x="8621148" y="2513025"/>
              <a:ext cx="214313" cy="341313"/>
            </a:xfrm>
            <a:custGeom>
              <a:avLst/>
              <a:gdLst>
                <a:gd name="T0" fmla="*/ 68 w 80"/>
                <a:gd name="T1" fmla="*/ 0 h 128"/>
                <a:gd name="T2" fmla="*/ 11 w 80"/>
                <a:gd name="T3" fmla="*/ 0 h 128"/>
                <a:gd name="T4" fmla="*/ 0 w 80"/>
                <a:gd name="T5" fmla="*/ 11 h 128"/>
                <a:gd name="T6" fmla="*/ 0 w 80"/>
                <a:gd name="T7" fmla="*/ 116 h 128"/>
                <a:gd name="T8" fmla="*/ 11 w 80"/>
                <a:gd name="T9" fmla="*/ 128 h 128"/>
                <a:gd name="T10" fmla="*/ 68 w 80"/>
                <a:gd name="T11" fmla="*/ 128 h 128"/>
                <a:gd name="T12" fmla="*/ 80 w 80"/>
                <a:gd name="T13" fmla="*/ 116 h 128"/>
                <a:gd name="T14" fmla="*/ 80 w 80"/>
                <a:gd name="T15" fmla="*/ 11 h 128"/>
                <a:gd name="T16" fmla="*/ 68 w 80"/>
                <a:gd name="T17" fmla="*/ 0 h 128"/>
                <a:gd name="T18" fmla="*/ 72 w 80"/>
                <a:gd name="T19" fmla="*/ 116 h 128"/>
                <a:gd name="T20" fmla="*/ 68 w 80"/>
                <a:gd name="T21" fmla="*/ 120 h 128"/>
                <a:gd name="T22" fmla="*/ 11 w 80"/>
                <a:gd name="T23" fmla="*/ 120 h 128"/>
                <a:gd name="T24" fmla="*/ 8 w 80"/>
                <a:gd name="T25" fmla="*/ 116 h 128"/>
                <a:gd name="T26" fmla="*/ 8 w 80"/>
                <a:gd name="T27" fmla="*/ 11 h 128"/>
                <a:gd name="T28" fmla="*/ 11 w 80"/>
                <a:gd name="T29" fmla="*/ 8 h 128"/>
                <a:gd name="T30" fmla="*/ 68 w 80"/>
                <a:gd name="T31" fmla="*/ 8 h 128"/>
                <a:gd name="T32" fmla="*/ 72 w 80"/>
                <a:gd name="T33" fmla="*/ 11 h 128"/>
                <a:gd name="T34" fmla="*/ 72 w 80"/>
                <a:gd name="T35" fmla="*/ 1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28">
                  <a:moveTo>
                    <a:pt x="68" y="0"/>
                  </a:moveTo>
                  <a:cubicBezTo>
                    <a:pt x="11" y="0"/>
                    <a:pt x="11" y="0"/>
                    <a:pt x="11" y="0"/>
                  </a:cubicBezTo>
                  <a:cubicBezTo>
                    <a:pt x="5" y="0"/>
                    <a:pt x="0" y="5"/>
                    <a:pt x="0" y="11"/>
                  </a:cubicBezTo>
                  <a:cubicBezTo>
                    <a:pt x="0" y="116"/>
                    <a:pt x="0" y="116"/>
                    <a:pt x="0" y="116"/>
                  </a:cubicBezTo>
                  <a:cubicBezTo>
                    <a:pt x="0" y="123"/>
                    <a:pt x="5" y="128"/>
                    <a:pt x="11" y="128"/>
                  </a:cubicBezTo>
                  <a:cubicBezTo>
                    <a:pt x="68" y="128"/>
                    <a:pt x="68" y="128"/>
                    <a:pt x="68" y="128"/>
                  </a:cubicBezTo>
                  <a:cubicBezTo>
                    <a:pt x="75" y="128"/>
                    <a:pt x="80" y="123"/>
                    <a:pt x="80" y="116"/>
                  </a:cubicBezTo>
                  <a:cubicBezTo>
                    <a:pt x="80" y="11"/>
                    <a:pt x="80" y="11"/>
                    <a:pt x="80" y="11"/>
                  </a:cubicBezTo>
                  <a:cubicBezTo>
                    <a:pt x="80" y="5"/>
                    <a:pt x="75" y="0"/>
                    <a:pt x="68" y="0"/>
                  </a:cubicBezTo>
                  <a:close/>
                  <a:moveTo>
                    <a:pt x="72" y="116"/>
                  </a:moveTo>
                  <a:cubicBezTo>
                    <a:pt x="72" y="118"/>
                    <a:pt x="70" y="120"/>
                    <a:pt x="68" y="120"/>
                  </a:cubicBezTo>
                  <a:cubicBezTo>
                    <a:pt x="11" y="120"/>
                    <a:pt x="11" y="120"/>
                    <a:pt x="11" y="120"/>
                  </a:cubicBezTo>
                  <a:cubicBezTo>
                    <a:pt x="9" y="120"/>
                    <a:pt x="8" y="118"/>
                    <a:pt x="8" y="116"/>
                  </a:cubicBezTo>
                  <a:cubicBezTo>
                    <a:pt x="8" y="11"/>
                    <a:pt x="8" y="11"/>
                    <a:pt x="8" y="11"/>
                  </a:cubicBezTo>
                  <a:cubicBezTo>
                    <a:pt x="8" y="9"/>
                    <a:pt x="9" y="8"/>
                    <a:pt x="11" y="8"/>
                  </a:cubicBezTo>
                  <a:cubicBezTo>
                    <a:pt x="68" y="8"/>
                    <a:pt x="68" y="8"/>
                    <a:pt x="68" y="8"/>
                  </a:cubicBezTo>
                  <a:cubicBezTo>
                    <a:pt x="70" y="8"/>
                    <a:pt x="72" y="9"/>
                    <a:pt x="72" y="11"/>
                  </a:cubicBezTo>
                  <a:lnTo>
                    <a:pt x="72" y="116"/>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7" name="Freeform: Shape 45"/>
            <p:cNvSpPr/>
            <p:nvPr/>
          </p:nvSpPr>
          <p:spPr bwMode="auto">
            <a:xfrm>
              <a:off x="8664011" y="2567000"/>
              <a:ext cx="128588" cy="223838"/>
            </a:xfrm>
            <a:custGeom>
              <a:avLst/>
              <a:gdLst>
                <a:gd name="T0" fmla="*/ 40 w 48"/>
                <a:gd name="T1" fmla="*/ 0 h 84"/>
                <a:gd name="T2" fmla="*/ 7 w 48"/>
                <a:gd name="T3" fmla="*/ 0 h 84"/>
                <a:gd name="T4" fmla="*/ 7 w 48"/>
                <a:gd name="T5" fmla="*/ 0 h 84"/>
                <a:gd name="T6" fmla="*/ 7 w 48"/>
                <a:gd name="T7" fmla="*/ 0 h 84"/>
                <a:gd name="T8" fmla="*/ 0 w 48"/>
                <a:gd name="T9" fmla="*/ 7 h 84"/>
                <a:gd name="T10" fmla="*/ 0 w 48"/>
                <a:gd name="T11" fmla="*/ 76 h 84"/>
                <a:gd name="T12" fmla="*/ 7 w 48"/>
                <a:gd name="T13" fmla="*/ 84 h 84"/>
                <a:gd name="T14" fmla="*/ 40 w 48"/>
                <a:gd name="T15" fmla="*/ 84 h 84"/>
                <a:gd name="T16" fmla="*/ 48 w 48"/>
                <a:gd name="T17" fmla="*/ 76 h 84"/>
                <a:gd name="T18" fmla="*/ 48 w 48"/>
                <a:gd name="T19" fmla="*/ 7 h 84"/>
                <a:gd name="T20" fmla="*/ 40 w 48"/>
                <a:gd name="T21" fmla="*/ 0 h 84"/>
                <a:gd name="T22" fmla="*/ 44 w 48"/>
                <a:gd name="T23" fmla="*/ 76 h 84"/>
                <a:gd name="T24" fmla="*/ 40 w 48"/>
                <a:gd name="T25" fmla="*/ 80 h 84"/>
                <a:gd name="T26" fmla="*/ 7 w 48"/>
                <a:gd name="T27" fmla="*/ 80 h 84"/>
                <a:gd name="T28" fmla="*/ 4 w 48"/>
                <a:gd name="T29" fmla="*/ 76 h 84"/>
                <a:gd name="T30" fmla="*/ 4 w 48"/>
                <a:gd name="T31" fmla="*/ 7 h 84"/>
                <a:gd name="T32" fmla="*/ 7 w 48"/>
                <a:gd name="T33" fmla="*/ 4 h 84"/>
                <a:gd name="T34" fmla="*/ 40 w 48"/>
                <a:gd name="T35" fmla="*/ 4 h 84"/>
                <a:gd name="T36" fmla="*/ 44 w 48"/>
                <a:gd name="T37" fmla="*/ 7 h 84"/>
                <a:gd name="T38" fmla="*/ 44 w 48"/>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84">
                  <a:moveTo>
                    <a:pt x="40" y="0"/>
                  </a:moveTo>
                  <a:cubicBezTo>
                    <a:pt x="7" y="0"/>
                    <a:pt x="7" y="0"/>
                    <a:pt x="7" y="0"/>
                  </a:cubicBezTo>
                  <a:cubicBezTo>
                    <a:pt x="7" y="0"/>
                    <a:pt x="7" y="0"/>
                    <a:pt x="7" y="0"/>
                  </a:cubicBezTo>
                  <a:cubicBezTo>
                    <a:pt x="7" y="0"/>
                    <a:pt x="7" y="0"/>
                    <a:pt x="7" y="0"/>
                  </a:cubicBezTo>
                  <a:cubicBezTo>
                    <a:pt x="3" y="0"/>
                    <a:pt x="0" y="3"/>
                    <a:pt x="0" y="7"/>
                  </a:cubicBezTo>
                  <a:cubicBezTo>
                    <a:pt x="0" y="76"/>
                    <a:pt x="0" y="76"/>
                    <a:pt x="0" y="76"/>
                  </a:cubicBezTo>
                  <a:cubicBezTo>
                    <a:pt x="0" y="80"/>
                    <a:pt x="3" y="84"/>
                    <a:pt x="7" y="84"/>
                  </a:cubicBezTo>
                  <a:cubicBezTo>
                    <a:pt x="40" y="84"/>
                    <a:pt x="40" y="84"/>
                    <a:pt x="40" y="84"/>
                  </a:cubicBezTo>
                  <a:cubicBezTo>
                    <a:pt x="44" y="84"/>
                    <a:pt x="48" y="80"/>
                    <a:pt x="48" y="76"/>
                  </a:cubicBezTo>
                  <a:cubicBezTo>
                    <a:pt x="48" y="7"/>
                    <a:pt x="48" y="7"/>
                    <a:pt x="48" y="7"/>
                  </a:cubicBezTo>
                  <a:cubicBezTo>
                    <a:pt x="48" y="3"/>
                    <a:pt x="44" y="0"/>
                    <a:pt x="40" y="0"/>
                  </a:cubicBezTo>
                  <a:close/>
                  <a:moveTo>
                    <a:pt x="44" y="76"/>
                  </a:moveTo>
                  <a:cubicBezTo>
                    <a:pt x="44" y="78"/>
                    <a:pt x="42" y="80"/>
                    <a:pt x="40" y="80"/>
                  </a:cubicBezTo>
                  <a:cubicBezTo>
                    <a:pt x="7" y="80"/>
                    <a:pt x="7" y="80"/>
                    <a:pt x="7" y="80"/>
                  </a:cubicBezTo>
                  <a:cubicBezTo>
                    <a:pt x="5" y="80"/>
                    <a:pt x="4" y="78"/>
                    <a:pt x="4" y="76"/>
                  </a:cubicBezTo>
                  <a:cubicBezTo>
                    <a:pt x="4" y="7"/>
                    <a:pt x="4" y="7"/>
                    <a:pt x="4" y="7"/>
                  </a:cubicBezTo>
                  <a:cubicBezTo>
                    <a:pt x="4" y="5"/>
                    <a:pt x="5" y="4"/>
                    <a:pt x="7" y="4"/>
                  </a:cubicBezTo>
                  <a:cubicBezTo>
                    <a:pt x="40" y="4"/>
                    <a:pt x="40" y="4"/>
                    <a:pt x="40" y="4"/>
                  </a:cubicBezTo>
                  <a:cubicBezTo>
                    <a:pt x="42" y="4"/>
                    <a:pt x="44" y="5"/>
                    <a:pt x="44" y="7"/>
                  </a:cubicBezTo>
                  <a:lnTo>
                    <a:pt x="44" y="76"/>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8" name="Freeform: Shape 46"/>
            <p:cNvSpPr/>
            <p:nvPr/>
          </p:nvSpPr>
          <p:spPr bwMode="auto">
            <a:xfrm>
              <a:off x="8706873" y="2544775"/>
              <a:ext cx="42863" cy="111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adFill flip="none" rotWithShape="1">
              <a:gsLst>
                <a:gs pos="0">
                  <a:srgbClr val="FF5130">
                    <a:alpha val="90000"/>
                  </a:srgbClr>
                </a:gs>
                <a:gs pos="100000">
                  <a:srgbClr val="DE257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9" name="Oval 47"/>
            <p:cNvSpPr/>
            <p:nvPr/>
          </p:nvSpPr>
          <p:spPr bwMode="auto">
            <a:xfrm>
              <a:off x="8717986" y="2801950"/>
              <a:ext cx="20638" cy="20638"/>
            </a:xfrm>
            <a:prstGeom prst="ellipse">
              <a:avLst/>
            </a:pr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3" name="Freeform: Shape 41"/>
            <p:cNvSpPr/>
            <p:nvPr/>
          </p:nvSpPr>
          <p:spPr bwMode="auto">
            <a:xfrm>
              <a:off x="3415741" y="2335224"/>
              <a:ext cx="255588" cy="341313"/>
            </a:xfrm>
            <a:custGeom>
              <a:avLst/>
              <a:gdLst>
                <a:gd name="T0" fmla="*/ 85 w 96"/>
                <a:gd name="T1" fmla="*/ 8 h 128"/>
                <a:gd name="T2" fmla="*/ 88 w 96"/>
                <a:gd name="T3" fmla="*/ 11 h 128"/>
                <a:gd name="T4" fmla="*/ 88 w 96"/>
                <a:gd name="T5" fmla="*/ 117 h 128"/>
                <a:gd name="T6" fmla="*/ 85 w 96"/>
                <a:gd name="T7" fmla="*/ 120 h 128"/>
                <a:gd name="T8" fmla="*/ 11 w 96"/>
                <a:gd name="T9" fmla="*/ 120 h 128"/>
                <a:gd name="T10" fmla="*/ 8 w 96"/>
                <a:gd name="T11" fmla="*/ 117 h 128"/>
                <a:gd name="T12" fmla="*/ 8 w 96"/>
                <a:gd name="T13" fmla="*/ 11 h 128"/>
                <a:gd name="T14" fmla="*/ 11 w 96"/>
                <a:gd name="T15" fmla="*/ 8 h 128"/>
                <a:gd name="T16" fmla="*/ 85 w 96"/>
                <a:gd name="T17" fmla="*/ 8 h 128"/>
                <a:gd name="T18" fmla="*/ 85 w 96"/>
                <a:gd name="T19" fmla="*/ 0 h 128"/>
                <a:gd name="T20" fmla="*/ 11 w 96"/>
                <a:gd name="T21" fmla="*/ 0 h 128"/>
                <a:gd name="T22" fmla="*/ 0 w 96"/>
                <a:gd name="T23" fmla="*/ 11 h 128"/>
                <a:gd name="T24" fmla="*/ 0 w 96"/>
                <a:gd name="T25" fmla="*/ 117 h 128"/>
                <a:gd name="T26" fmla="*/ 11 w 96"/>
                <a:gd name="T27" fmla="*/ 128 h 128"/>
                <a:gd name="T28" fmla="*/ 85 w 96"/>
                <a:gd name="T29" fmla="*/ 128 h 128"/>
                <a:gd name="T30" fmla="*/ 96 w 96"/>
                <a:gd name="T31" fmla="*/ 117 h 128"/>
                <a:gd name="T32" fmla="*/ 96 w 96"/>
                <a:gd name="T33" fmla="*/ 11 h 128"/>
                <a:gd name="T34" fmla="*/ 85 w 96"/>
                <a:gd name="T3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8">
                  <a:moveTo>
                    <a:pt x="85" y="8"/>
                  </a:moveTo>
                  <a:cubicBezTo>
                    <a:pt x="86" y="8"/>
                    <a:pt x="88" y="9"/>
                    <a:pt x="88" y="11"/>
                  </a:cubicBezTo>
                  <a:cubicBezTo>
                    <a:pt x="88" y="117"/>
                    <a:pt x="88" y="117"/>
                    <a:pt x="88" y="117"/>
                  </a:cubicBezTo>
                  <a:cubicBezTo>
                    <a:pt x="88" y="118"/>
                    <a:pt x="86" y="120"/>
                    <a:pt x="85" y="120"/>
                  </a:cubicBezTo>
                  <a:cubicBezTo>
                    <a:pt x="11" y="120"/>
                    <a:pt x="11" y="120"/>
                    <a:pt x="11" y="120"/>
                  </a:cubicBezTo>
                  <a:cubicBezTo>
                    <a:pt x="9" y="120"/>
                    <a:pt x="8" y="118"/>
                    <a:pt x="8" y="117"/>
                  </a:cubicBezTo>
                  <a:cubicBezTo>
                    <a:pt x="8" y="11"/>
                    <a:pt x="8" y="11"/>
                    <a:pt x="8" y="11"/>
                  </a:cubicBezTo>
                  <a:cubicBezTo>
                    <a:pt x="8" y="9"/>
                    <a:pt x="9" y="8"/>
                    <a:pt x="11" y="8"/>
                  </a:cubicBezTo>
                  <a:cubicBezTo>
                    <a:pt x="85" y="8"/>
                    <a:pt x="85" y="8"/>
                    <a:pt x="85" y="8"/>
                  </a:cubicBezTo>
                  <a:moveTo>
                    <a:pt x="85" y="0"/>
                  </a:moveTo>
                  <a:cubicBezTo>
                    <a:pt x="11" y="0"/>
                    <a:pt x="11" y="0"/>
                    <a:pt x="11" y="0"/>
                  </a:cubicBezTo>
                  <a:cubicBezTo>
                    <a:pt x="5" y="0"/>
                    <a:pt x="0" y="5"/>
                    <a:pt x="0" y="11"/>
                  </a:cubicBezTo>
                  <a:cubicBezTo>
                    <a:pt x="0" y="117"/>
                    <a:pt x="0" y="117"/>
                    <a:pt x="0" y="117"/>
                  </a:cubicBezTo>
                  <a:cubicBezTo>
                    <a:pt x="0" y="123"/>
                    <a:pt x="5" y="128"/>
                    <a:pt x="11" y="128"/>
                  </a:cubicBezTo>
                  <a:cubicBezTo>
                    <a:pt x="85" y="128"/>
                    <a:pt x="85" y="128"/>
                    <a:pt x="85" y="128"/>
                  </a:cubicBezTo>
                  <a:cubicBezTo>
                    <a:pt x="91" y="128"/>
                    <a:pt x="96" y="123"/>
                    <a:pt x="96" y="117"/>
                  </a:cubicBezTo>
                  <a:cubicBezTo>
                    <a:pt x="96" y="11"/>
                    <a:pt x="96" y="11"/>
                    <a:pt x="96" y="11"/>
                  </a:cubicBezTo>
                  <a:cubicBezTo>
                    <a:pt x="96" y="5"/>
                    <a:pt x="91" y="0"/>
                    <a:pt x="85" y="0"/>
                  </a:cubicBezTo>
                  <a:close/>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4" name="Freeform: Shape 42"/>
            <p:cNvSpPr/>
            <p:nvPr/>
          </p:nvSpPr>
          <p:spPr bwMode="auto">
            <a:xfrm>
              <a:off x="3458603" y="2378087"/>
              <a:ext cx="169863" cy="234950"/>
            </a:xfrm>
            <a:custGeom>
              <a:avLst/>
              <a:gdLst>
                <a:gd name="T0" fmla="*/ 57 w 64"/>
                <a:gd name="T1" fmla="*/ 4 h 88"/>
                <a:gd name="T2" fmla="*/ 60 w 64"/>
                <a:gd name="T3" fmla="*/ 7 h 88"/>
                <a:gd name="T4" fmla="*/ 60 w 64"/>
                <a:gd name="T5" fmla="*/ 81 h 88"/>
                <a:gd name="T6" fmla="*/ 57 w 64"/>
                <a:gd name="T7" fmla="*/ 84 h 88"/>
                <a:gd name="T8" fmla="*/ 7 w 64"/>
                <a:gd name="T9" fmla="*/ 84 h 88"/>
                <a:gd name="T10" fmla="*/ 4 w 64"/>
                <a:gd name="T11" fmla="*/ 81 h 88"/>
                <a:gd name="T12" fmla="*/ 4 w 64"/>
                <a:gd name="T13" fmla="*/ 7 h 88"/>
                <a:gd name="T14" fmla="*/ 7 w 64"/>
                <a:gd name="T15" fmla="*/ 4 h 88"/>
                <a:gd name="T16" fmla="*/ 57 w 64"/>
                <a:gd name="T17" fmla="*/ 4 h 88"/>
                <a:gd name="T18" fmla="*/ 57 w 64"/>
                <a:gd name="T19" fmla="*/ 0 h 88"/>
                <a:gd name="T20" fmla="*/ 7 w 64"/>
                <a:gd name="T21" fmla="*/ 0 h 88"/>
                <a:gd name="T22" fmla="*/ 0 w 64"/>
                <a:gd name="T23" fmla="*/ 7 h 88"/>
                <a:gd name="T24" fmla="*/ 0 w 64"/>
                <a:gd name="T25" fmla="*/ 81 h 88"/>
                <a:gd name="T26" fmla="*/ 7 w 64"/>
                <a:gd name="T27" fmla="*/ 88 h 88"/>
                <a:gd name="T28" fmla="*/ 57 w 64"/>
                <a:gd name="T29" fmla="*/ 88 h 88"/>
                <a:gd name="T30" fmla="*/ 64 w 64"/>
                <a:gd name="T31" fmla="*/ 81 h 88"/>
                <a:gd name="T32" fmla="*/ 64 w 64"/>
                <a:gd name="T33" fmla="*/ 7 h 88"/>
                <a:gd name="T34" fmla="*/ 57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57" y="4"/>
                  </a:moveTo>
                  <a:cubicBezTo>
                    <a:pt x="58" y="4"/>
                    <a:pt x="60" y="5"/>
                    <a:pt x="60" y="7"/>
                  </a:cubicBezTo>
                  <a:cubicBezTo>
                    <a:pt x="60" y="81"/>
                    <a:pt x="60" y="81"/>
                    <a:pt x="60" y="81"/>
                  </a:cubicBezTo>
                  <a:cubicBezTo>
                    <a:pt x="60" y="82"/>
                    <a:pt x="58" y="84"/>
                    <a:pt x="57" y="84"/>
                  </a:cubicBezTo>
                  <a:cubicBezTo>
                    <a:pt x="7" y="84"/>
                    <a:pt x="7" y="84"/>
                    <a:pt x="7" y="84"/>
                  </a:cubicBezTo>
                  <a:cubicBezTo>
                    <a:pt x="5" y="84"/>
                    <a:pt x="4" y="82"/>
                    <a:pt x="4" y="81"/>
                  </a:cubicBezTo>
                  <a:cubicBezTo>
                    <a:pt x="4" y="7"/>
                    <a:pt x="4" y="7"/>
                    <a:pt x="4" y="7"/>
                  </a:cubicBezTo>
                  <a:cubicBezTo>
                    <a:pt x="4" y="5"/>
                    <a:pt x="5" y="4"/>
                    <a:pt x="7" y="4"/>
                  </a:cubicBezTo>
                  <a:cubicBezTo>
                    <a:pt x="57" y="4"/>
                    <a:pt x="57" y="4"/>
                    <a:pt x="57" y="4"/>
                  </a:cubicBezTo>
                  <a:moveTo>
                    <a:pt x="57" y="0"/>
                  </a:moveTo>
                  <a:cubicBezTo>
                    <a:pt x="7" y="0"/>
                    <a:pt x="7" y="0"/>
                    <a:pt x="7" y="0"/>
                  </a:cubicBezTo>
                  <a:cubicBezTo>
                    <a:pt x="3" y="0"/>
                    <a:pt x="0" y="3"/>
                    <a:pt x="0" y="7"/>
                  </a:cubicBezTo>
                  <a:cubicBezTo>
                    <a:pt x="0" y="81"/>
                    <a:pt x="0" y="81"/>
                    <a:pt x="0" y="81"/>
                  </a:cubicBezTo>
                  <a:cubicBezTo>
                    <a:pt x="0" y="85"/>
                    <a:pt x="3" y="88"/>
                    <a:pt x="7" y="88"/>
                  </a:cubicBezTo>
                  <a:cubicBezTo>
                    <a:pt x="57" y="88"/>
                    <a:pt x="57" y="88"/>
                    <a:pt x="57" y="88"/>
                  </a:cubicBezTo>
                  <a:cubicBezTo>
                    <a:pt x="61" y="88"/>
                    <a:pt x="64" y="85"/>
                    <a:pt x="64" y="81"/>
                  </a:cubicBezTo>
                  <a:cubicBezTo>
                    <a:pt x="64" y="7"/>
                    <a:pt x="64" y="7"/>
                    <a:pt x="64" y="7"/>
                  </a:cubicBezTo>
                  <a:cubicBezTo>
                    <a:pt x="64" y="3"/>
                    <a:pt x="61" y="0"/>
                    <a:pt x="57" y="0"/>
                  </a:cubicBezTo>
                  <a:close/>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45" name="Oval 43"/>
            <p:cNvSpPr/>
            <p:nvPr/>
          </p:nvSpPr>
          <p:spPr bwMode="auto">
            <a:xfrm>
              <a:off x="3533216" y="2624149"/>
              <a:ext cx="20638" cy="20638"/>
            </a:xfrm>
            <a:prstGeom prst="ellipse">
              <a:avLst/>
            </a:prstGeom>
            <a:gradFill flip="none" rotWithShape="1">
              <a:gsLst>
                <a:gs pos="0">
                  <a:srgbClr val="37D1DC">
                    <a:alpha val="90000"/>
                  </a:srgbClr>
                </a:gs>
                <a:gs pos="100000">
                  <a:srgbClr val="5B87E5">
                    <a:alpha val="90000"/>
                  </a:srgbClr>
                </a:gs>
              </a:gsLst>
              <a:lin ang="2700000" scaled="1"/>
              <a:tileRect/>
            </a:gra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cxnSp>
          <p:nvCxnSpPr>
            <p:cNvPr id="41" name="Straight Connector 39"/>
            <p:cNvCxnSpPr/>
            <p:nvPr/>
          </p:nvCxnSpPr>
          <p:spPr>
            <a:xfrm flipV="1">
              <a:off x="7112909" y="2677066"/>
              <a:ext cx="640808" cy="645389"/>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0"/>
            <p:cNvCxnSpPr/>
            <p:nvPr/>
          </p:nvCxnSpPr>
          <p:spPr>
            <a:xfrm>
              <a:off x="7755088" y="2672890"/>
              <a:ext cx="696729"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9" name="Straight Connector 37"/>
            <p:cNvCxnSpPr/>
            <p:nvPr/>
          </p:nvCxnSpPr>
          <p:spPr>
            <a:xfrm flipH="1" flipV="1">
              <a:off x="4482283" y="2490799"/>
              <a:ext cx="529423" cy="533206"/>
            </a:xfrm>
            <a:prstGeom prst="line">
              <a:avLst/>
            </a:pr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8"/>
            <p:cNvCxnSpPr/>
            <p:nvPr/>
          </p:nvCxnSpPr>
          <p:spPr>
            <a:xfrm flipH="1">
              <a:off x="3820550" y="2502773"/>
              <a:ext cx="659714"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37" name="Freeform: Shape 35"/>
            <p:cNvSpPr/>
            <p:nvPr/>
          </p:nvSpPr>
          <p:spPr bwMode="auto">
            <a:xfrm>
              <a:off x="3406707" y="4873676"/>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8" name="Freeform: Shape 36"/>
            <p:cNvSpPr/>
            <p:nvPr/>
          </p:nvSpPr>
          <p:spPr bwMode="auto">
            <a:xfrm>
              <a:off x="3356539" y="4813983"/>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solidFill>
              <a:schemeClr val="accent2"/>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cxnSp>
          <p:nvCxnSpPr>
            <p:cNvPr id="32" name="Straight Connector 30"/>
            <p:cNvCxnSpPr/>
            <p:nvPr/>
          </p:nvCxnSpPr>
          <p:spPr>
            <a:xfrm flipH="1">
              <a:off x="3922150" y="5017373"/>
              <a:ext cx="710514"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31"/>
            <p:cNvCxnSpPr/>
            <p:nvPr/>
          </p:nvCxnSpPr>
          <p:spPr>
            <a:xfrm>
              <a:off x="7137021" y="5068957"/>
              <a:ext cx="1255002" cy="0"/>
            </a:xfrm>
            <a:prstGeom prst="line">
              <a:avLst/>
            </a:prstGeom>
            <a:ln w="12700">
              <a:solidFill>
                <a:schemeClr val="bg1">
                  <a:lumMod val="85000"/>
                </a:schemeClr>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35" name="Freeform: Shape 33"/>
            <p:cNvSpPr/>
            <p:nvPr/>
          </p:nvSpPr>
          <p:spPr bwMode="auto">
            <a:xfrm>
              <a:off x="8450612" y="4915265"/>
              <a:ext cx="320443" cy="233159"/>
            </a:xfrm>
            <a:custGeom>
              <a:avLst/>
              <a:gdLst>
                <a:gd name="T0" fmla="*/ 41 w 367"/>
                <a:gd name="T1" fmla="*/ 267 h 267"/>
                <a:gd name="T2" fmla="*/ 325 w 367"/>
                <a:gd name="T3" fmla="*/ 267 h 267"/>
                <a:gd name="T4" fmla="*/ 355 w 367"/>
                <a:gd name="T5" fmla="*/ 255 h 267"/>
                <a:gd name="T6" fmla="*/ 367 w 367"/>
                <a:gd name="T7" fmla="*/ 225 h 267"/>
                <a:gd name="T8" fmla="*/ 367 w 367"/>
                <a:gd name="T9" fmla="*/ 42 h 267"/>
                <a:gd name="T10" fmla="*/ 355 w 367"/>
                <a:gd name="T11" fmla="*/ 12 h 267"/>
                <a:gd name="T12" fmla="*/ 325 w 367"/>
                <a:gd name="T13" fmla="*/ 0 h 267"/>
                <a:gd name="T14" fmla="*/ 41 w 367"/>
                <a:gd name="T15" fmla="*/ 0 h 267"/>
                <a:gd name="T16" fmla="*/ 12 w 367"/>
                <a:gd name="T17" fmla="*/ 12 h 267"/>
                <a:gd name="T18" fmla="*/ 0 w 367"/>
                <a:gd name="T19" fmla="*/ 42 h 267"/>
                <a:gd name="T20" fmla="*/ 0 w 367"/>
                <a:gd name="T21" fmla="*/ 225 h 267"/>
                <a:gd name="T22" fmla="*/ 12 w 367"/>
                <a:gd name="T23" fmla="*/ 255 h 267"/>
                <a:gd name="T24" fmla="*/ 41 w 367"/>
                <a:gd name="T25" fmla="*/ 267 h 267"/>
                <a:gd name="T26" fmla="*/ 33 w 367"/>
                <a:gd name="T27" fmla="*/ 42 h 267"/>
                <a:gd name="T28" fmla="*/ 36 w 367"/>
                <a:gd name="T29" fmla="*/ 36 h 267"/>
                <a:gd name="T30" fmla="*/ 41 w 367"/>
                <a:gd name="T31" fmla="*/ 33 h 267"/>
                <a:gd name="T32" fmla="*/ 325 w 367"/>
                <a:gd name="T33" fmla="*/ 33 h 267"/>
                <a:gd name="T34" fmla="*/ 331 w 367"/>
                <a:gd name="T35" fmla="*/ 36 h 267"/>
                <a:gd name="T36" fmla="*/ 333 w 367"/>
                <a:gd name="T37" fmla="*/ 42 h 267"/>
                <a:gd name="T38" fmla="*/ 333 w 367"/>
                <a:gd name="T39" fmla="*/ 225 h 267"/>
                <a:gd name="T40" fmla="*/ 331 w 367"/>
                <a:gd name="T41" fmla="*/ 231 h 267"/>
                <a:gd name="T42" fmla="*/ 325 w 367"/>
                <a:gd name="T43" fmla="*/ 234 h 267"/>
                <a:gd name="T44" fmla="*/ 41 w 367"/>
                <a:gd name="T45" fmla="*/ 234 h 267"/>
                <a:gd name="T46" fmla="*/ 36 w 367"/>
                <a:gd name="T47" fmla="*/ 231 h 267"/>
                <a:gd name="T48" fmla="*/ 33 w 367"/>
                <a:gd name="T49" fmla="*/ 225 h 267"/>
                <a:gd name="T50" fmla="*/ 33 w 367"/>
                <a:gd name="T51" fmla="*/ 42 h 267"/>
                <a:gd name="T52" fmla="*/ 33 w 367"/>
                <a:gd name="T53" fmla="*/ 42 h 267"/>
                <a:gd name="T54" fmla="*/ 33 w 367"/>
                <a:gd name="T55" fmla="*/ 4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7" h="267">
                  <a:moveTo>
                    <a:pt x="41" y="267"/>
                  </a:moveTo>
                  <a:cubicBezTo>
                    <a:pt x="325" y="267"/>
                    <a:pt x="325" y="267"/>
                    <a:pt x="325" y="267"/>
                  </a:cubicBezTo>
                  <a:cubicBezTo>
                    <a:pt x="337" y="267"/>
                    <a:pt x="346" y="263"/>
                    <a:pt x="355" y="255"/>
                  </a:cubicBezTo>
                  <a:cubicBezTo>
                    <a:pt x="363" y="247"/>
                    <a:pt x="367" y="237"/>
                    <a:pt x="367" y="225"/>
                  </a:cubicBezTo>
                  <a:cubicBezTo>
                    <a:pt x="367" y="42"/>
                    <a:pt x="367" y="42"/>
                    <a:pt x="367" y="42"/>
                  </a:cubicBezTo>
                  <a:cubicBezTo>
                    <a:pt x="367" y="30"/>
                    <a:pt x="363" y="20"/>
                    <a:pt x="355" y="12"/>
                  </a:cubicBezTo>
                  <a:cubicBezTo>
                    <a:pt x="346" y="4"/>
                    <a:pt x="337" y="0"/>
                    <a:pt x="325" y="0"/>
                  </a:cubicBezTo>
                  <a:cubicBezTo>
                    <a:pt x="41" y="0"/>
                    <a:pt x="41" y="0"/>
                    <a:pt x="41" y="0"/>
                  </a:cubicBezTo>
                  <a:cubicBezTo>
                    <a:pt x="30" y="0"/>
                    <a:pt x="20" y="4"/>
                    <a:pt x="12" y="12"/>
                  </a:cubicBezTo>
                  <a:cubicBezTo>
                    <a:pt x="4" y="20"/>
                    <a:pt x="0" y="30"/>
                    <a:pt x="0" y="42"/>
                  </a:cubicBezTo>
                  <a:cubicBezTo>
                    <a:pt x="0" y="225"/>
                    <a:pt x="0" y="225"/>
                    <a:pt x="0" y="225"/>
                  </a:cubicBezTo>
                  <a:cubicBezTo>
                    <a:pt x="0" y="237"/>
                    <a:pt x="4" y="247"/>
                    <a:pt x="12" y="255"/>
                  </a:cubicBezTo>
                  <a:cubicBezTo>
                    <a:pt x="20" y="263"/>
                    <a:pt x="30" y="267"/>
                    <a:pt x="41" y="267"/>
                  </a:cubicBezTo>
                  <a:close/>
                  <a:moveTo>
                    <a:pt x="33" y="42"/>
                  </a:moveTo>
                  <a:cubicBezTo>
                    <a:pt x="33" y="39"/>
                    <a:pt x="34" y="37"/>
                    <a:pt x="36" y="36"/>
                  </a:cubicBezTo>
                  <a:cubicBezTo>
                    <a:pt x="37" y="34"/>
                    <a:pt x="39" y="33"/>
                    <a:pt x="41" y="33"/>
                  </a:cubicBezTo>
                  <a:cubicBezTo>
                    <a:pt x="325" y="33"/>
                    <a:pt x="325" y="33"/>
                    <a:pt x="325" y="33"/>
                  </a:cubicBezTo>
                  <a:cubicBezTo>
                    <a:pt x="327" y="33"/>
                    <a:pt x="329" y="34"/>
                    <a:pt x="331" y="36"/>
                  </a:cubicBezTo>
                  <a:cubicBezTo>
                    <a:pt x="333" y="37"/>
                    <a:pt x="333" y="39"/>
                    <a:pt x="333" y="42"/>
                  </a:cubicBezTo>
                  <a:cubicBezTo>
                    <a:pt x="333" y="225"/>
                    <a:pt x="333" y="225"/>
                    <a:pt x="333" y="225"/>
                  </a:cubicBezTo>
                  <a:cubicBezTo>
                    <a:pt x="333" y="228"/>
                    <a:pt x="333" y="229"/>
                    <a:pt x="331" y="231"/>
                  </a:cubicBezTo>
                  <a:cubicBezTo>
                    <a:pt x="329" y="233"/>
                    <a:pt x="327" y="234"/>
                    <a:pt x="325" y="234"/>
                  </a:cubicBezTo>
                  <a:cubicBezTo>
                    <a:pt x="41" y="234"/>
                    <a:pt x="41" y="234"/>
                    <a:pt x="41" y="234"/>
                  </a:cubicBezTo>
                  <a:cubicBezTo>
                    <a:pt x="39" y="234"/>
                    <a:pt x="37" y="233"/>
                    <a:pt x="36" y="231"/>
                  </a:cubicBezTo>
                  <a:cubicBezTo>
                    <a:pt x="34" y="229"/>
                    <a:pt x="33" y="228"/>
                    <a:pt x="33" y="225"/>
                  </a:cubicBezTo>
                  <a:lnTo>
                    <a:pt x="33" y="42"/>
                  </a:lnTo>
                  <a:close/>
                  <a:moveTo>
                    <a:pt x="33" y="42"/>
                  </a:moveTo>
                  <a:cubicBezTo>
                    <a:pt x="33" y="42"/>
                    <a:pt x="33" y="42"/>
                    <a:pt x="33" y="42"/>
                  </a:cubicBezTo>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6" name="Freeform: Shape 34"/>
            <p:cNvSpPr/>
            <p:nvPr/>
          </p:nvSpPr>
          <p:spPr bwMode="auto">
            <a:xfrm>
              <a:off x="8392023" y="5163967"/>
              <a:ext cx="437620" cy="43045"/>
            </a:xfrm>
            <a:custGeom>
              <a:avLst/>
              <a:gdLst>
                <a:gd name="T0" fmla="*/ 459 w 501"/>
                <a:gd name="T1" fmla="*/ 0 h 50"/>
                <a:gd name="T2" fmla="*/ 0 w 501"/>
                <a:gd name="T3" fmla="*/ 0 h 50"/>
                <a:gd name="T4" fmla="*/ 0 w 501"/>
                <a:gd name="T5" fmla="*/ 25 h 50"/>
                <a:gd name="T6" fmla="*/ 12 w 501"/>
                <a:gd name="T7" fmla="*/ 42 h 50"/>
                <a:gd name="T8" fmla="*/ 42 w 501"/>
                <a:gd name="T9" fmla="*/ 50 h 50"/>
                <a:gd name="T10" fmla="*/ 459 w 501"/>
                <a:gd name="T11" fmla="*/ 50 h 50"/>
                <a:gd name="T12" fmla="*/ 488 w 501"/>
                <a:gd name="T13" fmla="*/ 42 h 50"/>
                <a:gd name="T14" fmla="*/ 501 w 501"/>
                <a:gd name="T15" fmla="*/ 25 h 50"/>
                <a:gd name="T16" fmla="*/ 501 w 501"/>
                <a:gd name="T17" fmla="*/ 0 h 50"/>
                <a:gd name="T18" fmla="*/ 459 w 501"/>
                <a:gd name="T19" fmla="*/ 0 h 50"/>
                <a:gd name="T20" fmla="*/ 271 w 501"/>
                <a:gd name="T21" fmla="*/ 25 h 50"/>
                <a:gd name="T22" fmla="*/ 229 w 501"/>
                <a:gd name="T23" fmla="*/ 25 h 50"/>
                <a:gd name="T24" fmla="*/ 225 w 501"/>
                <a:gd name="T25" fmla="*/ 21 h 50"/>
                <a:gd name="T26" fmla="*/ 229 w 501"/>
                <a:gd name="T27" fmla="*/ 16 h 50"/>
                <a:gd name="T28" fmla="*/ 271 w 501"/>
                <a:gd name="T29" fmla="*/ 16 h 50"/>
                <a:gd name="T30" fmla="*/ 275 w 501"/>
                <a:gd name="T31" fmla="*/ 21 h 50"/>
                <a:gd name="T32" fmla="*/ 271 w 501"/>
                <a:gd name="T33" fmla="*/ 25 h 50"/>
                <a:gd name="T34" fmla="*/ 271 w 501"/>
                <a:gd name="T35" fmla="*/ 25 h 50"/>
                <a:gd name="T36" fmla="*/ 271 w 501"/>
                <a:gd name="T3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1" h="50">
                  <a:moveTo>
                    <a:pt x="459" y="0"/>
                  </a:moveTo>
                  <a:cubicBezTo>
                    <a:pt x="0" y="0"/>
                    <a:pt x="0" y="0"/>
                    <a:pt x="0" y="0"/>
                  </a:cubicBezTo>
                  <a:cubicBezTo>
                    <a:pt x="0" y="25"/>
                    <a:pt x="0" y="25"/>
                    <a:pt x="0" y="25"/>
                  </a:cubicBezTo>
                  <a:cubicBezTo>
                    <a:pt x="0" y="32"/>
                    <a:pt x="4" y="38"/>
                    <a:pt x="12" y="42"/>
                  </a:cubicBezTo>
                  <a:cubicBezTo>
                    <a:pt x="20" y="47"/>
                    <a:pt x="30" y="50"/>
                    <a:pt x="42" y="50"/>
                  </a:cubicBezTo>
                  <a:cubicBezTo>
                    <a:pt x="459" y="50"/>
                    <a:pt x="459" y="50"/>
                    <a:pt x="459" y="50"/>
                  </a:cubicBezTo>
                  <a:cubicBezTo>
                    <a:pt x="470" y="50"/>
                    <a:pt x="480" y="47"/>
                    <a:pt x="488" y="42"/>
                  </a:cubicBezTo>
                  <a:cubicBezTo>
                    <a:pt x="496" y="38"/>
                    <a:pt x="501" y="32"/>
                    <a:pt x="501" y="25"/>
                  </a:cubicBezTo>
                  <a:cubicBezTo>
                    <a:pt x="501" y="0"/>
                    <a:pt x="501" y="0"/>
                    <a:pt x="501" y="0"/>
                  </a:cubicBezTo>
                  <a:lnTo>
                    <a:pt x="459" y="0"/>
                  </a:lnTo>
                  <a:close/>
                  <a:moveTo>
                    <a:pt x="271" y="25"/>
                  </a:moveTo>
                  <a:cubicBezTo>
                    <a:pt x="229" y="25"/>
                    <a:pt x="229" y="25"/>
                    <a:pt x="229" y="25"/>
                  </a:cubicBezTo>
                  <a:cubicBezTo>
                    <a:pt x="227" y="25"/>
                    <a:pt x="225" y="23"/>
                    <a:pt x="225" y="21"/>
                  </a:cubicBezTo>
                  <a:cubicBezTo>
                    <a:pt x="225" y="18"/>
                    <a:pt x="227" y="16"/>
                    <a:pt x="229" y="16"/>
                  </a:cubicBezTo>
                  <a:cubicBezTo>
                    <a:pt x="271" y="16"/>
                    <a:pt x="271" y="16"/>
                    <a:pt x="271" y="16"/>
                  </a:cubicBezTo>
                  <a:cubicBezTo>
                    <a:pt x="274" y="16"/>
                    <a:pt x="275" y="18"/>
                    <a:pt x="275" y="21"/>
                  </a:cubicBezTo>
                  <a:cubicBezTo>
                    <a:pt x="275" y="23"/>
                    <a:pt x="274" y="25"/>
                    <a:pt x="271" y="25"/>
                  </a:cubicBezTo>
                  <a:close/>
                  <a:moveTo>
                    <a:pt x="271" y="25"/>
                  </a:moveTo>
                  <a:cubicBezTo>
                    <a:pt x="271" y="25"/>
                    <a:pt x="271" y="25"/>
                    <a:pt x="271" y="25"/>
                  </a:cubicBezTo>
                </a:path>
              </a:pathLst>
            </a:custGeom>
            <a:solidFill>
              <a:schemeClr val="accent1"/>
            </a:solidFill>
            <a:ln>
              <a:noFill/>
            </a:ln>
            <a:effectLst>
              <a:outerShdw blurRad="279400" dist="3937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dirty="0">
                <a:solidFill>
                  <a:schemeClr val="lt1"/>
                </a:solidFill>
              </a:endParaRPr>
            </a:p>
          </p:txBody>
        </p:sp>
      </p:grpSp>
      <p:grpSp>
        <p:nvGrpSpPr>
          <p:cNvPr id="57" name="组合 56"/>
          <p:cNvGrpSpPr/>
          <p:nvPr/>
        </p:nvGrpSpPr>
        <p:grpSpPr>
          <a:xfrm>
            <a:off x="8945444" y="2187247"/>
            <a:ext cx="2371844" cy="766124"/>
            <a:chOff x="874712" y="3408258"/>
            <a:chExt cx="2371844" cy="766124"/>
          </a:xfrm>
        </p:grpSpPr>
        <p:sp>
          <p:nvSpPr>
            <p:cNvPr id="58" name="矩形 57"/>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9" name="矩形 58"/>
            <p:cNvSpPr/>
            <p:nvPr/>
          </p:nvSpPr>
          <p:spPr>
            <a:xfrm>
              <a:off x="874712" y="3408258"/>
              <a:ext cx="2241974"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芒果派</a:t>
              </a:r>
            </a:p>
          </p:txBody>
        </p:sp>
      </p:grpSp>
      <p:grpSp>
        <p:nvGrpSpPr>
          <p:cNvPr id="60" name="组合 59"/>
          <p:cNvGrpSpPr/>
          <p:nvPr/>
        </p:nvGrpSpPr>
        <p:grpSpPr>
          <a:xfrm>
            <a:off x="8945444" y="4620423"/>
            <a:ext cx="2371844" cy="766124"/>
            <a:chOff x="874712" y="3408258"/>
            <a:chExt cx="2371844" cy="766124"/>
          </a:xfrm>
        </p:grpSpPr>
        <p:sp>
          <p:nvSpPr>
            <p:cNvPr id="61" name="矩形 60"/>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2" name="矩形 61"/>
            <p:cNvSpPr/>
            <p:nvPr/>
          </p:nvSpPr>
          <p:spPr>
            <a:xfrm>
              <a:off x="874712" y="3408258"/>
              <a:ext cx="2241974" cy="34925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b="1" dirty="0">
                  <a:solidFill>
                    <a:schemeClr val="tx1">
                      <a:lumMod val="75000"/>
                      <a:lumOff val="25000"/>
                    </a:schemeClr>
                  </a:solidFill>
                </a:rPr>
                <a:t>芒果派</a:t>
              </a:r>
            </a:p>
          </p:txBody>
        </p:sp>
      </p:grpSp>
      <p:grpSp>
        <p:nvGrpSpPr>
          <p:cNvPr id="63" name="组合 62"/>
          <p:cNvGrpSpPr/>
          <p:nvPr/>
        </p:nvGrpSpPr>
        <p:grpSpPr>
          <a:xfrm>
            <a:off x="876135" y="2187247"/>
            <a:ext cx="2371844" cy="766124"/>
            <a:chOff x="874712" y="3408258"/>
            <a:chExt cx="2371844" cy="766124"/>
          </a:xfrm>
        </p:grpSpPr>
        <p:sp>
          <p:nvSpPr>
            <p:cNvPr id="64" name="矩形 63"/>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5" name="矩形 64"/>
            <p:cNvSpPr/>
            <p:nvPr/>
          </p:nvSpPr>
          <p:spPr>
            <a:xfrm>
              <a:off x="1004582" y="3408258"/>
              <a:ext cx="2241974" cy="34925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芒果派</a:t>
              </a:r>
            </a:p>
          </p:txBody>
        </p:sp>
      </p:grpSp>
      <p:grpSp>
        <p:nvGrpSpPr>
          <p:cNvPr id="66" name="组合 65"/>
          <p:cNvGrpSpPr/>
          <p:nvPr/>
        </p:nvGrpSpPr>
        <p:grpSpPr>
          <a:xfrm>
            <a:off x="876135" y="4620423"/>
            <a:ext cx="2371844" cy="766124"/>
            <a:chOff x="874712" y="3408258"/>
            <a:chExt cx="2371844" cy="766124"/>
          </a:xfrm>
        </p:grpSpPr>
        <p:sp>
          <p:nvSpPr>
            <p:cNvPr id="67" name="矩形 66"/>
            <p:cNvSpPr/>
            <p:nvPr/>
          </p:nvSpPr>
          <p:spPr>
            <a:xfrm>
              <a:off x="874712" y="3677812"/>
              <a:ext cx="2371844" cy="496570"/>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1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68" name="矩形 67"/>
            <p:cNvSpPr/>
            <p:nvPr/>
          </p:nvSpPr>
          <p:spPr>
            <a:xfrm>
              <a:off x="1004582" y="3408258"/>
              <a:ext cx="2241974" cy="34925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b="1" dirty="0">
                  <a:solidFill>
                    <a:schemeClr val="tx1">
                      <a:lumMod val="75000"/>
                      <a:lumOff val="25000"/>
                    </a:schemeClr>
                  </a:solidFill>
                </a:rPr>
                <a:t>芒果派</a:t>
              </a:r>
            </a:p>
          </p:txBody>
        </p:sp>
      </p:grpSp>
      <p:sp>
        <p:nvSpPr>
          <p:cNvPr id="5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65000"/>
                    <a:lumOff val="35000"/>
                  </a:schemeClr>
                </a:solidFill>
                <a:latin typeface="微软雅黑" panose="020B0503020204020204" pitchFamily="34" charset="-122"/>
                <a:ea typeface="微软雅黑" panose="020B0503020204020204" pitchFamily="34" charset="-122"/>
              </a:rPr>
              <a:t>WRITE YOUR GREAT TITLE HERE</a:t>
            </a:r>
          </a:p>
        </p:txBody>
      </p:sp>
      <p:sp>
        <p:nvSpPr>
          <p:cNvPr id="69"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bg1">
                    <a:lumMod val="50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 calcmode="lin" valueType="num">
                                          <p:cBhvr>
                                            <p:cTn id="9" dur="1000" fill="hold"/>
                                            <p:tgtEl>
                                              <p:spTgt spid="76"/>
                                            </p:tgtEl>
                                            <p:attrNameLst>
                                              <p:attrName>style.rotation</p:attrName>
                                            </p:attrNameLst>
                                          </p:cBhvr>
                                          <p:tavLst>
                                            <p:tav tm="0">
                                              <p:val>
                                                <p:fltVal val="90"/>
                                              </p:val>
                                            </p:tav>
                                            <p:tav tm="100000">
                                              <p:val>
                                                <p:fltVal val="0"/>
                                              </p:val>
                                            </p:tav>
                                          </p:tavLst>
                                        </p:anim>
                                        <p:animEffect transition="in" filter="fade">
                                          <p:cBhvr>
                                            <p:cTn id="10" dur="1000"/>
                                            <p:tgtEl>
                                              <p:spTgt spid="76"/>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000" fill="hold"/>
                                            <p:tgtEl>
                                              <p:spTgt spid="63"/>
                                            </p:tgtEl>
                                            <p:attrNameLst>
                                              <p:attrName>ppt_x</p:attrName>
                                            </p:attrNameLst>
                                          </p:cBhvr>
                                          <p:tavLst>
                                            <p:tav tm="0">
                                              <p:val>
                                                <p:strVal val="0-#ppt_w/2"/>
                                              </p:val>
                                            </p:tav>
                                            <p:tav tm="100000">
                                              <p:val>
                                                <p:strVal val="#ppt_x"/>
                                              </p:val>
                                            </p:tav>
                                          </p:tavLst>
                                        </p:anim>
                                        <p:anim calcmode="lin" valueType="num">
                                          <p:cBhvr additive="base">
                                            <p:cTn id="15" dur="10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1000" fill="hold"/>
                                            <p:tgtEl>
                                              <p:spTgt spid="66"/>
                                            </p:tgtEl>
                                            <p:attrNameLst>
                                              <p:attrName>ppt_x</p:attrName>
                                            </p:attrNameLst>
                                          </p:cBhvr>
                                          <p:tavLst>
                                            <p:tav tm="0">
                                              <p:val>
                                                <p:strVal val="0-#ppt_w/2"/>
                                              </p:val>
                                            </p:tav>
                                            <p:tav tm="100000">
                                              <p:val>
                                                <p:strVal val="#ppt_x"/>
                                              </p:val>
                                            </p:tav>
                                          </p:tavLst>
                                        </p:anim>
                                        <p:anim calcmode="lin" valueType="num">
                                          <p:cBhvr additive="base">
                                            <p:cTn id="19" dur="1000" fill="hold"/>
                                            <p:tgtEl>
                                              <p:spTgt spid="66"/>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1000" fill="hold"/>
                                            <p:tgtEl>
                                              <p:spTgt spid="57"/>
                                            </p:tgtEl>
                                            <p:attrNameLst>
                                              <p:attrName>ppt_x</p:attrName>
                                            </p:attrNameLst>
                                          </p:cBhvr>
                                          <p:tavLst>
                                            <p:tav tm="0">
                                              <p:val>
                                                <p:strVal val="1+#ppt_w/2"/>
                                              </p:val>
                                            </p:tav>
                                            <p:tav tm="100000">
                                              <p:val>
                                                <p:strVal val="#ppt_x"/>
                                              </p:val>
                                            </p:tav>
                                          </p:tavLst>
                                        </p:anim>
                                        <p:anim calcmode="lin" valueType="num">
                                          <p:cBhvr additive="base">
                                            <p:cTn id="23" dur="1000" fill="hold"/>
                                            <p:tgtEl>
                                              <p:spTgt spid="57"/>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1000" fill="hold"/>
                                            <p:tgtEl>
                                              <p:spTgt spid="60"/>
                                            </p:tgtEl>
                                            <p:attrNameLst>
                                              <p:attrName>ppt_x</p:attrName>
                                            </p:attrNameLst>
                                          </p:cBhvr>
                                          <p:tavLst>
                                            <p:tav tm="0">
                                              <p:val>
                                                <p:strVal val="1+#ppt_w/2"/>
                                              </p:val>
                                            </p:tav>
                                            <p:tav tm="100000">
                                              <p:val>
                                                <p:strVal val="#ppt_x"/>
                                              </p:val>
                                            </p:tav>
                                          </p:tavLst>
                                        </p:anim>
                                        <p:anim calcmode="lin" valueType="num">
                                          <p:cBhvr additive="base">
                                            <p:cTn id="27" dur="10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14:presetBounceEnd="81000">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14:bounceEnd="81000">
                                          <p:cBhvr additive="base">
                                            <p:cTn id="30" dur="1000" fill="hold"/>
                                            <p:tgtEl>
                                              <p:spTgt spid="56"/>
                                            </p:tgtEl>
                                            <p:attrNameLst>
                                              <p:attrName>ppt_x</p:attrName>
                                            </p:attrNameLst>
                                          </p:cBhvr>
                                          <p:tavLst>
                                            <p:tav tm="0">
                                              <p:val>
                                                <p:strVal val="#ppt_x"/>
                                              </p:val>
                                            </p:tav>
                                            <p:tav tm="100000">
                                              <p:val>
                                                <p:strVal val="#ppt_x"/>
                                              </p:val>
                                            </p:tav>
                                          </p:tavLst>
                                        </p:anim>
                                        <p:anim calcmode="lin" valueType="num" p14:bounceEnd="81000">
                                          <p:cBhvr additive="base">
                                            <p:cTn id="31" dur="1000" fill="hold"/>
                                            <p:tgtEl>
                                              <p:spTgt spid="5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14:presetBounceEnd="81000">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14:bounceEnd="81000">
                                          <p:cBhvr additive="base">
                                            <p:cTn id="34" dur="1000" fill="hold"/>
                                            <p:tgtEl>
                                              <p:spTgt spid="69"/>
                                            </p:tgtEl>
                                            <p:attrNameLst>
                                              <p:attrName>ppt_x</p:attrName>
                                            </p:attrNameLst>
                                          </p:cBhvr>
                                          <p:tavLst>
                                            <p:tav tm="0">
                                              <p:val>
                                                <p:strVal val="#ppt_x"/>
                                              </p:val>
                                            </p:tav>
                                            <p:tav tm="100000">
                                              <p:val>
                                                <p:strVal val="#ppt_x"/>
                                              </p:val>
                                            </p:tav>
                                          </p:tavLst>
                                        </p:anim>
                                        <p:anim calcmode="lin" valueType="num" p14:bounceEnd="81000">
                                          <p:cBhvr additive="base">
                                            <p:cTn id="35" dur="1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1000" fill="hold"/>
                                            <p:tgtEl>
                                              <p:spTgt spid="76"/>
                                            </p:tgtEl>
                                            <p:attrNameLst>
                                              <p:attrName>ppt_w</p:attrName>
                                            </p:attrNameLst>
                                          </p:cBhvr>
                                          <p:tavLst>
                                            <p:tav tm="0">
                                              <p:val>
                                                <p:fltVal val="0"/>
                                              </p:val>
                                            </p:tav>
                                            <p:tav tm="100000">
                                              <p:val>
                                                <p:strVal val="#ppt_w"/>
                                              </p:val>
                                            </p:tav>
                                          </p:tavLst>
                                        </p:anim>
                                        <p:anim calcmode="lin" valueType="num">
                                          <p:cBhvr>
                                            <p:cTn id="8" dur="1000" fill="hold"/>
                                            <p:tgtEl>
                                              <p:spTgt spid="76"/>
                                            </p:tgtEl>
                                            <p:attrNameLst>
                                              <p:attrName>ppt_h</p:attrName>
                                            </p:attrNameLst>
                                          </p:cBhvr>
                                          <p:tavLst>
                                            <p:tav tm="0">
                                              <p:val>
                                                <p:fltVal val="0"/>
                                              </p:val>
                                            </p:tav>
                                            <p:tav tm="100000">
                                              <p:val>
                                                <p:strVal val="#ppt_h"/>
                                              </p:val>
                                            </p:tav>
                                          </p:tavLst>
                                        </p:anim>
                                        <p:anim calcmode="lin" valueType="num">
                                          <p:cBhvr>
                                            <p:cTn id="9" dur="1000" fill="hold"/>
                                            <p:tgtEl>
                                              <p:spTgt spid="76"/>
                                            </p:tgtEl>
                                            <p:attrNameLst>
                                              <p:attrName>style.rotation</p:attrName>
                                            </p:attrNameLst>
                                          </p:cBhvr>
                                          <p:tavLst>
                                            <p:tav tm="0">
                                              <p:val>
                                                <p:fltVal val="90"/>
                                              </p:val>
                                            </p:tav>
                                            <p:tav tm="100000">
                                              <p:val>
                                                <p:fltVal val="0"/>
                                              </p:val>
                                            </p:tav>
                                          </p:tavLst>
                                        </p:anim>
                                        <p:animEffect transition="in" filter="fade">
                                          <p:cBhvr>
                                            <p:cTn id="10" dur="1000"/>
                                            <p:tgtEl>
                                              <p:spTgt spid="76"/>
                                            </p:tgtEl>
                                          </p:cBhvr>
                                        </p:animEffect>
                                      </p:childTnLst>
                                    </p:cTn>
                                  </p:par>
                                </p:childTnLst>
                              </p:cTn>
                            </p:par>
                            <p:par>
                              <p:cTn id="11" fill="hold">
                                <p:stCondLst>
                                  <p:cond delay="1000"/>
                                </p:stCondLst>
                                <p:childTnLst>
                                  <p:par>
                                    <p:cTn id="12" presetID="2" presetClass="entr" presetSubtype="8" decel="100000"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1000" fill="hold"/>
                                            <p:tgtEl>
                                              <p:spTgt spid="63"/>
                                            </p:tgtEl>
                                            <p:attrNameLst>
                                              <p:attrName>ppt_x</p:attrName>
                                            </p:attrNameLst>
                                          </p:cBhvr>
                                          <p:tavLst>
                                            <p:tav tm="0">
                                              <p:val>
                                                <p:strVal val="0-#ppt_w/2"/>
                                              </p:val>
                                            </p:tav>
                                            <p:tav tm="100000">
                                              <p:val>
                                                <p:strVal val="#ppt_x"/>
                                              </p:val>
                                            </p:tav>
                                          </p:tavLst>
                                        </p:anim>
                                        <p:anim calcmode="lin" valueType="num">
                                          <p:cBhvr additive="base">
                                            <p:cTn id="15" dur="10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additive="base">
                                            <p:cTn id="18" dur="1000" fill="hold"/>
                                            <p:tgtEl>
                                              <p:spTgt spid="66"/>
                                            </p:tgtEl>
                                            <p:attrNameLst>
                                              <p:attrName>ppt_x</p:attrName>
                                            </p:attrNameLst>
                                          </p:cBhvr>
                                          <p:tavLst>
                                            <p:tav tm="0">
                                              <p:val>
                                                <p:strVal val="0-#ppt_w/2"/>
                                              </p:val>
                                            </p:tav>
                                            <p:tav tm="100000">
                                              <p:val>
                                                <p:strVal val="#ppt_x"/>
                                              </p:val>
                                            </p:tav>
                                          </p:tavLst>
                                        </p:anim>
                                        <p:anim calcmode="lin" valueType="num">
                                          <p:cBhvr additive="base">
                                            <p:cTn id="19" dur="1000" fill="hold"/>
                                            <p:tgtEl>
                                              <p:spTgt spid="66"/>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1000" fill="hold"/>
                                            <p:tgtEl>
                                              <p:spTgt spid="57"/>
                                            </p:tgtEl>
                                            <p:attrNameLst>
                                              <p:attrName>ppt_x</p:attrName>
                                            </p:attrNameLst>
                                          </p:cBhvr>
                                          <p:tavLst>
                                            <p:tav tm="0">
                                              <p:val>
                                                <p:strVal val="1+#ppt_w/2"/>
                                              </p:val>
                                            </p:tav>
                                            <p:tav tm="100000">
                                              <p:val>
                                                <p:strVal val="#ppt_x"/>
                                              </p:val>
                                            </p:tav>
                                          </p:tavLst>
                                        </p:anim>
                                        <p:anim calcmode="lin" valueType="num">
                                          <p:cBhvr additive="base">
                                            <p:cTn id="23" dur="1000" fill="hold"/>
                                            <p:tgtEl>
                                              <p:spTgt spid="57"/>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1000" fill="hold"/>
                                            <p:tgtEl>
                                              <p:spTgt spid="60"/>
                                            </p:tgtEl>
                                            <p:attrNameLst>
                                              <p:attrName>ppt_x</p:attrName>
                                            </p:attrNameLst>
                                          </p:cBhvr>
                                          <p:tavLst>
                                            <p:tav tm="0">
                                              <p:val>
                                                <p:strVal val="1+#ppt_w/2"/>
                                              </p:val>
                                            </p:tav>
                                            <p:tav tm="100000">
                                              <p:val>
                                                <p:strVal val="#ppt_x"/>
                                              </p:val>
                                            </p:tav>
                                          </p:tavLst>
                                        </p:anim>
                                        <p:anim calcmode="lin" valueType="num">
                                          <p:cBhvr additive="base">
                                            <p:cTn id="27" dur="10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1000" fill="hold"/>
                                            <p:tgtEl>
                                              <p:spTgt spid="56"/>
                                            </p:tgtEl>
                                            <p:attrNameLst>
                                              <p:attrName>ppt_x</p:attrName>
                                            </p:attrNameLst>
                                          </p:cBhvr>
                                          <p:tavLst>
                                            <p:tav tm="0">
                                              <p:val>
                                                <p:strVal val="#ppt_x"/>
                                              </p:val>
                                            </p:tav>
                                            <p:tav tm="100000">
                                              <p:val>
                                                <p:strVal val="#ppt_x"/>
                                              </p:val>
                                            </p:tav>
                                          </p:tavLst>
                                        </p:anim>
                                        <p:anim calcmode="lin" valueType="num">
                                          <p:cBhvr additive="base">
                                            <p:cTn id="31" dur="1000" fill="hold"/>
                                            <p:tgtEl>
                                              <p:spTgt spid="56"/>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1000" fill="hold"/>
                                            <p:tgtEl>
                                              <p:spTgt spid="69"/>
                                            </p:tgtEl>
                                            <p:attrNameLst>
                                              <p:attrName>ppt_x</p:attrName>
                                            </p:attrNameLst>
                                          </p:cBhvr>
                                          <p:tavLst>
                                            <p:tav tm="0">
                                              <p:val>
                                                <p:strVal val="#ppt_x"/>
                                              </p:val>
                                            </p:tav>
                                            <p:tav tm="100000">
                                              <p:val>
                                                <p:strVal val="#ppt_x"/>
                                              </p:val>
                                            </p:tav>
                                          </p:tavLst>
                                        </p:anim>
                                        <p:anim calcmode="lin" valueType="num">
                                          <p:cBhvr additive="base">
                                            <p:cTn id="35" dur="10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34264" b="25200"/>
          <a:stretch>
            <a:fillRect/>
          </a:stretch>
        </p:blipFill>
        <p:spPr>
          <a:xfrm>
            <a:off x="0" y="914400"/>
            <a:ext cx="5110233" cy="5943600"/>
          </a:xfrm>
          <a:prstGeom prst="rect">
            <a:avLst/>
          </a:prstGeom>
        </p:spPr>
      </p:pic>
      <p:sp>
        <p:nvSpPr>
          <p:cNvPr id="32" name="原创设计师QQ598969553        _13"/>
          <p:cNvSpPr txBox="1"/>
          <p:nvPr/>
        </p:nvSpPr>
        <p:spPr>
          <a:xfrm>
            <a:off x="4524758" y="1685066"/>
            <a:ext cx="6736824" cy="1200314"/>
          </a:xfrm>
          <a:prstGeom prst="rect">
            <a:avLst/>
          </a:prstGeom>
          <a:noFill/>
        </p:spPr>
        <p:txBody>
          <a:bodyPr wrap="square" lIns="91428" tIns="45713" rIns="91428" bIns="45713" rtlCol="0">
            <a:spAutoFit/>
          </a:bodyPr>
          <a:lstStyle/>
          <a:p>
            <a:pPr algn="ctr"/>
            <a:r>
              <a:rPr lang="zh-CN" altLang="en-US" sz="7200" b="1" dirty="0">
                <a:solidFill>
                  <a:schemeClr val="tx1">
                    <a:lumMod val="85000"/>
                    <a:lumOff val="15000"/>
                  </a:schemeClr>
                </a:solidFill>
                <a:latin typeface="微软雅黑" panose="020B0503020204020204" pitchFamily="34" charset="-122"/>
                <a:ea typeface="微软雅黑" panose="020B0503020204020204" pitchFamily="34" charset="-122"/>
              </a:rPr>
              <a:t>谢谢您的观看</a:t>
            </a:r>
          </a:p>
        </p:txBody>
      </p:sp>
      <p:sp>
        <p:nvSpPr>
          <p:cNvPr id="33" name="原创设计师QQ598969553        _14"/>
          <p:cNvSpPr txBox="1"/>
          <p:nvPr/>
        </p:nvSpPr>
        <p:spPr>
          <a:xfrm>
            <a:off x="6101373" y="3957145"/>
            <a:ext cx="3593113" cy="307777"/>
          </a:xfrm>
          <a:prstGeom prst="rect">
            <a:avLst/>
          </a:prstGeom>
          <a:noFill/>
        </p:spPr>
        <p:txBody>
          <a:bodyPr wrap="square" rtlCol="0">
            <a:spAutoFit/>
          </a:body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公司介绍   产品宣传   品牌展示   企业文化 </a:t>
            </a:r>
          </a:p>
        </p:txBody>
      </p:sp>
      <p:sp>
        <p:nvSpPr>
          <p:cNvPr id="34" name="原创设计师QQ598969553        _19"/>
          <p:cNvSpPr/>
          <p:nvPr/>
        </p:nvSpPr>
        <p:spPr>
          <a:xfrm>
            <a:off x="4942580" y="3051363"/>
            <a:ext cx="5910688" cy="693345"/>
          </a:xfrm>
          <a:prstGeom prst="roundRect">
            <a:avLst>
              <a:gd name="adj" fmla="val 50000"/>
            </a:avLst>
          </a:prstGeom>
          <a:solidFill>
            <a:schemeClr val="accent1"/>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8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5" name="原创设计师QQ598969553        _20"/>
          <p:cNvSpPr/>
          <p:nvPr/>
        </p:nvSpPr>
        <p:spPr>
          <a:xfrm>
            <a:off x="4942585" y="3029595"/>
            <a:ext cx="5910689" cy="720000"/>
          </a:xfrm>
          <a:prstGeom prst="roundRect">
            <a:avLst>
              <a:gd name="adj" fmla="val 50000"/>
            </a:avLst>
          </a:prstGeom>
          <a:solidFill>
            <a:schemeClr val="accent1">
              <a:lumMod val="75000"/>
            </a:schemeClr>
          </a:solidFill>
          <a:ln w="12700" cap="flat" cmpd="sng" algn="ctr">
            <a:gradFill flip="none" rotWithShape="1">
              <a:gsLst>
                <a:gs pos="0">
                  <a:srgbClr val="BE309C">
                    <a:lumMod val="5000"/>
                    <a:lumOff val="95000"/>
                  </a:srgbClr>
                </a:gs>
                <a:gs pos="100000">
                  <a:sysClr val="window" lastClr="FFFFFF">
                    <a:lumMod val="65000"/>
                  </a:sysClr>
                </a:gs>
              </a:gsLst>
              <a:lin ang="13500000" scaled="1"/>
              <a:tileRect/>
            </a:gradFill>
            <a:prstDash val="solid"/>
            <a:miter lim="800000"/>
          </a:ln>
          <a:effectLst>
            <a:innerShdw blurRad="127000" dist="88900" dir="18900000">
              <a:prstClr val="black">
                <a:alpha val="30000"/>
              </a:prstClr>
            </a:innerShdw>
          </a:effectLst>
        </p:spPr>
        <p:txBody>
          <a:bodyPr anchor="ctr"/>
          <a:lstStyle/>
          <a:p>
            <a:pPr algn="ctr"/>
            <a:endParaRPr lang="zh-CN" altLang="en-US" sz="2400" kern="0">
              <a:solidFill>
                <a:prstClr val="white"/>
              </a:solidFill>
              <a:latin typeface="Calibri" panose="020F0502020204030204"/>
              <a:ea typeface="宋体" panose="02010600030101010101" pitchFamily="2" charset="-122"/>
            </a:endParaRPr>
          </a:p>
        </p:txBody>
      </p:sp>
      <p:sp>
        <p:nvSpPr>
          <p:cNvPr id="36" name="原创设计师QQ598969553        _21"/>
          <p:cNvSpPr txBox="1"/>
          <p:nvPr/>
        </p:nvSpPr>
        <p:spPr>
          <a:xfrm>
            <a:off x="5461560" y="3137107"/>
            <a:ext cx="4372855" cy="501650"/>
          </a:xfrm>
          <a:prstGeom prst="rect">
            <a:avLst/>
          </a:prstGeom>
          <a:noFill/>
        </p:spPr>
        <p:txBody>
          <a:bodyPr wrap="square" rtlCol="0">
            <a:spAutoFit/>
          </a:bodyPr>
          <a:lstStyle/>
          <a:p>
            <a:pPr algn="ctr"/>
            <a:r>
              <a:rPr lang="en-US" altLang="zh-CN" sz="2665">
                <a:solidFill>
                  <a:schemeClr val="bg1"/>
                </a:solidFill>
                <a:latin typeface="微软雅黑" panose="020B0503020204020204" pitchFamily="34" charset="-122"/>
                <a:ea typeface="微软雅黑" panose="020B0503020204020204" pitchFamily="34" charset="-122"/>
              </a:rPr>
              <a:t>xiazaii</a:t>
            </a:r>
            <a:endParaRPr lang="zh-CN" altLang="en-US" sz="2665" dirty="0">
              <a:solidFill>
                <a:schemeClr val="bg1"/>
              </a:solidFill>
              <a:latin typeface="微软雅黑" panose="020B0503020204020204" pitchFamily="34" charset="-122"/>
              <a:ea typeface="微软雅黑" panose="020B0503020204020204" pitchFamily="34" charset="-122"/>
            </a:endParaRPr>
          </a:p>
        </p:txBody>
      </p:sp>
      <p:sp>
        <p:nvSpPr>
          <p:cNvPr id="37" name="原创设计师QQ598969553        _22"/>
          <p:cNvSpPr/>
          <p:nvPr/>
        </p:nvSpPr>
        <p:spPr>
          <a:xfrm>
            <a:off x="4924884" y="3017571"/>
            <a:ext cx="972495" cy="751123"/>
          </a:xfrm>
          <a:prstGeom prst="roundRect">
            <a:avLst>
              <a:gd name="adj" fmla="val 50000"/>
            </a:avLst>
          </a:prstGeom>
          <a:gradFill>
            <a:gsLst>
              <a:gs pos="0">
                <a:schemeClr val="bg1">
                  <a:lumMod val="75000"/>
                </a:schemeClr>
              </a:gs>
              <a:gs pos="100000">
                <a:schemeClr val="bg1"/>
              </a:gs>
            </a:gsLst>
            <a:lin ang="2700000" scaled="0"/>
          </a:gradFill>
          <a:ln w="22225">
            <a:gradFill>
              <a:gsLst>
                <a:gs pos="0">
                  <a:schemeClr val="bg1">
                    <a:lumMod val="65000"/>
                  </a:schemeClr>
                </a:gs>
                <a:gs pos="100000">
                  <a:schemeClr val="bg1"/>
                </a:gs>
              </a:gsLst>
              <a:lin ang="13500000" scaled="0"/>
            </a:gradFill>
          </a:ln>
          <a:effectLst>
            <a:outerShdw blurRad="50800" dist="38100" dir="2700000" sx="97000" sy="970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zh-CN" altLang="en-US" sz="2400">
              <a:cs typeface="+mn-ea"/>
            </a:endParaRPr>
          </a:p>
        </p:txBody>
      </p:sp>
      <p:pic>
        <p:nvPicPr>
          <p:cNvPr id="38" name="原创设计师QQ598969553        _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24865" y="3321801"/>
            <a:ext cx="1238093" cy="3536199"/>
          </a:xfrm>
          <a:prstGeom prst="rect">
            <a:avLst/>
          </a:prstGeom>
        </p:spPr>
      </p:pic>
      <p:grpSp>
        <p:nvGrpSpPr>
          <p:cNvPr id="39" name="原创设计师QQ598969553        _24"/>
          <p:cNvGrpSpPr/>
          <p:nvPr/>
        </p:nvGrpSpPr>
        <p:grpSpPr>
          <a:xfrm>
            <a:off x="8361550" y="5788505"/>
            <a:ext cx="480053" cy="474507"/>
            <a:chOff x="1832104" y="1592340"/>
            <a:chExt cx="360040" cy="355880"/>
          </a:xfrm>
        </p:grpSpPr>
        <p:sp>
          <p:nvSpPr>
            <p:cNvPr id="40" name="MH_Other_4"/>
            <p:cNvSpPr/>
            <p:nvPr>
              <p:custDataLst>
                <p:tags r:id="rId9"/>
              </p:custDataLst>
            </p:nvPr>
          </p:nvSpPr>
          <p:spPr>
            <a:xfrm>
              <a:off x="1832104" y="159234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1" name="MH_Other_9"/>
            <p:cNvSpPr/>
            <p:nvPr>
              <p:custDataLst>
                <p:tags r:id="rId10"/>
              </p:custDataLst>
            </p:nvPr>
          </p:nvSpPr>
          <p:spPr>
            <a:xfrm>
              <a:off x="1868124" y="162628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2" name="KSO_Shape"/>
            <p:cNvSpPr/>
            <p:nvPr/>
          </p:nvSpPr>
          <p:spPr bwMode="auto">
            <a:xfrm>
              <a:off x="1922124" y="1680280"/>
              <a:ext cx="180000" cy="1800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43" name="原创设计师QQ598969553        _25"/>
          <p:cNvGrpSpPr/>
          <p:nvPr/>
        </p:nvGrpSpPr>
        <p:grpSpPr>
          <a:xfrm>
            <a:off x="7690995" y="5788505"/>
            <a:ext cx="480053" cy="474507"/>
            <a:chOff x="6520775" y="5384610"/>
            <a:chExt cx="360040" cy="355880"/>
          </a:xfrm>
        </p:grpSpPr>
        <p:sp>
          <p:nvSpPr>
            <p:cNvPr id="44" name="MH_Other_4"/>
            <p:cNvSpPr/>
            <p:nvPr>
              <p:custDataLst>
                <p:tags r:id="rId7"/>
              </p:custDataLst>
            </p:nvPr>
          </p:nvSpPr>
          <p:spPr>
            <a:xfrm>
              <a:off x="6520775"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5" name="MH_Other_9"/>
            <p:cNvSpPr/>
            <p:nvPr>
              <p:custDataLst>
                <p:tags r:id="rId8"/>
              </p:custDataLst>
            </p:nvPr>
          </p:nvSpPr>
          <p:spPr>
            <a:xfrm>
              <a:off x="6556795"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46" name="KSO_Shape"/>
            <p:cNvSpPr>
              <a:spLocks noChangeAspect="1"/>
            </p:cNvSpPr>
            <p:nvPr/>
          </p:nvSpPr>
          <p:spPr bwMode="auto">
            <a:xfrm>
              <a:off x="6607915" y="5454550"/>
              <a:ext cx="185760" cy="21600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47" name="原创设计师QQ598969553        _26"/>
          <p:cNvGrpSpPr/>
          <p:nvPr/>
        </p:nvGrpSpPr>
        <p:grpSpPr>
          <a:xfrm>
            <a:off x="9032104" y="5788505"/>
            <a:ext cx="480053" cy="474507"/>
            <a:chOff x="7023691" y="5384610"/>
            <a:chExt cx="360040" cy="355880"/>
          </a:xfrm>
        </p:grpSpPr>
        <p:sp>
          <p:nvSpPr>
            <p:cNvPr id="48" name="MH_Other_4"/>
            <p:cNvSpPr/>
            <p:nvPr>
              <p:custDataLst>
                <p:tags r:id="rId5"/>
              </p:custDataLst>
            </p:nvPr>
          </p:nvSpPr>
          <p:spPr>
            <a:xfrm>
              <a:off x="7023691" y="5384610"/>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49" name="MH_Other_9"/>
            <p:cNvSpPr/>
            <p:nvPr>
              <p:custDataLst>
                <p:tags r:id="rId6"/>
              </p:custDataLst>
            </p:nvPr>
          </p:nvSpPr>
          <p:spPr>
            <a:xfrm>
              <a:off x="7059711" y="5418550"/>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0" name="KSO_Shape"/>
            <p:cNvSpPr>
              <a:spLocks noChangeAspect="1"/>
            </p:cNvSpPr>
            <p:nvPr/>
          </p:nvSpPr>
          <p:spPr bwMode="auto">
            <a:xfrm>
              <a:off x="7109391" y="5454550"/>
              <a:ext cx="188640" cy="21600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1" name="原创设计师QQ598969553        _27"/>
          <p:cNvGrpSpPr/>
          <p:nvPr/>
        </p:nvGrpSpPr>
        <p:grpSpPr>
          <a:xfrm>
            <a:off x="9702659" y="5788505"/>
            <a:ext cx="480053" cy="474507"/>
            <a:chOff x="8029523" y="5386476"/>
            <a:chExt cx="360040" cy="355880"/>
          </a:xfrm>
        </p:grpSpPr>
        <p:sp>
          <p:nvSpPr>
            <p:cNvPr id="52" name="MH_Other_4"/>
            <p:cNvSpPr/>
            <p:nvPr>
              <p:custDataLst>
                <p:tags r:id="rId3"/>
              </p:custDataLst>
            </p:nvPr>
          </p:nvSpPr>
          <p:spPr>
            <a:xfrm>
              <a:off x="8029523"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3" name="MH_Other_9"/>
            <p:cNvSpPr/>
            <p:nvPr>
              <p:custDataLst>
                <p:tags r:id="rId4"/>
              </p:custDataLst>
            </p:nvPr>
          </p:nvSpPr>
          <p:spPr>
            <a:xfrm>
              <a:off x="8065543"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4" name="KSO_Shape"/>
            <p:cNvSpPr>
              <a:spLocks noChangeAspect="1"/>
            </p:cNvSpPr>
            <p:nvPr/>
          </p:nvSpPr>
          <p:spPr bwMode="auto">
            <a:xfrm>
              <a:off x="8103472" y="5465416"/>
              <a:ext cx="212143" cy="198000"/>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55" name="原创设计师QQ598969553        _28"/>
          <p:cNvGrpSpPr/>
          <p:nvPr/>
        </p:nvGrpSpPr>
        <p:grpSpPr>
          <a:xfrm>
            <a:off x="10373215" y="5788505"/>
            <a:ext cx="480053" cy="474507"/>
            <a:chOff x="8532440" y="5386476"/>
            <a:chExt cx="360040" cy="355880"/>
          </a:xfrm>
        </p:grpSpPr>
        <p:sp>
          <p:nvSpPr>
            <p:cNvPr id="56" name="MH_Other_4"/>
            <p:cNvSpPr/>
            <p:nvPr>
              <p:custDataLst>
                <p:tags r:id="rId1"/>
              </p:custDataLst>
            </p:nvPr>
          </p:nvSpPr>
          <p:spPr>
            <a:xfrm>
              <a:off x="8532440" y="5386476"/>
              <a:ext cx="360040" cy="35588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114300" dist="762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57" name="MH_Other_9"/>
            <p:cNvSpPr/>
            <p:nvPr>
              <p:custDataLst>
                <p:tags r:id="rId2"/>
              </p:custDataLst>
            </p:nvPr>
          </p:nvSpPr>
          <p:spPr>
            <a:xfrm>
              <a:off x="8568460" y="5420416"/>
              <a:ext cx="288000" cy="288000"/>
            </a:xfrm>
            <a:prstGeom prst="ellipse">
              <a:avLst/>
            </a:prstGeom>
            <a:solidFill>
              <a:schemeClr val="accent1"/>
            </a:solidFill>
            <a:ln>
              <a:noFill/>
            </a:ln>
            <a:effectLst>
              <a:innerShdw blurRad="25400" dist="50800" dir="186000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200">
                <a:latin typeface="Calibri" panose="020F0502020204030204" pitchFamily="34" charset="0"/>
                <a:ea typeface="微软雅黑" panose="020B0503020204020204" pitchFamily="34" charset="-122"/>
              </a:endParaRPr>
            </a:p>
          </p:txBody>
        </p:sp>
        <p:sp>
          <p:nvSpPr>
            <p:cNvPr id="58" name="KSO_Shape"/>
            <p:cNvSpPr>
              <a:spLocks noChangeAspect="1"/>
            </p:cNvSpPr>
            <p:nvPr/>
          </p:nvSpPr>
          <p:spPr bwMode="auto">
            <a:xfrm>
              <a:off x="8559148" y="5483416"/>
              <a:ext cx="306625" cy="162000"/>
            </a:xfrm>
            <a:custGeom>
              <a:avLst/>
              <a:gdLst>
                <a:gd name="T0" fmla="*/ 1080063 w 2505075"/>
                <a:gd name="T1" fmla="*/ 966238 h 1325562"/>
                <a:gd name="T2" fmla="*/ 1088548 w 2505075"/>
                <a:gd name="T3" fmla="*/ 914266 h 1325562"/>
                <a:gd name="T4" fmla="*/ 445929 w 2505075"/>
                <a:gd name="T5" fmla="*/ 319311 h 1325562"/>
                <a:gd name="T6" fmla="*/ 395237 w 2505075"/>
                <a:gd name="T7" fmla="*/ 468695 h 1325562"/>
                <a:gd name="T8" fmla="*/ 512532 w 2505075"/>
                <a:gd name="T9" fmla="*/ 623196 h 1325562"/>
                <a:gd name="T10" fmla="*/ 620333 w 2505075"/>
                <a:gd name="T11" fmla="*/ 560492 h 1325562"/>
                <a:gd name="T12" fmla="*/ 663973 w 2505075"/>
                <a:gd name="T13" fmla="*/ 607742 h 1325562"/>
                <a:gd name="T14" fmla="*/ 627744 w 2505075"/>
                <a:gd name="T15" fmla="*/ 704255 h 1325562"/>
                <a:gd name="T16" fmla="*/ 757606 w 2505075"/>
                <a:gd name="T17" fmla="*/ 646073 h 1325562"/>
                <a:gd name="T18" fmla="*/ 808359 w 2505075"/>
                <a:gd name="T19" fmla="*/ 688124 h 1325562"/>
                <a:gd name="T20" fmla="*/ 784197 w 2505075"/>
                <a:gd name="T21" fmla="*/ 779867 h 1325562"/>
                <a:gd name="T22" fmla="*/ 928622 w 2505075"/>
                <a:gd name="T23" fmla="*/ 732135 h 1325562"/>
                <a:gd name="T24" fmla="*/ 906958 w 2505075"/>
                <a:gd name="T25" fmla="*/ 833145 h 1325562"/>
                <a:gd name="T26" fmla="*/ 948878 w 2505075"/>
                <a:gd name="T27" fmla="*/ 791644 h 1325562"/>
                <a:gd name="T28" fmla="*/ 967469 w 2505075"/>
                <a:gd name="T29" fmla="*/ 765403 h 1325562"/>
                <a:gd name="T30" fmla="*/ 1192310 w 2505075"/>
                <a:gd name="T31" fmla="*/ 919736 h 1325562"/>
                <a:gd name="T32" fmla="*/ 1202207 w 2505075"/>
                <a:gd name="T33" fmla="*/ 871307 h 1325562"/>
                <a:gd name="T34" fmla="*/ 973023 w 2505075"/>
                <a:gd name="T35" fmla="*/ 652581 h 1325562"/>
                <a:gd name="T36" fmla="*/ 1002109 w 2505075"/>
                <a:gd name="T37" fmla="*/ 637876 h 1325562"/>
                <a:gd name="T38" fmla="*/ 1285729 w 2505075"/>
                <a:gd name="T39" fmla="*/ 841671 h 1325562"/>
                <a:gd name="T40" fmla="*/ 1311316 w 2505075"/>
                <a:gd name="T41" fmla="*/ 796856 h 1325562"/>
                <a:gd name="T42" fmla="*/ 1092057 w 2505075"/>
                <a:gd name="T43" fmla="*/ 582941 h 1325562"/>
                <a:gd name="T44" fmla="*/ 1113371 w 2505075"/>
                <a:gd name="T45" fmla="*/ 558323 h 1325562"/>
                <a:gd name="T46" fmla="*/ 1383250 w 2505075"/>
                <a:gd name="T47" fmla="*/ 746018 h 1325562"/>
                <a:gd name="T48" fmla="*/ 1396527 w 2505075"/>
                <a:gd name="T49" fmla="*/ 680240 h 1325562"/>
                <a:gd name="T50" fmla="*/ 1184656 w 2505075"/>
                <a:gd name="T51" fmla="*/ 460782 h 1325562"/>
                <a:gd name="T52" fmla="*/ 1032502 w 2505075"/>
                <a:gd name="T53" fmla="*/ 404883 h 1325562"/>
                <a:gd name="T54" fmla="*/ 933963 w 2505075"/>
                <a:gd name="T55" fmla="*/ 481262 h 1325562"/>
                <a:gd name="T56" fmla="*/ 789778 w 2505075"/>
                <a:gd name="T57" fmla="*/ 559328 h 1325562"/>
                <a:gd name="T58" fmla="*/ 748479 w 2505075"/>
                <a:gd name="T59" fmla="*/ 508971 h 1325562"/>
                <a:gd name="T60" fmla="*/ 835666 w 2505075"/>
                <a:gd name="T61" fmla="*/ 313325 h 1325562"/>
                <a:gd name="T62" fmla="*/ 973330 w 2505075"/>
                <a:gd name="T63" fmla="*/ 213093 h 1325562"/>
                <a:gd name="T64" fmla="*/ 1302757 w 2505075"/>
                <a:gd name="T65" fmla="*/ 188035 h 1325562"/>
                <a:gd name="T66" fmla="*/ 1466747 w 2505075"/>
                <a:gd name="T67" fmla="*/ 282003 h 1325562"/>
                <a:gd name="T68" fmla="*/ 1564078 w 2505075"/>
                <a:gd name="T69" fmla="*/ 493551 h 1325562"/>
                <a:gd name="T70" fmla="*/ 1442633 w 2505075"/>
                <a:gd name="T71" fmla="*/ 704094 h 1325562"/>
                <a:gd name="T72" fmla="*/ 1413666 w 2505075"/>
                <a:gd name="T73" fmla="*/ 773726 h 1325562"/>
                <a:gd name="T74" fmla="*/ 1355490 w 2505075"/>
                <a:gd name="T75" fmla="*/ 815650 h 1325562"/>
                <a:gd name="T76" fmla="*/ 1304074 w 2505075"/>
                <a:gd name="T77" fmla="*/ 877331 h 1325562"/>
                <a:gd name="T78" fmla="*/ 1255071 w 2505075"/>
                <a:gd name="T79" fmla="*/ 922146 h 1325562"/>
                <a:gd name="T80" fmla="*/ 1195931 w 2505075"/>
                <a:gd name="T81" fmla="*/ 958287 h 1325562"/>
                <a:gd name="T82" fmla="*/ 1126169 w 2505075"/>
                <a:gd name="T83" fmla="*/ 987441 h 1325562"/>
                <a:gd name="T84" fmla="*/ 1025026 w 2505075"/>
                <a:gd name="T85" fmla="*/ 983586 h 1325562"/>
                <a:gd name="T86" fmla="*/ 943732 w 2505075"/>
                <a:gd name="T87" fmla="*/ 991771 h 1325562"/>
                <a:gd name="T88" fmla="*/ 890447 w 2505075"/>
                <a:gd name="T89" fmla="*/ 926198 h 1325562"/>
                <a:gd name="T90" fmla="*/ 804898 w 2505075"/>
                <a:gd name="T91" fmla="*/ 942109 h 1325562"/>
                <a:gd name="T92" fmla="*/ 719687 w 2505075"/>
                <a:gd name="T93" fmla="*/ 932466 h 1325562"/>
                <a:gd name="T94" fmla="*/ 719687 w 2505075"/>
                <a:gd name="T95" fmla="*/ 847609 h 1325562"/>
                <a:gd name="T96" fmla="*/ 649845 w 2505075"/>
                <a:gd name="T97" fmla="*/ 864980 h 1325562"/>
                <a:gd name="T98" fmla="*/ 564935 w 2505075"/>
                <a:gd name="T99" fmla="*/ 841431 h 1325562"/>
                <a:gd name="T100" fmla="*/ 599332 w 2505075"/>
                <a:gd name="T101" fmla="*/ 735462 h 1325562"/>
                <a:gd name="T102" fmla="*/ 525336 w 2505075"/>
                <a:gd name="T103" fmla="*/ 717912 h 1325562"/>
                <a:gd name="T104" fmla="*/ 434824 w 2505075"/>
                <a:gd name="T105" fmla="*/ 613741 h 1325562"/>
                <a:gd name="T106" fmla="*/ 356614 w 2505075"/>
                <a:gd name="T107" fmla="*/ 485079 h 1325562"/>
                <a:gd name="T108" fmla="*/ 409961 w 2505075"/>
                <a:gd name="T109" fmla="*/ 302445 h 1325562"/>
                <a:gd name="T110" fmla="*/ 585452 w 2505075"/>
                <a:gd name="T111" fmla="*/ 140292 h 1325562"/>
                <a:gd name="T112" fmla="*/ 1604643 w 2505075"/>
                <a:gd name="T113" fmla="*/ 378724 h 1325562"/>
                <a:gd name="T114" fmla="*/ 1484403 w 2505075"/>
                <a:gd name="T115" fmla="*/ 188277 h 1325562"/>
                <a:gd name="T116" fmla="*/ 490090 w 2505075"/>
                <a:gd name="T117" fmla="*/ 133795 h 1325562"/>
                <a:gd name="T118" fmla="*/ 325035 w 2505075"/>
                <a:gd name="T119" fmla="*/ 287116 h 1325562"/>
                <a:gd name="T120" fmla="*/ 274770 w 2505075"/>
                <a:gd name="T121" fmla="*/ 490340 h 13255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05075" h="1325562">
                  <a:moveTo>
                    <a:pt x="1393413" y="1171553"/>
                  </a:moveTo>
                  <a:lnTo>
                    <a:pt x="1392878" y="1173480"/>
                  </a:lnTo>
                  <a:lnTo>
                    <a:pt x="1390342" y="1178878"/>
                  </a:lnTo>
                  <a:lnTo>
                    <a:pt x="1387805" y="1184593"/>
                  </a:lnTo>
                  <a:lnTo>
                    <a:pt x="1384952" y="1190308"/>
                  </a:lnTo>
                  <a:lnTo>
                    <a:pt x="1381781" y="1196023"/>
                  </a:lnTo>
                  <a:lnTo>
                    <a:pt x="1378294" y="1201738"/>
                  </a:lnTo>
                  <a:lnTo>
                    <a:pt x="1374489" y="1207135"/>
                  </a:lnTo>
                  <a:lnTo>
                    <a:pt x="1370684" y="1212850"/>
                  </a:lnTo>
                  <a:lnTo>
                    <a:pt x="1362758" y="1223010"/>
                  </a:lnTo>
                  <a:lnTo>
                    <a:pt x="1354514" y="1233170"/>
                  </a:lnTo>
                  <a:lnTo>
                    <a:pt x="1350935" y="1237020"/>
                  </a:lnTo>
                  <a:lnTo>
                    <a:pt x="1356797" y="1240836"/>
                  </a:lnTo>
                  <a:lnTo>
                    <a:pt x="1369812" y="1248769"/>
                  </a:lnTo>
                  <a:lnTo>
                    <a:pt x="1382509" y="1256385"/>
                  </a:lnTo>
                  <a:lnTo>
                    <a:pt x="1394571" y="1262097"/>
                  </a:lnTo>
                  <a:lnTo>
                    <a:pt x="1405364" y="1267174"/>
                  </a:lnTo>
                  <a:lnTo>
                    <a:pt x="1410443" y="1269395"/>
                  </a:lnTo>
                  <a:lnTo>
                    <a:pt x="1415521" y="1271299"/>
                  </a:lnTo>
                  <a:lnTo>
                    <a:pt x="1420283" y="1272568"/>
                  </a:lnTo>
                  <a:lnTo>
                    <a:pt x="1424092" y="1273520"/>
                  </a:lnTo>
                  <a:lnTo>
                    <a:pt x="1428219" y="1274155"/>
                  </a:lnTo>
                  <a:lnTo>
                    <a:pt x="1432028" y="1274155"/>
                  </a:lnTo>
                  <a:lnTo>
                    <a:pt x="1433615" y="1274155"/>
                  </a:lnTo>
                  <a:lnTo>
                    <a:pt x="1434250" y="1274155"/>
                  </a:lnTo>
                  <a:lnTo>
                    <a:pt x="1436789" y="1272568"/>
                  </a:lnTo>
                  <a:lnTo>
                    <a:pt x="1439329" y="1270665"/>
                  </a:lnTo>
                  <a:lnTo>
                    <a:pt x="1440916" y="1268126"/>
                  </a:lnTo>
                  <a:lnTo>
                    <a:pt x="1442186" y="1265587"/>
                  </a:lnTo>
                  <a:lnTo>
                    <a:pt x="1443138" y="1261779"/>
                  </a:lnTo>
                  <a:lnTo>
                    <a:pt x="1443773" y="1258289"/>
                  </a:lnTo>
                  <a:lnTo>
                    <a:pt x="1444408" y="1253846"/>
                  </a:lnTo>
                  <a:lnTo>
                    <a:pt x="1443773" y="1250038"/>
                  </a:lnTo>
                  <a:lnTo>
                    <a:pt x="1443455" y="1245278"/>
                  </a:lnTo>
                  <a:lnTo>
                    <a:pt x="1442820" y="1240518"/>
                  </a:lnTo>
                  <a:lnTo>
                    <a:pt x="1440916" y="1231316"/>
                  </a:lnTo>
                  <a:lnTo>
                    <a:pt x="1438694" y="1222113"/>
                  </a:lnTo>
                  <a:lnTo>
                    <a:pt x="1435520" y="1213863"/>
                  </a:lnTo>
                  <a:lnTo>
                    <a:pt x="1432663" y="1206564"/>
                  </a:lnTo>
                  <a:lnTo>
                    <a:pt x="1431441" y="1204120"/>
                  </a:lnTo>
                  <a:lnTo>
                    <a:pt x="1393413" y="1171553"/>
                  </a:lnTo>
                  <a:close/>
                  <a:moveTo>
                    <a:pt x="1213954" y="208886"/>
                  </a:moveTo>
                  <a:lnTo>
                    <a:pt x="787646" y="233955"/>
                  </a:lnTo>
                  <a:lnTo>
                    <a:pt x="777171" y="240302"/>
                  </a:lnTo>
                  <a:lnTo>
                    <a:pt x="761934" y="250456"/>
                  </a:lnTo>
                  <a:lnTo>
                    <a:pt x="752411" y="256803"/>
                  </a:lnTo>
                  <a:lnTo>
                    <a:pt x="742571" y="264101"/>
                  </a:lnTo>
                  <a:lnTo>
                    <a:pt x="731778" y="272352"/>
                  </a:lnTo>
                  <a:lnTo>
                    <a:pt x="720034" y="281237"/>
                  </a:lnTo>
                  <a:lnTo>
                    <a:pt x="707971" y="291391"/>
                  </a:lnTo>
                  <a:lnTo>
                    <a:pt x="695274" y="301546"/>
                  </a:lnTo>
                  <a:lnTo>
                    <a:pt x="682577" y="312970"/>
                  </a:lnTo>
                  <a:lnTo>
                    <a:pt x="669245" y="325028"/>
                  </a:lnTo>
                  <a:lnTo>
                    <a:pt x="656230" y="337721"/>
                  </a:lnTo>
                  <a:lnTo>
                    <a:pt x="642898" y="351366"/>
                  </a:lnTo>
                  <a:lnTo>
                    <a:pt x="629884" y="365329"/>
                  </a:lnTo>
                  <a:lnTo>
                    <a:pt x="617186" y="380243"/>
                  </a:lnTo>
                  <a:lnTo>
                    <a:pt x="604489" y="396110"/>
                  </a:lnTo>
                  <a:lnTo>
                    <a:pt x="592427" y="411976"/>
                  </a:lnTo>
                  <a:lnTo>
                    <a:pt x="586396" y="420544"/>
                  </a:lnTo>
                  <a:lnTo>
                    <a:pt x="580682" y="429112"/>
                  </a:lnTo>
                  <a:lnTo>
                    <a:pt x="575286" y="437679"/>
                  </a:lnTo>
                  <a:lnTo>
                    <a:pt x="569889" y="446565"/>
                  </a:lnTo>
                  <a:lnTo>
                    <a:pt x="564811" y="455450"/>
                  </a:lnTo>
                  <a:lnTo>
                    <a:pt x="559732" y="464335"/>
                  </a:lnTo>
                  <a:lnTo>
                    <a:pt x="554970" y="473855"/>
                  </a:lnTo>
                  <a:lnTo>
                    <a:pt x="550526" y="483057"/>
                  </a:lnTo>
                  <a:lnTo>
                    <a:pt x="546400" y="492894"/>
                  </a:lnTo>
                  <a:lnTo>
                    <a:pt x="542273" y="502097"/>
                  </a:lnTo>
                  <a:lnTo>
                    <a:pt x="538464" y="512251"/>
                  </a:lnTo>
                  <a:lnTo>
                    <a:pt x="534972" y="522089"/>
                  </a:lnTo>
                  <a:lnTo>
                    <a:pt x="532115" y="532243"/>
                  </a:lnTo>
                  <a:lnTo>
                    <a:pt x="528941" y="542397"/>
                  </a:lnTo>
                  <a:lnTo>
                    <a:pt x="526719" y="552552"/>
                  </a:lnTo>
                  <a:lnTo>
                    <a:pt x="524814" y="563341"/>
                  </a:lnTo>
                  <a:lnTo>
                    <a:pt x="522592" y="573496"/>
                  </a:lnTo>
                  <a:lnTo>
                    <a:pt x="521323" y="584285"/>
                  </a:lnTo>
                  <a:lnTo>
                    <a:pt x="520370" y="595391"/>
                  </a:lnTo>
                  <a:lnTo>
                    <a:pt x="519736" y="605863"/>
                  </a:lnTo>
                  <a:lnTo>
                    <a:pt x="519736" y="617287"/>
                  </a:lnTo>
                  <a:lnTo>
                    <a:pt x="519736" y="628393"/>
                  </a:lnTo>
                  <a:lnTo>
                    <a:pt x="520370" y="639817"/>
                  </a:lnTo>
                  <a:lnTo>
                    <a:pt x="521640" y="650924"/>
                  </a:lnTo>
                  <a:lnTo>
                    <a:pt x="522910" y="662347"/>
                  </a:lnTo>
                  <a:lnTo>
                    <a:pt x="525132" y="674088"/>
                  </a:lnTo>
                  <a:lnTo>
                    <a:pt x="527671" y="685830"/>
                  </a:lnTo>
                  <a:lnTo>
                    <a:pt x="530846" y="697571"/>
                  </a:lnTo>
                  <a:lnTo>
                    <a:pt x="531798" y="700109"/>
                  </a:lnTo>
                  <a:lnTo>
                    <a:pt x="533385" y="703283"/>
                  </a:lnTo>
                  <a:lnTo>
                    <a:pt x="535607" y="706138"/>
                  </a:lnTo>
                  <a:lnTo>
                    <a:pt x="538464" y="709629"/>
                  </a:lnTo>
                  <a:lnTo>
                    <a:pt x="545130" y="717245"/>
                  </a:lnTo>
                  <a:lnTo>
                    <a:pt x="553701" y="725813"/>
                  </a:lnTo>
                  <a:lnTo>
                    <a:pt x="563858" y="735333"/>
                  </a:lnTo>
                  <a:lnTo>
                    <a:pt x="575603" y="744852"/>
                  </a:lnTo>
                  <a:lnTo>
                    <a:pt x="588300" y="755642"/>
                  </a:lnTo>
                  <a:lnTo>
                    <a:pt x="601950" y="766113"/>
                  </a:lnTo>
                  <a:lnTo>
                    <a:pt x="630836" y="788961"/>
                  </a:lnTo>
                  <a:lnTo>
                    <a:pt x="660992" y="811174"/>
                  </a:lnTo>
                  <a:lnTo>
                    <a:pt x="673980" y="820771"/>
                  </a:lnTo>
                  <a:lnTo>
                    <a:pt x="676549" y="818197"/>
                  </a:lnTo>
                  <a:lnTo>
                    <a:pt x="682891" y="811847"/>
                  </a:lnTo>
                  <a:lnTo>
                    <a:pt x="690500" y="804545"/>
                  </a:lnTo>
                  <a:lnTo>
                    <a:pt x="700329" y="795655"/>
                  </a:lnTo>
                  <a:lnTo>
                    <a:pt x="712060" y="785494"/>
                  </a:lnTo>
                  <a:lnTo>
                    <a:pt x="718401" y="780732"/>
                  </a:lnTo>
                  <a:lnTo>
                    <a:pt x="725376" y="775334"/>
                  </a:lnTo>
                  <a:lnTo>
                    <a:pt x="732352" y="770254"/>
                  </a:lnTo>
                  <a:lnTo>
                    <a:pt x="739961" y="765174"/>
                  </a:lnTo>
                  <a:lnTo>
                    <a:pt x="747570" y="760412"/>
                  </a:lnTo>
                  <a:lnTo>
                    <a:pt x="755497" y="755649"/>
                  </a:lnTo>
                  <a:lnTo>
                    <a:pt x="763423" y="751522"/>
                  </a:lnTo>
                  <a:lnTo>
                    <a:pt x="771350" y="747712"/>
                  </a:lnTo>
                  <a:lnTo>
                    <a:pt x="779593" y="744537"/>
                  </a:lnTo>
                  <a:lnTo>
                    <a:pt x="787837" y="741997"/>
                  </a:lnTo>
                  <a:lnTo>
                    <a:pt x="796080" y="739774"/>
                  </a:lnTo>
                  <a:lnTo>
                    <a:pt x="804007" y="738504"/>
                  </a:lnTo>
                  <a:lnTo>
                    <a:pt x="808128" y="738187"/>
                  </a:lnTo>
                  <a:lnTo>
                    <a:pt x="811933" y="738187"/>
                  </a:lnTo>
                  <a:lnTo>
                    <a:pt x="815738" y="738187"/>
                  </a:lnTo>
                  <a:lnTo>
                    <a:pt x="819859" y="738504"/>
                  </a:lnTo>
                  <a:lnTo>
                    <a:pt x="823347" y="739139"/>
                  </a:lnTo>
                  <a:lnTo>
                    <a:pt x="827469" y="740092"/>
                  </a:lnTo>
                  <a:lnTo>
                    <a:pt x="830956" y="741362"/>
                  </a:lnTo>
                  <a:lnTo>
                    <a:pt x="834444" y="742949"/>
                  </a:lnTo>
                  <a:lnTo>
                    <a:pt x="837932" y="744537"/>
                  </a:lnTo>
                  <a:lnTo>
                    <a:pt x="841419" y="746442"/>
                  </a:lnTo>
                  <a:lnTo>
                    <a:pt x="845224" y="748982"/>
                  </a:lnTo>
                  <a:lnTo>
                    <a:pt x="848077" y="751522"/>
                  </a:lnTo>
                  <a:lnTo>
                    <a:pt x="851565" y="754697"/>
                  </a:lnTo>
                  <a:lnTo>
                    <a:pt x="854419" y="757554"/>
                  </a:lnTo>
                  <a:lnTo>
                    <a:pt x="857272" y="761364"/>
                  </a:lnTo>
                  <a:lnTo>
                    <a:pt x="860443" y="765174"/>
                  </a:lnTo>
                  <a:lnTo>
                    <a:pt x="862979" y="769937"/>
                  </a:lnTo>
                  <a:lnTo>
                    <a:pt x="865833" y="774699"/>
                  </a:lnTo>
                  <a:lnTo>
                    <a:pt x="868052" y="779779"/>
                  </a:lnTo>
                  <a:lnTo>
                    <a:pt x="870589" y="785177"/>
                  </a:lnTo>
                  <a:lnTo>
                    <a:pt x="872174" y="789939"/>
                  </a:lnTo>
                  <a:lnTo>
                    <a:pt x="872808" y="795337"/>
                  </a:lnTo>
                  <a:lnTo>
                    <a:pt x="873125" y="800417"/>
                  </a:lnTo>
                  <a:lnTo>
                    <a:pt x="872808" y="805815"/>
                  </a:lnTo>
                  <a:lnTo>
                    <a:pt x="872174" y="810895"/>
                  </a:lnTo>
                  <a:lnTo>
                    <a:pt x="870906" y="816610"/>
                  </a:lnTo>
                  <a:lnTo>
                    <a:pt x="868686" y="822325"/>
                  </a:lnTo>
                  <a:lnTo>
                    <a:pt x="866784" y="828040"/>
                  </a:lnTo>
                  <a:lnTo>
                    <a:pt x="864247" y="833755"/>
                  </a:lnTo>
                  <a:lnTo>
                    <a:pt x="861077" y="839470"/>
                  </a:lnTo>
                  <a:lnTo>
                    <a:pt x="858223" y="844867"/>
                  </a:lnTo>
                  <a:lnTo>
                    <a:pt x="854419" y="850582"/>
                  </a:lnTo>
                  <a:lnTo>
                    <a:pt x="850614" y="855980"/>
                  </a:lnTo>
                  <a:lnTo>
                    <a:pt x="846809" y="861377"/>
                  </a:lnTo>
                  <a:lnTo>
                    <a:pt x="838883" y="872172"/>
                  </a:lnTo>
                  <a:lnTo>
                    <a:pt x="830322" y="882015"/>
                  </a:lnTo>
                  <a:lnTo>
                    <a:pt x="822079" y="891222"/>
                  </a:lnTo>
                  <a:lnTo>
                    <a:pt x="814469" y="899477"/>
                  </a:lnTo>
                  <a:lnTo>
                    <a:pt x="807177" y="906780"/>
                  </a:lnTo>
                  <a:lnTo>
                    <a:pt x="801280" y="912179"/>
                  </a:lnTo>
                  <a:lnTo>
                    <a:pt x="807327" y="916209"/>
                  </a:lnTo>
                  <a:lnTo>
                    <a:pt x="820976" y="924777"/>
                  </a:lnTo>
                  <a:lnTo>
                    <a:pt x="825483" y="927528"/>
                  </a:lnTo>
                  <a:lnTo>
                    <a:pt x="830507" y="922740"/>
                  </a:lnTo>
                  <a:lnTo>
                    <a:pt x="837466" y="916726"/>
                  </a:lnTo>
                  <a:lnTo>
                    <a:pt x="844425" y="910397"/>
                  </a:lnTo>
                  <a:lnTo>
                    <a:pt x="852332" y="904384"/>
                  </a:lnTo>
                  <a:lnTo>
                    <a:pt x="859924" y="898687"/>
                  </a:lnTo>
                  <a:lnTo>
                    <a:pt x="867831" y="893307"/>
                  </a:lnTo>
                  <a:lnTo>
                    <a:pt x="875739" y="887927"/>
                  </a:lnTo>
                  <a:lnTo>
                    <a:pt x="884596" y="882864"/>
                  </a:lnTo>
                  <a:lnTo>
                    <a:pt x="893136" y="878117"/>
                  </a:lnTo>
                  <a:lnTo>
                    <a:pt x="902309" y="873686"/>
                  </a:lnTo>
                  <a:lnTo>
                    <a:pt x="911798" y="869572"/>
                  </a:lnTo>
                  <a:lnTo>
                    <a:pt x="921287" y="865774"/>
                  </a:lnTo>
                  <a:lnTo>
                    <a:pt x="931409" y="862293"/>
                  </a:lnTo>
                  <a:lnTo>
                    <a:pt x="941847" y="859445"/>
                  </a:lnTo>
                  <a:lnTo>
                    <a:pt x="952285" y="856596"/>
                  </a:lnTo>
                  <a:lnTo>
                    <a:pt x="963356" y="854698"/>
                  </a:lnTo>
                  <a:lnTo>
                    <a:pt x="972212" y="853432"/>
                  </a:lnTo>
                  <a:lnTo>
                    <a:pt x="980753" y="852166"/>
                  </a:lnTo>
                  <a:lnTo>
                    <a:pt x="988660" y="851533"/>
                  </a:lnTo>
                  <a:lnTo>
                    <a:pt x="996252" y="850900"/>
                  </a:lnTo>
                  <a:lnTo>
                    <a:pt x="1003527" y="850900"/>
                  </a:lnTo>
                  <a:lnTo>
                    <a:pt x="1010169" y="851533"/>
                  </a:lnTo>
                  <a:lnTo>
                    <a:pt x="1016812" y="852166"/>
                  </a:lnTo>
                  <a:lnTo>
                    <a:pt x="1022505" y="853115"/>
                  </a:lnTo>
                  <a:lnTo>
                    <a:pt x="1028199" y="854381"/>
                  </a:lnTo>
                  <a:lnTo>
                    <a:pt x="1033260" y="855963"/>
                  </a:lnTo>
                  <a:lnTo>
                    <a:pt x="1038004" y="858179"/>
                  </a:lnTo>
                  <a:lnTo>
                    <a:pt x="1042116" y="860394"/>
                  </a:lnTo>
                  <a:lnTo>
                    <a:pt x="1046228" y="862609"/>
                  </a:lnTo>
                  <a:lnTo>
                    <a:pt x="1049391" y="865458"/>
                  </a:lnTo>
                  <a:lnTo>
                    <a:pt x="1052871" y="868306"/>
                  </a:lnTo>
                  <a:lnTo>
                    <a:pt x="1055401" y="871787"/>
                  </a:lnTo>
                  <a:lnTo>
                    <a:pt x="1057931" y="875268"/>
                  </a:lnTo>
                  <a:lnTo>
                    <a:pt x="1059513" y="879066"/>
                  </a:lnTo>
                  <a:lnTo>
                    <a:pt x="1061095" y="882864"/>
                  </a:lnTo>
                  <a:lnTo>
                    <a:pt x="1062043" y="887294"/>
                  </a:lnTo>
                  <a:lnTo>
                    <a:pt x="1062992" y="891725"/>
                  </a:lnTo>
                  <a:lnTo>
                    <a:pt x="1063625" y="896472"/>
                  </a:lnTo>
                  <a:lnTo>
                    <a:pt x="1063625" y="901219"/>
                  </a:lnTo>
                  <a:lnTo>
                    <a:pt x="1062992" y="906283"/>
                  </a:lnTo>
                  <a:lnTo>
                    <a:pt x="1062360" y="911663"/>
                  </a:lnTo>
                  <a:lnTo>
                    <a:pt x="1061411" y="917043"/>
                  </a:lnTo>
                  <a:lnTo>
                    <a:pt x="1060146" y="922740"/>
                  </a:lnTo>
                  <a:lnTo>
                    <a:pt x="1058564" y="928436"/>
                  </a:lnTo>
                  <a:lnTo>
                    <a:pt x="1056350" y="934133"/>
                  </a:lnTo>
                  <a:lnTo>
                    <a:pt x="1054136" y="940146"/>
                  </a:lnTo>
                  <a:lnTo>
                    <a:pt x="1051605" y="946475"/>
                  </a:lnTo>
                  <a:lnTo>
                    <a:pt x="1048442" y="952805"/>
                  </a:lnTo>
                  <a:lnTo>
                    <a:pt x="1044963" y="959134"/>
                  </a:lnTo>
                  <a:lnTo>
                    <a:pt x="1041167" y="966096"/>
                  </a:lnTo>
                  <a:lnTo>
                    <a:pt x="1036739" y="973375"/>
                  </a:lnTo>
                  <a:lnTo>
                    <a:pt x="1031994" y="980654"/>
                  </a:lnTo>
                  <a:lnTo>
                    <a:pt x="1026933" y="988250"/>
                  </a:lnTo>
                  <a:lnTo>
                    <a:pt x="1021240" y="995845"/>
                  </a:lnTo>
                  <a:lnTo>
                    <a:pt x="1008904" y="1011353"/>
                  </a:lnTo>
                  <a:lnTo>
                    <a:pt x="997613" y="1025070"/>
                  </a:lnTo>
                  <a:lnTo>
                    <a:pt x="998737" y="1025688"/>
                  </a:lnTo>
                  <a:lnTo>
                    <a:pt x="1020087" y="1037234"/>
                  </a:lnTo>
                  <a:lnTo>
                    <a:pt x="1021090" y="1036320"/>
                  </a:lnTo>
                  <a:lnTo>
                    <a:pt x="1031219" y="1027112"/>
                  </a:lnTo>
                  <a:lnTo>
                    <a:pt x="1052110" y="1009332"/>
                  </a:lnTo>
                  <a:lnTo>
                    <a:pt x="1071419" y="993774"/>
                  </a:lnTo>
                  <a:lnTo>
                    <a:pt x="1088828" y="979804"/>
                  </a:lnTo>
                  <a:lnTo>
                    <a:pt x="1104021" y="968374"/>
                  </a:lnTo>
                  <a:lnTo>
                    <a:pt x="1116050" y="959802"/>
                  </a:lnTo>
                  <a:lnTo>
                    <a:pt x="1125862" y="952182"/>
                  </a:lnTo>
                  <a:lnTo>
                    <a:pt x="1136624" y="950277"/>
                  </a:lnTo>
                  <a:lnTo>
                    <a:pt x="1146437" y="949007"/>
                  </a:lnTo>
                  <a:lnTo>
                    <a:pt x="1156249" y="948372"/>
                  </a:lnTo>
                  <a:lnTo>
                    <a:pt x="1164795" y="947737"/>
                  </a:lnTo>
                  <a:lnTo>
                    <a:pt x="1172709" y="947737"/>
                  </a:lnTo>
                  <a:lnTo>
                    <a:pt x="1180622" y="948372"/>
                  </a:lnTo>
                  <a:lnTo>
                    <a:pt x="1187586" y="949007"/>
                  </a:lnTo>
                  <a:lnTo>
                    <a:pt x="1193916" y="949959"/>
                  </a:lnTo>
                  <a:lnTo>
                    <a:pt x="1199930" y="951547"/>
                  </a:lnTo>
                  <a:lnTo>
                    <a:pt x="1204995" y="953452"/>
                  </a:lnTo>
                  <a:lnTo>
                    <a:pt x="1209743" y="955674"/>
                  </a:lnTo>
                  <a:lnTo>
                    <a:pt x="1214174" y="958214"/>
                  </a:lnTo>
                  <a:lnTo>
                    <a:pt x="1217656" y="961072"/>
                  </a:lnTo>
                  <a:lnTo>
                    <a:pt x="1221138" y="964247"/>
                  </a:lnTo>
                  <a:lnTo>
                    <a:pt x="1223670" y="967739"/>
                  </a:lnTo>
                  <a:lnTo>
                    <a:pt x="1226202" y="971232"/>
                  </a:lnTo>
                  <a:lnTo>
                    <a:pt x="1228102" y="975359"/>
                  </a:lnTo>
                  <a:lnTo>
                    <a:pt x="1229684" y="979804"/>
                  </a:lnTo>
                  <a:lnTo>
                    <a:pt x="1230634" y="983932"/>
                  </a:lnTo>
                  <a:lnTo>
                    <a:pt x="1231583" y="988694"/>
                  </a:lnTo>
                  <a:lnTo>
                    <a:pt x="1231900" y="993774"/>
                  </a:lnTo>
                  <a:lnTo>
                    <a:pt x="1231900" y="998854"/>
                  </a:lnTo>
                  <a:lnTo>
                    <a:pt x="1231267" y="1003934"/>
                  </a:lnTo>
                  <a:lnTo>
                    <a:pt x="1230317" y="1009650"/>
                  </a:lnTo>
                  <a:lnTo>
                    <a:pt x="1229368" y="1015365"/>
                  </a:lnTo>
                  <a:lnTo>
                    <a:pt x="1228102" y="1021080"/>
                  </a:lnTo>
                  <a:lnTo>
                    <a:pt x="1226519" y="1027112"/>
                  </a:lnTo>
                  <a:lnTo>
                    <a:pt x="1224303" y="1033145"/>
                  </a:lnTo>
                  <a:lnTo>
                    <a:pt x="1222088" y="1039177"/>
                  </a:lnTo>
                  <a:lnTo>
                    <a:pt x="1219872" y="1045527"/>
                  </a:lnTo>
                  <a:lnTo>
                    <a:pt x="1214174" y="1058227"/>
                  </a:lnTo>
                  <a:lnTo>
                    <a:pt x="1207527" y="1070927"/>
                  </a:lnTo>
                  <a:lnTo>
                    <a:pt x="1200563" y="1084262"/>
                  </a:lnTo>
                  <a:lnTo>
                    <a:pt x="1192650" y="1097280"/>
                  </a:lnTo>
                  <a:lnTo>
                    <a:pt x="1184104" y="1110297"/>
                  </a:lnTo>
                  <a:lnTo>
                    <a:pt x="1177556" y="1120028"/>
                  </a:lnTo>
                  <a:lnTo>
                    <a:pt x="1226114" y="1144685"/>
                  </a:lnTo>
                  <a:lnTo>
                    <a:pt x="1235618" y="1136968"/>
                  </a:lnTo>
                  <a:lnTo>
                    <a:pt x="1241959" y="1131570"/>
                  </a:lnTo>
                  <a:lnTo>
                    <a:pt x="1248934" y="1126173"/>
                  </a:lnTo>
                  <a:lnTo>
                    <a:pt x="1256227" y="1121093"/>
                  </a:lnTo>
                  <a:lnTo>
                    <a:pt x="1263836" y="1116330"/>
                  </a:lnTo>
                  <a:lnTo>
                    <a:pt x="1271445" y="1111250"/>
                  </a:lnTo>
                  <a:lnTo>
                    <a:pt x="1279055" y="1106488"/>
                  </a:lnTo>
                  <a:lnTo>
                    <a:pt x="1286981" y="1102678"/>
                  </a:lnTo>
                  <a:lnTo>
                    <a:pt x="1295542" y="1098868"/>
                  </a:lnTo>
                  <a:lnTo>
                    <a:pt x="1303468" y="1095375"/>
                  </a:lnTo>
                  <a:lnTo>
                    <a:pt x="1304197" y="1095150"/>
                  </a:lnTo>
                  <a:lnTo>
                    <a:pt x="1255077" y="1053085"/>
                  </a:lnTo>
                  <a:lnTo>
                    <a:pt x="1253172" y="1051499"/>
                  </a:lnTo>
                  <a:lnTo>
                    <a:pt x="1251585" y="1049280"/>
                  </a:lnTo>
                  <a:lnTo>
                    <a:pt x="1249997" y="1047378"/>
                  </a:lnTo>
                  <a:lnTo>
                    <a:pt x="1248727" y="1045158"/>
                  </a:lnTo>
                  <a:lnTo>
                    <a:pt x="1247775" y="1042622"/>
                  </a:lnTo>
                  <a:lnTo>
                    <a:pt x="1247140" y="1040402"/>
                  </a:lnTo>
                  <a:lnTo>
                    <a:pt x="1246505" y="1038183"/>
                  </a:lnTo>
                  <a:lnTo>
                    <a:pt x="1246187" y="1035646"/>
                  </a:lnTo>
                  <a:lnTo>
                    <a:pt x="1246187" y="1033110"/>
                  </a:lnTo>
                  <a:lnTo>
                    <a:pt x="1246505" y="1030890"/>
                  </a:lnTo>
                  <a:lnTo>
                    <a:pt x="1246822" y="1028354"/>
                  </a:lnTo>
                  <a:lnTo>
                    <a:pt x="1247457" y="1026135"/>
                  </a:lnTo>
                  <a:lnTo>
                    <a:pt x="1248092" y="1023281"/>
                  </a:lnTo>
                  <a:lnTo>
                    <a:pt x="1249362" y="1021379"/>
                  </a:lnTo>
                  <a:lnTo>
                    <a:pt x="1250632" y="1019159"/>
                  </a:lnTo>
                  <a:lnTo>
                    <a:pt x="1252537" y="1016940"/>
                  </a:lnTo>
                  <a:lnTo>
                    <a:pt x="1254125" y="1015037"/>
                  </a:lnTo>
                  <a:lnTo>
                    <a:pt x="1256030" y="1013452"/>
                  </a:lnTo>
                  <a:lnTo>
                    <a:pt x="1258252" y="1012184"/>
                  </a:lnTo>
                  <a:lnTo>
                    <a:pt x="1260475" y="1010599"/>
                  </a:lnTo>
                  <a:lnTo>
                    <a:pt x="1262380" y="1009647"/>
                  </a:lnTo>
                  <a:lnTo>
                    <a:pt x="1264920" y="1009013"/>
                  </a:lnTo>
                  <a:lnTo>
                    <a:pt x="1267460" y="1008379"/>
                  </a:lnTo>
                  <a:lnTo>
                    <a:pt x="1269682" y="1008062"/>
                  </a:lnTo>
                  <a:lnTo>
                    <a:pt x="1272222" y="1008062"/>
                  </a:lnTo>
                  <a:lnTo>
                    <a:pt x="1274762" y="1008062"/>
                  </a:lnTo>
                  <a:lnTo>
                    <a:pt x="1277302" y="1008696"/>
                  </a:lnTo>
                  <a:lnTo>
                    <a:pt x="1279525" y="1009013"/>
                  </a:lnTo>
                  <a:lnTo>
                    <a:pt x="1281747" y="1009964"/>
                  </a:lnTo>
                  <a:lnTo>
                    <a:pt x="1284287" y="1010916"/>
                  </a:lnTo>
                  <a:lnTo>
                    <a:pt x="1286510" y="1012818"/>
                  </a:lnTo>
                  <a:lnTo>
                    <a:pt x="1288415" y="1014086"/>
                  </a:lnTo>
                  <a:lnTo>
                    <a:pt x="1476735" y="1175116"/>
                  </a:lnTo>
                  <a:lnTo>
                    <a:pt x="1485356" y="1180861"/>
                  </a:lnTo>
                  <a:lnTo>
                    <a:pt x="1496783" y="1187525"/>
                  </a:lnTo>
                  <a:lnTo>
                    <a:pt x="1503132" y="1191015"/>
                  </a:lnTo>
                  <a:lnTo>
                    <a:pt x="1509798" y="1194506"/>
                  </a:lnTo>
                  <a:lnTo>
                    <a:pt x="1516781" y="1197679"/>
                  </a:lnTo>
                  <a:lnTo>
                    <a:pt x="1523765" y="1200852"/>
                  </a:lnTo>
                  <a:lnTo>
                    <a:pt x="1531066" y="1203708"/>
                  </a:lnTo>
                  <a:lnTo>
                    <a:pt x="1538367" y="1206247"/>
                  </a:lnTo>
                  <a:lnTo>
                    <a:pt x="1545668" y="1208151"/>
                  </a:lnTo>
                  <a:lnTo>
                    <a:pt x="1552969" y="1209738"/>
                  </a:lnTo>
                  <a:lnTo>
                    <a:pt x="1560587" y="1210690"/>
                  </a:lnTo>
                  <a:lnTo>
                    <a:pt x="1567888" y="1211324"/>
                  </a:lnTo>
                  <a:lnTo>
                    <a:pt x="1572649" y="1210690"/>
                  </a:lnTo>
                  <a:lnTo>
                    <a:pt x="1577411" y="1210372"/>
                  </a:lnTo>
                  <a:lnTo>
                    <a:pt x="1581855" y="1209420"/>
                  </a:lnTo>
                  <a:lnTo>
                    <a:pt x="1586299" y="1208151"/>
                  </a:lnTo>
                  <a:lnTo>
                    <a:pt x="1590108" y="1206564"/>
                  </a:lnTo>
                  <a:lnTo>
                    <a:pt x="1593917" y="1204026"/>
                  </a:lnTo>
                  <a:lnTo>
                    <a:pt x="1597409" y="1201804"/>
                  </a:lnTo>
                  <a:lnTo>
                    <a:pt x="1600900" y="1198948"/>
                  </a:lnTo>
                  <a:lnTo>
                    <a:pt x="1601535" y="1197996"/>
                  </a:lnTo>
                  <a:lnTo>
                    <a:pt x="1601853" y="1197362"/>
                  </a:lnTo>
                  <a:lnTo>
                    <a:pt x="1602170" y="1195141"/>
                  </a:lnTo>
                  <a:lnTo>
                    <a:pt x="1602170" y="1191967"/>
                  </a:lnTo>
                  <a:lnTo>
                    <a:pt x="1601218" y="1188159"/>
                  </a:lnTo>
                  <a:lnTo>
                    <a:pt x="1599948" y="1183717"/>
                  </a:lnTo>
                  <a:lnTo>
                    <a:pt x="1597726" y="1178640"/>
                  </a:lnTo>
                  <a:lnTo>
                    <a:pt x="1595504" y="1173245"/>
                  </a:lnTo>
                  <a:lnTo>
                    <a:pt x="1592647" y="1167533"/>
                  </a:lnTo>
                  <a:lnTo>
                    <a:pt x="1589155" y="1161186"/>
                  </a:lnTo>
                  <a:lnTo>
                    <a:pt x="1585029" y="1154523"/>
                  </a:lnTo>
                  <a:lnTo>
                    <a:pt x="1580902" y="1147541"/>
                  </a:lnTo>
                  <a:lnTo>
                    <a:pt x="1576141" y="1140560"/>
                  </a:lnTo>
                  <a:lnTo>
                    <a:pt x="1570745" y="1132944"/>
                  </a:lnTo>
                  <a:lnTo>
                    <a:pt x="1565031" y="1125646"/>
                  </a:lnTo>
                  <a:lnTo>
                    <a:pt x="1559000" y="1118347"/>
                  </a:lnTo>
                  <a:lnTo>
                    <a:pt x="1552334" y="1111049"/>
                  </a:lnTo>
                  <a:lnTo>
                    <a:pt x="1550747" y="1109145"/>
                  </a:lnTo>
                  <a:lnTo>
                    <a:pt x="1549477" y="1106923"/>
                  </a:lnTo>
                  <a:lnTo>
                    <a:pt x="1548525" y="1105020"/>
                  </a:lnTo>
                  <a:lnTo>
                    <a:pt x="1548518" y="1105002"/>
                  </a:lnTo>
                  <a:lnTo>
                    <a:pt x="1288131" y="881697"/>
                  </a:lnTo>
                  <a:lnTo>
                    <a:pt x="1286218" y="880109"/>
                  </a:lnTo>
                  <a:lnTo>
                    <a:pt x="1284625" y="878204"/>
                  </a:lnTo>
                  <a:lnTo>
                    <a:pt x="1283350" y="875982"/>
                  </a:lnTo>
                  <a:lnTo>
                    <a:pt x="1282394" y="873759"/>
                  </a:lnTo>
                  <a:lnTo>
                    <a:pt x="1281119" y="871854"/>
                  </a:lnTo>
                  <a:lnTo>
                    <a:pt x="1280162" y="869314"/>
                  </a:lnTo>
                  <a:lnTo>
                    <a:pt x="1279844" y="866774"/>
                  </a:lnTo>
                  <a:lnTo>
                    <a:pt x="1279525" y="864552"/>
                  </a:lnTo>
                  <a:lnTo>
                    <a:pt x="1279525" y="862012"/>
                  </a:lnTo>
                  <a:lnTo>
                    <a:pt x="1279525" y="859472"/>
                  </a:lnTo>
                  <a:lnTo>
                    <a:pt x="1279844" y="857249"/>
                  </a:lnTo>
                  <a:lnTo>
                    <a:pt x="1280481" y="854709"/>
                  </a:lnTo>
                  <a:lnTo>
                    <a:pt x="1281437" y="852487"/>
                  </a:lnTo>
                  <a:lnTo>
                    <a:pt x="1282712" y="849947"/>
                  </a:lnTo>
                  <a:lnTo>
                    <a:pt x="1283987" y="847724"/>
                  </a:lnTo>
                  <a:lnTo>
                    <a:pt x="1285581" y="845819"/>
                  </a:lnTo>
                  <a:lnTo>
                    <a:pt x="1287493" y="843597"/>
                  </a:lnTo>
                  <a:lnTo>
                    <a:pt x="1289406" y="842009"/>
                  </a:lnTo>
                  <a:lnTo>
                    <a:pt x="1291637" y="840739"/>
                  </a:lnTo>
                  <a:lnTo>
                    <a:pt x="1293549" y="839469"/>
                  </a:lnTo>
                  <a:lnTo>
                    <a:pt x="1296099" y="838517"/>
                  </a:lnTo>
                  <a:lnTo>
                    <a:pt x="1298330" y="837882"/>
                  </a:lnTo>
                  <a:lnTo>
                    <a:pt x="1300561" y="837247"/>
                  </a:lnTo>
                  <a:lnTo>
                    <a:pt x="1303430" y="836929"/>
                  </a:lnTo>
                  <a:lnTo>
                    <a:pt x="1305661" y="836612"/>
                  </a:lnTo>
                  <a:lnTo>
                    <a:pt x="1308211" y="836929"/>
                  </a:lnTo>
                  <a:lnTo>
                    <a:pt x="1310761" y="837247"/>
                  </a:lnTo>
                  <a:lnTo>
                    <a:pt x="1312992" y="838199"/>
                  </a:lnTo>
                  <a:lnTo>
                    <a:pt x="1315542" y="839152"/>
                  </a:lnTo>
                  <a:lnTo>
                    <a:pt x="1317773" y="840104"/>
                  </a:lnTo>
                  <a:lnTo>
                    <a:pt x="1319685" y="841374"/>
                  </a:lnTo>
                  <a:lnTo>
                    <a:pt x="1322235" y="842962"/>
                  </a:lnTo>
                  <a:lnTo>
                    <a:pt x="1599213" y="1080452"/>
                  </a:lnTo>
                  <a:lnTo>
                    <a:pt x="1601126" y="1082675"/>
                  </a:lnTo>
                  <a:lnTo>
                    <a:pt x="1602720" y="1084262"/>
                  </a:lnTo>
                  <a:lnTo>
                    <a:pt x="1603369" y="1085394"/>
                  </a:lnTo>
                  <a:lnTo>
                    <a:pt x="1603757" y="1085663"/>
                  </a:lnTo>
                  <a:lnTo>
                    <a:pt x="1609153" y="1089153"/>
                  </a:lnTo>
                  <a:lnTo>
                    <a:pt x="1614867" y="1092326"/>
                  </a:lnTo>
                  <a:lnTo>
                    <a:pt x="1621216" y="1095500"/>
                  </a:lnTo>
                  <a:lnTo>
                    <a:pt x="1627882" y="1098673"/>
                  </a:lnTo>
                  <a:lnTo>
                    <a:pt x="1634865" y="1101529"/>
                  </a:lnTo>
                  <a:lnTo>
                    <a:pt x="1642484" y="1104385"/>
                  </a:lnTo>
                  <a:lnTo>
                    <a:pt x="1650737" y="1106289"/>
                  </a:lnTo>
                  <a:lnTo>
                    <a:pt x="1658673" y="1107875"/>
                  </a:lnTo>
                  <a:lnTo>
                    <a:pt x="1667243" y="1109462"/>
                  </a:lnTo>
                  <a:lnTo>
                    <a:pt x="1676131" y="1109779"/>
                  </a:lnTo>
                  <a:lnTo>
                    <a:pt x="1680893" y="1109462"/>
                  </a:lnTo>
                  <a:lnTo>
                    <a:pt x="1685654" y="1109145"/>
                  </a:lnTo>
                  <a:lnTo>
                    <a:pt x="1690733" y="1108510"/>
                  </a:lnTo>
                  <a:lnTo>
                    <a:pt x="1695494" y="1107241"/>
                  </a:lnTo>
                  <a:lnTo>
                    <a:pt x="1700256" y="1105971"/>
                  </a:lnTo>
                  <a:lnTo>
                    <a:pt x="1705017" y="1104702"/>
                  </a:lnTo>
                  <a:lnTo>
                    <a:pt x="1709461" y="1102798"/>
                  </a:lnTo>
                  <a:lnTo>
                    <a:pt x="1713905" y="1100577"/>
                  </a:lnTo>
                  <a:lnTo>
                    <a:pt x="1718349" y="1098356"/>
                  </a:lnTo>
                  <a:lnTo>
                    <a:pt x="1722158" y="1095817"/>
                  </a:lnTo>
                  <a:lnTo>
                    <a:pt x="1725015" y="1092961"/>
                  </a:lnTo>
                  <a:lnTo>
                    <a:pt x="1726920" y="1090740"/>
                  </a:lnTo>
                  <a:lnTo>
                    <a:pt x="1728824" y="1088201"/>
                  </a:lnTo>
                  <a:lnTo>
                    <a:pt x="1729777" y="1085980"/>
                  </a:lnTo>
                  <a:lnTo>
                    <a:pt x="1730411" y="1083759"/>
                  </a:lnTo>
                  <a:lnTo>
                    <a:pt x="1730729" y="1081220"/>
                  </a:lnTo>
                  <a:lnTo>
                    <a:pt x="1731046" y="1078681"/>
                  </a:lnTo>
                  <a:lnTo>
                    <a:pt x="1731364" y="1075508"/>
                  </a:lnTo>
                  <a:lnTo>
                    <a:pt x="1731046" y="1072652"/>
                  </a:lnTo>
                  <a:lnTo>
                    <a:pt x="1730729" y="1069796"/>
                  </a:lnTo>
                  <a:lnTo>
                    <a:pt x="1729459" y="1063450"/>
                  </a:lnTo>
                  <a:lnTo>
                    <a:pt x="1727237" y="1056468"/>
                  </a:lnTo>
                  <a:lnTo>
                    <a:pt x="1724380" y="1049487"/>
                  </a:lnTo>
                  <a:lnTo>
                    <a:pt x="1721523" y="1042506"/>
                  </a:lnTo>
                  <a:lnTo>
                    <a:pt x="1717397" y="1035525"/>
                  </a:lnTo>
                  <a:lnTo>
                    <a:pt x="1713270" y="1028226"/>
                  </a:lnTo>
                  <a:lnTo>
                    <a:pt x="1708826" y="1021245"/>
                  </a:lnTo>
                  <a:lnTo>
                    <a:pt x="1704065" y="1014581"/>
                  </a:lnTo>
                  <a:lnTo>
                    <a:pt x="1699303" y="1008235"/>
                  </a:lnTo>
                  <a:lnTo>
                    <a:pt x="1694542" y="1001888"/>
                  </a:lnTo>
                  <a:lnTo>
                    <a:pt x="1685337" y="990781"/>
                  </a:lnTo>
                  <a:lnTo>
                    <a:pt x="1677083" y="982213"/>
                  </a:lnTo>
                  <a:lnTo>
                    <a:pt x="1675496" y="980309"/>
                  </a:lnTo>
                  <a:lnTo>
                    <a:pt x="1674227" y="978406"/>
                  </a:lnTo>
                  <a:lnTo>
                    <a:pt x="1672005" y="974598"/>
                  </a:lnTo>
                  <a:lnTo>
                    <a:pt x="1671927" y="974324"/>
                  </a:lnTo>
                  <a:lnTo>
                    <a:pt x="1444336" y="780150"/>
                  </a:lnTo>
                  <a:lnTo>
                    <a:pt x="1442107" y="778243"/>
                  </a:lnTo>
                  <a:lnTo>
                    <a:pt x="1440514" y="776336"/>
                  </a:lnTo>
                  <a:lnTo>
                    <a:pt x="1439240" y="774429"/>
                  </a:lnTo>
                  <a:lnTo>
                    <a:pt x="1437966" y="771886"/>
                  </a:lnTo>
                  <a:lnTo>
                    <a:pt x="1436692" y="769978"/>
                  </a:lnTo>
                  <a:lnTo>
                    <a:pt x="1436055" y="767753"/>
                  </a:lnTo>
                  <a:lnTo>
                    <a:pt x="1435418" y="764892"/>
                  </a:lnTo>
                  <a:lnTo>
                    <a:pt x="1435100" y="762667"/>
                  </a:lnTo>
                  <a:lnTo>
                    <a:pt x="1435100" y="760442"/>
                  </a:lnTo>
                  <a:lnTo>
                    <a:pt x="1435418" y="757581"/>
                  </a:lnTo>
                  <a:lnTo>
                    <a:pt x="1435737" y="755356"/>
                  </a:lnTo>
                  <a:lnTo>
                    <a:pt x="1436374" y="752813"/>
                  </a:lnTo>
                  <a:lnTo>
                    <a:pt x="1437329" y="750588"/>
                  </a:lnTo>
                  <a:lnTo>
                    <a:pt x="1438603" y="748363"/>
                  </a:lnTo>
                  <a:lnTo>
                    <a:pt x="1439877" y="745820"/>
                  </a:lnTo>
                  <a:lnTo>
                    <a:pt x="1441470" y="743912"/>
                  </a:lnTo>
                  <a:lnTo>
                    <a:pt x="1443062" y="742005"/>
                  </a:lnTo>
                  <a:lnTo>
                    <a:pt x="1445292" y="740098"/>
                  </a:lnTo>
                  <a:lnTo>
                    <a:pt x="1447203" y="738826"/>
                  </a:lnTo>
                  <a:lnTo>
                    <a:pt x="1449114" y="737555"/>
                  </a:lnTo>
                  <a:lnTo>
                    <a:pt x="1451662" y="736601"/>
                  </a:lnTo>
                  <a:lnTo>
                    <a:pt x="1453891" y="735966"/>
                  </a:lnTo>
                  <a:lnTo>
                    <a:pt x="1456120" y="735330"/>
                  </a:lnTo>
                  <a:lnTo>
                    <a:pt x="1458987" y="735012"/>
                  </a:lnTo>
                  <a:lnTo>
                    <a:pt x="1461216" y="735012"/>
                  </a:lnTo>
                  <a:lnTo>
                    <a:pt x="1464083" y="735330"/>
                  </a:lnTo>
                  <a:lnTo>
                    <a:pt x="1466312" y="735648"/>
                  </a:lnTo>
                  <a:lnTo>
                    <a:pt x="1468542" y="736283"/>
                  </a:lnTo>
                  <a:lnTo>
                    <a:pt x="1471089" y="736919"/>
                  </a:lnTo>
                  <a:lnTo>
                    <a:pt x="1473319" y="738191"/>
                  </a:lnTo>
                  <a:lnTo>
                    <a:pt x="1475548" y="739462"/>
                  </a:lnTo>
                  <a:lnTo>
                    <a:pt x="1477778" y="741369"/>
                  </a:lnTo>
                  <a:lnTo>
                    <a:pt x="1720261" y="947946"/>
                  </a:lnTo>
                  <a:lnTo>
                    <a:pt x="1725967" y="950798"/>
                  </a:lnTo>
                  <a:lnTo>
                    <a:pt x="1748505" y="962222"/>
                  </a:lnTo>
                  <a:lnTo>
                    <a:pt x="1760250" y="967934"/>
                  </a:lnTo>
                  <a:lnTo>
                    <a:pt x="1771043" y="972694"/>
                  </a:lnTo>
                  <a:lnTo>
                    <a:pt x="1782153" y="976819"/>
                  </a:lnTo>
                  <a:lnTo>
                    <a:pt x="1787549" y="978723"/>
                  </a:lnTo>
                  <a:lnTo>
                    <a:pt x="1792628" y="980309"/>
                  </a:lnTo>
                  <a:lnTo>
                    <a:pt x="1797389" y="981579"/>
                  </a:lnTo>
                  <a:lnTo>
                    <a:pt x="1802468" y="982531"/>
                  </a:lnTo>
                  <a:lnTo>
                    <a:pt x="1806912" y="982848"/>
                  </a:lnTo>
                  <a:lnTo>
                    <a:pt x="1811673" y="983165"/>
                  </a:lnTo>
                  <a:lnTo>
                    <a:pt x="1814848" y="983165"/>
                  </a:lnTo>
                  <a:lnTo>
                    <a:pt x="1818974" y="982531"/>
                  </a:lnTo>
                  <a:lnTo>
                    <a:pt x="1820879" y="981896"/>
                  </a:lnTo>
                  <a:lnTo>
                    <a:pt x="1823101" y="981261"/>
                  </a:lnTo>
                  <a:lnTo>
                    <a:pt x="1825640" y="979992"/>
                  </a:lnTo>
                  <a:lnTo>
                    <a:pt x="1827862" y="977771"/>
                  </a:lnTo>
                  <a:lnTo>
                    <a:pt x="1829767" y="975867"/>
                  </a:lnTo>
                  <a:lnTo>
                    <a:pt x="1832306" y="973328"/>
                  </a:lnTo>
                  <a:lnTo>
                    <a:pt x="1834528" y="969838"/>
                  </a:lnTo>
                  <a:lnTo>
                    <a:pt x="1836433" y="965395"/>
                  </a:lnTo>
                  <a:lnTo>
                    <a:pt x="1838972" y="960953"/>
                  </a:lnTo>
                  <a:lnTo>
                    <a:pt x="1840559" y="955558"/>
                  </a:lnTo>
                  <a:lnTo>
                    <a:pt x="1842464" y="948894"/>
                  </a:lnTo>
                  <a:lnTo>
                    <a:pt x="1844369" y="941596"/>
                  </a:lnTo>
                  <a:lnTo>
                    <a:pt x="1845321" y="935884"/>
                  </a:lnTo>
                  <a:lnTo>
                    <a:pt x="1845638" y="929854"/>
                  </a:lnTo>
                  <a:lnTo>
                    <a:pt x="1845321" y="924143"/>
                  </a:lnTo>
                  <a:lnTo>
                    <a:pt x="1844686" y="918113"/>
                  </a:lnTo>
                  <a:lnTo>
                    <a:pt x="1843099" y="912401"/>
                  </a:lnTo>
                  <a:lnTo>
                    <a:pt x="1841194" y="906689"/>
                  </a:lnTo>
                  <a:lnTo>
                    <a:pt x="1839290" y="901295"/>
                  </a:lnTo>
                  <a:lnTo>
                    <a:pt x="1836433" y="895900"/>
                  </a:lnTo>
                  <a:lnTo>
                    <a:pt x="1833576" y="890188"/>
                  </a:lnTo>
                  <a:lnTo>
                    <a:pt x="1830719" y="884794"/>
                  </a:lnTo>
                  <a:lnTo>
                    <a:pt x="1823101" y="874005"/>
                  </a:lnTo>
                  <a:lnTo>
                    <a:pt x="1815483" y="863216"/>
                  </a:lnTo>
                  <a:lnTo>
                    <a:pt x="1807864" y="852744"/>
                  </a:lnTo>
                  <a:lnTo>
                    <a:pt x="1798976" y="841320"/>
                  </a:lnTo>
                  <a:lnTo>
                    <a:pt x="1794850" y="835608"/>
                  </a:lnTo>
                  <a:lnTo>
                    <a:pt x="1791041" y="829896"/>
                  </a:lnTo>
                  <a:lnTo>
                    <a:pt x="1783105" y="817520"/>
                  </a:lnTo>
                  <a:lnTo>
                    <a:pt x="1775487" y="804510"/>
                  </a:lnTo>
                  <a:lnTo>
                    <a:pt x="1772927" y="799925"/>
                  </a:lnTo>
                  <a:lnTo>
                    <a:pt x="1762353" y="789648"/>
                  </a:lnTo>
                  <a:lnTo>
                    <a:pt x="1738534" y="767435"/>
                  </a:lnTo>
                  <a:lnTo>
                    <a:pt x="1711856" y="742048"/>
                  </a:lnTo>
                  <a:lnTo>
                    <a:pt x="1682955" y="714758"/>
                  </a:lnTo>
                  <a:lnTo>
                    <a:pt x="1652148" y="686833"/>
                  </a:lnTo>
                  <a:lnTo>
                    <a:pt x="1620389" y="659225"/>
                  </a:lnTo>
                  <a:lnTo>
                    <a:pt x="1588630" y="631935"/>
                  </a:lnTo>
                  <a:lnTo>
                    <a:pt x="1573385" y="619242"/>
                  </a:lnTo>
                  <a:lnTo>
                    <a:pt x="1557823" y="606866"/>
                  </a:lnTo>
                  <a:lnTo>
                    <a:pt x="1542896" y="595125"/>
                  </a:lnTo>
                  <a:lnTo>
                    <a:pt x="1528605" y="584018"/>
                  </a:lnTo>
                  <a:lnTo>
                    <a:pt x="1514948" y="574181"/>
                  </a:lnTo>
                  <a:lnTo>
                    <a:pt x="1501609" y="564661"/>
                  </a:lnTo>
                  <a:lnTo>
                    <a:pt x="1489223" y="557045"/>
                  </a:lnTo>
                  <a:lnTo>
                    <a:pt x="1477790" y="550064"/>
                  </a:lnTo>
                  <a:lnTo>
                    <a:pt x="1466992" y="544669"/>
                  </a:lnTo>
                  <a:lnTo>
                    <a:pt x="1462228" y="542448"/>
                  </a:lnTo>
                  <a:lnTo>
                    <a:pt x="1457781" y="540544"/>
                  </a:lnTo>
                  <a:lnTo>
                    <a:pt x="1453335" y="538957"/>
                  </a:lnTo>
                  <a:lnTo>
                    <a:pt x="1449206" y="538005"/>
                  </a:lnTo>
                  <a:lnTo>
                    <a:pt x="1445713" y="537371"/>
                  </a:lnTo>
                  <a:lnTo>
                    <a:pt x="1442219" y="537371"/>
                  </a:lnTo>
                  <a:lnTo>
                    <a:pt x="1429516" y="537053"/>
                  </a:lnTo>
                  <a:lnTo>
                    <a:pt x="1417129" y="536101"/>
                  </a:lnTo>
                  <a:lnTo>
                    <a:pt x="1393310" y="533563"/>
                  </a:lnTo>
                  <a:lnTo>
                    <a:pt x="1381559" y="532928"/>
                  </a:lnTo>
                  <a:lnTo>
                    <a:pt x="1369808" y="532611"/>
                  </a:lnTo>
                  <a:lnTo>
                    <a:pt x="1363774" y="532928"/>
                  </a:lnTo>
                  <a:lnTo>
                    <a:pt x="1357740" y="533245"/>
                  </a:lnTo>
                  <a:lnTo>
                    <a:pt x="1351705" y="533880"/>
                  </a:lnTo>
                  <a:lnTo>
                    <a:pt x="1345671" y="535149"/>
                  </a:lnTo>
                  <a:lnTo>
                    <a:pt x="1339637" y="536419"/>
                  </a:lnTo>
                  <a:lnTo>
                    <a:pt x="1333920" y="538323"/>
                  </a:lnTo>
                  <a:lnTo>
                    <a:pt x="1327568" y="540227"/>
                  </a:lnTo>
                  <a:lnTo>
                    <a:pt x="1321534" y="543083"/>
                  </a:lnTo>
                  <a:lnTo>
                    <a:pt x="1315182" y="546256"/>
                  </a:lnTo>
                  <a:lnTo>
                    <a:pt x="1308830" y="549746"/>
                  </a:lnTo>
                  <a:lnTo>
                    <a:pt x="1302161" y="553872"/>
                  </a:lnTo>
                  <a:lnTo>
                    <a:pt x="1295491" y="558949"/>
                  </a:lnTo>
                  <a:lnTo>
                    <a:pt x="1288822" y="564344"/>
                  </a:lnTo>
                  <a:lnTo>
                    <a:pt x="1281517" y="570373"/>
                  </a:lnTo>
                  <a:lnTo>
                    <a:pt x="1274530" y="577037"/>
                  </a:lnTo>
                  <a:lnTo>
                    <a:pt x="1267225" y="584653"/>
                  </a:lnTo>
                  <a:lnTo>
                    <a:pt x="1259921" y="593221"/>
                  </a:lnTo>
                  <a:lnTo>
                    <a:pt x="1252616" y="602106"/>
                  </a:lnTo>
                  <a:lnTo>
                    <a:pt x="1244676" y="612260"/>
                  </a:lnTo>
                  <a:lnTo>
                    <a:pt x="1236737" y="622732"/>
                  </a:lnTo>
                  <a:lnTo>
                    <a:pt x="1232608" y="628444"/>
                  </a:lnTo>
                  <a:lnTo>
                    <a:pt x="1228162" y="633839"/>
                  </a:lnTo>
                  <a:lnTo>
                    <a:pt x="1219269" y="644628"/>
                  </a:lnTo>
                  <a:lnTo>
                    <a:pt x="1209424" y="654783"/>
                  </a:lnTo>
                  <a:lnTo>
                    <a:pt x="1199261" y="664937"/>
                  </a:lnTo>
                  <a:lnTo>
                    <a:pt x="1188145" y="674140"/>
                  </a:lnTo>
                  <a:lnTo>
                    <a:pt x="1177029" y="683342"/>
                  </a:lnTo>
                  <a:lnTo>
                    <a:pt x="1165278" y="691593"/>
                  </a:lnTo>
                  <a:lnTo>
                    <a:pt x="1153845" y="699526"/>
                  </a:lnTo>
                  <a:lnTo>
                    <a:pt x="1141776" y="706508"/>
                  </a:lnTo>
                  <a:lnTo>
                    <a:pt x="1129390" y="713171"/>
                  </a:lnTo>
                  <a:lnTo>
                    <a:pt x="1117322" y="718883"/>
                  </a:lnTo>
                  <a:lnTo>
                    <a:pt x="1105253" y="724278"/>
                  </a:lnTo>
                  <a:lnTo>
                    <a:pt x="1093184" y="728403"/>
                  </a:lnTo>
                  <a:lnTo>
                    <a:pt x="1081433" y="731894"/>
                  </a:lnTo>
                  <a:lnTo>
                    <a:pt x="1070318" y="734433"/>
                  </a:lnTo>
                  <a:lnTo>
                    <a:pt x="1064601" y="735385"/>
                  </a:lnTo>
                  <a:lnTo>
                    <a:pt x="1059202" y="736019"/>
                  </a:lnTo>
                  <a:lnTo>
                    <a:pt x="1053803" y="736654"/>
                  </a:lnTo>
                  <a:lnTo>
                    <a:pt x="1048404" y="736971"/>
                  </a:lnTo>
                  <a:lnTo>
                    <a:pt x="1043322" y="736971"/>
                  </a:lnTo>
                  <a:lnTo>
                    <a:pt x="1038558" y="736654"/>
                  </a:lnTo>
                  <a:lnTo>
                    <a:pt x="1033795" y="736019"/>
                  </a:lnTo>
                  <a:lnTo>
                    <a:pt x="1029031" y="735385"/>
                  </a:lnTo>
                  <a:lnTo>
                    <a:pt x="1024267" y="734433"/>
                  </a:lnTo>
                  <a:lnTo>
                    <a:pt x="1020138" y="732846"/>
                  </a:lnTo>
                  <a:lnTo>
                    <a:pt x="1016009" y="731259"/>
                  </a:lnTo>
                  <a:lnTo>
                    <a:pt x="1012198" y="729355"/>
                  </a:lnTo>
                  <a:lnTo>
                    <a:pt x="1008387" y="727134"/>
                  </a:lnTo>
                  <a:lnTo>
                    <a:pt x="1004894" y="724595"/>
                  </a:lnTo>
                  <a:lnTo>
                    <a:pt x="1001718" y="722057"/>
                  </a:lnTo>
                  <a:lnTo>
                    <a:pt x="998542" y="718883"/>
                  </a:lnTo>
                  <a:lnTo>
                    <a:pt x="996001" y="715710"/>
                  </a:lnTo>
                  <a:lnTo>
                    <a:pt x="993778" y="711902"/>
                  </a:lnTo>
                  <a:lnTo>
                    <a:pt x="991237" y="707777"/>
                  </a:lnTo>
                  <a:lnTo>
                    <a:pt x="989331" y="703652"/>
                  </a:lnTo>
                  <a:lnTo>
                    <a:pt x="987744" y="698892"/>
                  </a:lnTo>
                  <a:lnTo>
                    <a:pt x="986473" y="693814"/>
                  </a:lnTo>
                  <a:lnTo>
                    <a:pt x="985203" y="688420"/>
                  </a:lnTo>
                  <a:lnTo>
                    <a:pt x="984568" y="683025"/>
                  </a:lnTo>
                  <a:lnTo>
                    <a:pt x="984250" y="676678"/>
                  </a:lnTo>
                  <a:lnTo>
                    <a:pt x="984250" y="670332"/>
                  </a:lnTo>
                  <a:lnTo>
                    <a:pt x="984250" y="663668"/>
                  </a:lnTo>
                  <a:lnTo>
                    <a:pt x="984885" y="656369"/>
                  </a:lnTo>
                  <a:lnTo>
                    <a:pt x="986156" y="648753"/>
                  </a:lnTo>
                  <a:lnTo>
                    <a:pt x="987744" y="641138"/>
                  </a:lnTo>
                  <a:lnTo>
                    <a:pt x="989331" y="632887"/>
                  </a:lnTo>
                  <a:lnTo>
                    <a:pt x="991237" y="624002"/>
                  </a:lnTo>
                  <a:lnTo>
                    <a:pt x="994095" y="615116"/>
                  </a:lnTo>
                  <a:lnTo>
                    <a:pt x="996954" y="605914"/>
                  </a:lnTo>
                  <a:lnTo>
                    <a:pt x="1002035" y="594173"/>
                  </a:lnTo>
                  <a:lnTo>
                    <a:pt x="1007752" y="580845"/>
                  </a:lnTo>
                  <a:lnTo>
                    <a:pt x="1015692" y="563074"/>
                  </a:lnTo>
                  <a:lnTo>
                    <a:pt x="1025855" y="542131"/>
                  </a:lnTo>
                  <a:lnTo>
                    <a:pt x="1037606" y="518648"/>
                  </a:lnTo>
                  <a:lnTo>
                    <a:pt x="1050627" y="492944"/>
                  </a:lnTo>
                  <a:lnTo>
                    <a:pt x="1057932" y="479934"/>
                  </a:lnTo>
                  <a:lnTo>
                    <a:pt x="1065554" y="466606"/>
                  </a:lnTo>
                  <a:lnTo>
                    <a:pt x="1073176" y="452961"/>
                  </a:lnTo>
                  <a:lnTo>
                    <a:pt x="1081433" y="439316"/>
                  </a:lnTo>
                  <a:lnTo>
                    <a:pt x="1090326" y="425988"/>
                  </a:lnTo>
                  <a:lnTo>
                    <a:pt x="1098901" y="412660"/>
                  </a:lnTo>
                  <a:lnTo>
                    <a:pt x="1107794" y="399015"/>
                  </a:lnTo>
                  <a:lnTo>
                    <a:pt x="1117322" y="386321"/>
                  </a:lnTo>
                  <a:lnTo>
                    <a:pt x="1126532" y="374263"/>
                  </a:lnTo>
                  <a:lnTo>
                    <a:pt x="1136695" y="362522"/>
                  </a:lnTo>
                  <a:lnTo>
                    <a:pt x="1146223" y="351098"/>
                  </a:lnTo>
                  <a:lnTo>
                    <a:pt x="1156703" y="340626"/>
                  </a:lnTo>
                  <a:lnTo>
                    <a:pt x="1166866" y="331106"/>
                  </a:lnTo>
                  <a:lnTo>
                    <a:pt x="1177029" y="322538"/>
                  </a:lnTo>
                  <a:lnTo>
                    <a:pt x="1182428" y="318095"/>
                  </a:lnTo>
                  <a:lnTo>
                    <a:pt x="1187827" y="314287"/>
                  </a:lnTo>
                  <a:lnTo>
                    <a:pt x="1193226" y="311114"/>
                  </a:lnTo>
                  <a:lnTo>
                    <a:pt x="1197990" y="307624"/>
                  </a:lnTo>
                  <a:lnTo>
                    <a:pt x="1203389" y="304768"/>
                  </a:lnTo>
                  <a:lnTo>
                    <a:pt x="1208788" y="301912"/>
                  </a:lnTo>
                  <a:lnTo>
                    <a:pt x="1214187" y="299690"/>
                  </a:lnTo>
                  <a:lnTo>
                    <a:pt x="1219587" y="297786"/>
                  </a:lnTo>
                  <a:lnTo>
                    <a:pt x="1233878" y="293026"/>
                  </a:lnTo>
                  <a:lnTo>
                    <a:pt x="1248805" y="288584"/>
                  </a:lnTo>
                  <a:lnTo>
                    <a:pt x="1264367" y="284458"/>
                  </a:lnTo>
                  <a:lnTo>
                    <a:pt x="1279929" y="280651"/>
                  </a:lnTo>
                  <a:lnTo>
                    <a:pt x="1296126" y="276843"/>
                  </a:lnTo>
                  <a:lnTo>
                    <a:pt x="1312324" y="273352"/>
                  </a:lnTo>
                  <a:lnTo>
                    <a:pt x="1329156" y="270179"/>
                  </a:lnTo>
                  <a:lnTo>
                    <a:pt x="1345989" y="267323"/>
                  </a:lnTo>
                  <a:lnTo>
                    <a:pt x="1363456" y="264784"/>
                  </a:lnTo>
                  <a:lnTo>
                    <a:pt x="1380606" y="261928"/>
                  </a:lnTo>
                  <a:lnTo>
                    <a:pt x="1398391" y="259707"/>
                  </a:lnTo>
                  <a:lnTo>
                    <a:pt x="1402962" y="259030"/>
                  </a:lnTo>
                  <a:lnTo>
                    <a:pt x="1213954" y="208886"/>
                  </a:lnTo>
                  <a:close/>
                  <a:moveTo>
                    <a:pt x="1214906" y="157162"/>
                  </a:moveTo>
                  <a:lnTo>
                    <a:pt x="1219033" y="157479"/>
                  </a:lnTo>
                  <a:lnTo>
                    <a:pt x="1222842" y="158114"/>
                  </a:lnTo>
                  <a:lnTo>
                    <a:pt x="1555169" y="246562"/>
                  </a:lnTo>
                  <a:lnTo>
                    <a:pt x="1581643" y="245744"/>
                  </a:lnTo>
                  <a:lnTo>
                    <a:pt x="1610544" y="244792"/>
                  </a:lnTo>
                  <a:lnTo>
                    <a:pt x="1637221" y="244475"/>
                  </a:lnTo>
                  <a:lnTo>
                    <a:pt x="1661041" y="244792"/>
                  </a:lnTo>
                  <a:lnTo>
                    <a:pt x="1682002" y="245744"/>
                  </a:lnTo>
                  <a:lnTo>
                    <a:pt x="1698835" y="246379"/>
                  </a:lnTo>
                  <a:lnTo>
                    <a:pt x="1713126" y="247648"/>
                  </a:lnTo>
                  <a:lnTo>
                    <a:pt x="1727418" y="249552"/>
                  </a:lnTo>
                  <a:lnTo>
                    <a:pt x="1740757" y="252091"/>
                  </a:lnTo>
                  <a:lnTo>
                    <a:pt x="1754096" y="254947"/>
                  </a:lnTo>
                  <a:lnTo>
                    <a:pt x="1766799" y="258755"/>
                  </a:lnTo>
                  <a:lnTo>
                    <a:pt x="1779503" y="262563"/>
                  </a:lnTo>
                  <a:lnTo>
                    <a:pt x="1791572" y="267323"/>
                  </a:lnTo>
                  <a:lnTo>
                    <a:pt x="1803323" y="272400"/>
                  </a:lnTo>
                  <a:lnTo>
                    <a:pt x="1814756" y="277795"/>
                  </a:lnTo>
                  <a:lnTo>
                    <a:pt x="1826189" y="283506"/>
                  </a:lnTo>
                  <a:lnTo>
                    <a:pt x="1836988" y="289853"/>
                  </a:lnTo>
                  <a:lnTo>
                    <a:pt x="1847468" y="296834"/>
                  </a:lnTo>
                  <a:lnTo>
                    <a:pt x="1857631" y="303816"/>
                  </a:lnTo>
                  <a:lnTo>
                    <a:pt x="1867477" y="311114"/>
                  </a:lnTo>
                  <a:lnTo>
                    <a:pt x="1877322" y="318730"/>
                  </a:lnTo>
                  <a:lnTo>
                    <a:pt x="1886532" y="326981"/>
                  </a:lnTo>
                  <a:lnTo>
                    <a:pt x="1895742" y="335549"/>
                  </a:lnTo>
                  <a:lnTo>
                    <a:pt x="1904317" y="344117"/>
                  </a:lnTo>
                  <a:lnTo>
                    <a:pt x="1912575" y="352684"/>
                  </a:lnTo>
                  <a:lnTo>
                    <a:pt x="1921150" y="362204"/>
                  </a:lnTo>
                  <a:lnTo>
                    <a:pt x="1928772" y="371407"/>
                  </a:lnTo>
                  <a:lnTo>
                    <a:pt x="1936394" y="380927"/>
                  </a:lnTo>
                  <a:lnTo>
                    <a:pt x="1943699" y="390764"/>
                  </a:lnTo>
                  <a:lnTo>
                    <a:pt x="1951003" y="400601"/>
                  </a:lnTo>
                  <a:lnTo>
                    <a:pt x="1957673" y="410439"/>
                  </a:lnTo>
                  <a:lnTo>
                    <a:pt x="1964342" y="420910"/>
                  </a:lnTo>
                  <a:lnTo>
                    <a:pt x="1970694" y="431065"/>
                  </a:lnTo>
                  <a:lnTo>
                    <a:pt x="1976729" y="441537"/>
                  </a:lnTo>
                  <a:lnTo>
                    <a:pt x="1982445" y="452009"/>
                  </a:lnTo>
                  <a:lnTo>
                    <a:pt x="1988162" y="462163"/>
                  </a:lnTo>
                  <a:lnTo>
                    <a:pt x="1993561" y="472635"/>
                  </a:lnTo>
                  <a:lnTo>
                    <a:pt x="1998643" y="483424"/>
                  </a:lnTo>
                  <a:lnTo>
                    <a:pt x="2008170" y="504051"/>
                  </a:lnTo>
                  <a:lnTo>
                    <a:pt x="2017063" y="524677"/>
                  </a:lnTo>
                  <a:lnTo>
                    <a:pt x="2025003" y="544986"/>
                  </a:lnTo>
                  <a:lnTo>
                    <a:pt x="2031990" y="564661"/>
                  </a:lnTo>
                  <a:lnTo>
                    <a:pt x="2038342" y="584018"/>
                  </a:lnTo>
                  <a:lnTo>
                    <a:pt x="2044058" y="602106"/>
                  </a:lnTo>
                  <a:lnTo>
                    <a:pt x="2048505" y="619559"/>
                  </a:lnTo>
                  <a:lnTo>
                    <a:pt x="2052951" y="635426"/>
                  </a:lnTo>
                  <a:lnTo>
                    <a:pt x="2056762" y="650023"/>
                  </a:lnTo>
                  <a:lnTo>
                    <a:pt x="2059620" y="663668"/>
                  </a:lnTo>
                  <a:lnTo>
                    <a:pt x="2064067" y="685246"/>
                  </a:lnTo>
                  <a:lnTo>
                    <a:pt x="2066290" y="699209"/>
                  </a:lnTo>
                  <a:lnTo>
                    <a:pt x="2066925" y="703969"/>
                  </a:lnTo>
                  <a:lnTo>
                    <a:pt x="1845974" y="818319"/>
                  </a:lnTo>
                  <a:lnTo>
                    <a:pt x="1848495" y="821646"/>
                  </a:lnTo>
                  <a:lnTo>
                    <a:pt x="1858018" y="834339"/>
                  </a:lnTo>
                  <a:lnTo>
                    <a:pt x="1862462" y="841003"/>
                  </a:lnTo>
                  <a:lnTo>
                    <a:pt x="1867541" y="847667"/>
                  </a:lnTo>
                  <a:lnTo>
                    <a:pt x="1872303" y="854965"/>
                  </a:lnTo>
                  <a:lnTo>
                    <a:pt x="1877064" y="862264"/>
                  </a:lnTo>
                  <a:lnTo>
                    <a:pt x="1880873" y="870514"/>
                  </a:lnTo>
                  <a:lnTo>
                    <a:pt x="1885000" y="878447"/>
                  </a:lnTo>
                  <a:lnTo>
                    <a:pt x="1888174" y="886698"/>
                  </a:lnTo>
                  <a:lnTo>
                    <a:pt x="1891348" y="894948"/>
                  </a:lnTo>
                  <a:lnTo>
                    <a:pt x="1893888" y="904151"/>
                  </a:lnTo>
                  <a:lnTo>
                    <a:pt x="1895792" y="913036"/>
                  </a:lnTo>
                  <a:lnTo>
                    <a:pt x="1896427" y="917796"/>
                  </a:lnTo>
                  <a:lnTo>
                    <a:pt x="1896745" y="922556"/>
                  </a:lnTo>
                  <a:lnTo>
                    <a:pt x="1897062" y="927316"/>
                  </a:lnTo>
                  <a:lnTo>
                    <a:pt x="1897062" y="932076"/>
                  </a:lnTo>
                  <a:lnTo>
                    <a:pt x="1896745" y="937153"/>
                  </a:lnTo>
                  <a:lnTo>
                    <a:pt x="1896427" y="942230"/>
                  </a:lnTo>
                  <a:lnTo>
                    <a:pt x="1895475" y="946990"/>
                  </a:lnTo>
                  <a:lnTo>
                    <a:pt x="1894523" y="952067"/>
                  </a:lnTo>
                  <a:lnTo>
                    <a:pt x="1892935" y="958414"/>
                  </a:lnTo>
                  <a:lnTo>
                    <a:pt x="1891666" y="964443"/>
                  </a:lnTo>
                  <a:lnTo>
                    <a:pt x="1890079" y="969838"/>
                  </a:lnTo>
                  <a:lnTo>
                    <a:pt x="1887857" y="975232"/>
                  </a:lnTo>
                  <a:lnTo>
                    <a:pt x="1886269" y="980309"/>
                  </a:lnTo>
                  <a:lnTo>
                    <a:pt x="1884047" y="985069"/>
                  </a:lnTo>
                  <a:lnTo>
                    <a:pt x="1881825" y="989512"/>
                  </a:lnTo>
                  <a:lnTo>
                    <a:pt x="1879603" y="993955"/>
                  </a:lnTo>
                  <a:lnTo>
                    <a:pt x="1877381" y="997762"/>
                  </a:lnTo>
                  <a:lnTo>
                    <a:pt x="1874842" y="1001570"/>
                  </a:lnTo>
                  <a:lnTo>
                    <a:pt x="1872620" y="1004744"/>
                  </a:lnTo>
                  <a:lnTo>
                    <a:pt x="1870081" y="1008235"/>
                  </a:lnTo>
                  <a:lnTo>
                    <a:pt x="1867224" y="1011091"/>
                  </a:lnTo>
                  <a:lnTo>
                    <a:pt x="1864684" y="1013947"/>
                  </a:lnTo>
                  <a:lnTo>
                    <a:pt x="1858971" y="1019024"/>
                  </a:lnTo>
                  <a:lnTo>
                    <a:pt x="1852939" y="1022832"/>
                  </a:lnTo>
                  <a:lnTo>
                    <a:pt x="1847226" y="1026640"/>
                  </a:lnTo>
                  <a:lnTo>
                    <a:pt x="1841194" y="1029178"/>
                  </a:lnTo>
                  <a:lnTo>
                    <a:pt x="1834846" y="1031400"/>
                  </a:lnTo>
                  <a:lnTo>
                    <a:pt x="1828815" y="1032986"/>
                  </a:lnTo>
                  <a:lnTo>
                    <a:pt x="1822783" y="1033938"/>
                  </a:lnTo>
                  <a:lnTo>
                    <a:pt x="1817070" y="1034255"/>
                  </a:lnTo>
                  <a:lnTo>
                    <a:pt x="1811673" y="1034573"/>
                  </a:lnTo>
                  <a:lnTo>
                    <a:pt x="1806595" y="1034255"/>
                  </a:lnTo>
                  <a:lnTo>
                    <a:pt x="1801516" y="1033938"/>
                  </a:lnTo>
                  <a:lnTo>
                    <a:pt x="1796119" y="1033303"/>
                  </a:lnTo>
                  <a:lnTo>
                    <a:pt x="1791041" y="1032669"/>
                  </a:lnTo>
                  <a:lnTo>
                    <a:pt x="1781200" y="1030130"/>
                  </a:lnTo>
                  <a:lnTo>
                    <a:pt x="1770725" y="1027274"/>
                  </a:lnTo>
                  <a:lnTo>
                    <a:pt x="1773899" y="1034890"/>
                  </a:lnTo>
                  <a:lnTo>
                    <a:pt x="1776756" y="1042506"/>
                  </a:lnTo>
                  <a:lnTo>
                    <a:pt x="1778661" y="1050757"/>
                  </a:lnTo>
                  <a:lnTo>
                    <a:pt x="1780883" y="1058372"/>
                  </a:lnTo>
                  <a:lnTo>
                    <a:pt x="1781835" y="1066306"/>
                  </a:lnTo>
                  <a:lnTo>
                    <a:pt x="1782470" y="1074239"/>
                  </a:lnTo>
                  <a:lnTo>
                    <a:pt x="1782470" y="1081855"/>
                  </a:lnTo>
                  <a:lnTo>
                    <a:pt x="1781518" y="1090105"/>
                  </a:lnTo>
                  <a:lnTo>
                    <a:pt x="1780248" y="1096769"/>
                  </a:lnTo>
                  <a:lnTo>
                    <a:pt x="1779296" y="1099942"/>
                  </a:lnTo>
                  <a:lnTo>
                    <a:pt x="1777709" y="1103750"/>
                  </a:lnTo>
                  <a:lnTo>
                    <a:pt x="1776439" y="1107241"/>
                  </a:lnTo>
                  <a:lnTo>
                    <a:pt x="1774534" y="1111049"/>
                  </a:lnTo>
                  <a:lnTo>
                    <a:pt x="1772312" y="1115174"/>
                  </a:lnTo>
                  <a:lnTo>
                    <a:pt x="1770090" y="1118665"/>
                  </a:lnTo>
                  <a:lnTo>
                    <a:pt x="1767551" y="1122473"/>
                  </a:lnTo>
                  <a:lnTo>
                    <a:pt x="1764059" y="1125963"/>
                  </a:lnTo>
                  <a:lnTo>
                    <a:pt x="1760885" y="1129771"/>
                  </a:lnTo>
                  <a:lnTo>
                    <a:pt x="1756758" y="1133262"/>
                  </a:lnTo>
                  <a:lnTo>
                    <a:pt x="1752632" y="1137070"/>
                  </a:lnTo>
                  <a:lnTo>
                    <a:pt x="1747870" y="1140560"/>
                  </a:lnTo>
                  <a:lnTo>
                    <a:pt x="1742791" y="1143416"/>
                  </a:lnTo>
                  <a:lnTo>
                    <a:pt x="1737077" y="1146907"/>
                  </a:lnTo>
                  <a:lnTo>
                    <a:pt x="1729777" y="1150080"/>
                  </a:lnTo>
                  <a:lnTo>
                    <a:pt x="1722476" y="1152619"/>
                  </a:lnTo>
                  <a:lnTo>
                    <a:pt x="1714857" y="1155475"/>
                  </a:lnTo>
                  <a:lnTo>
                    <a:pt x="1707239" y="1157379"/>
                  </a:lnTo>
                  <a:lnTo>
                    <a:pt x="1699621" y="1158965"/>
                  </a:lnTo>
                  <a:lnTo>
                    <a:pt x="1691685" y="1160235"/>
                  </a:lnTo>
                  <a:lnTo>
                    <a:pt x="1683749" y="1160869"/>
                  </a:lnTo>
                  <a:lnTo>
                    <a:pt x="1676131" y="1161186"/>
                  </a:lnTo>
                  <a:lnTo>
                    <a:pt x="1667878" y="1160869"/>
                  </a:lnTo>
                  <a:lnTo>
                    <a:pt x="1659942" y="1160235"/>
                  </a:lnTo>
                  <a:lnTo>
                    <a:pt x="1652324" y="1158965"/>
                  </a:lnTo>
                  <a:lnTo>
                    <a:pt x="1644706" y="1157696"/>
                  </a:lnTo>
                  <a:lnTo>
                    <a:pt x="1646928" y="1163090"/>
                  </a:lnTo>
                  <a:lnTo>
                    <a:pt x="1648515" y="1168485"/>
                  </a:lnTo>
                  <a:lnTo>
                    <a:pt x="1650419" y="1173880"/>
                  </a:lnTo>
                  <a:lnTo>
                    <a:pt x="1651372" y="1179274"/>
                  </a:lnTo>
                  <a:lnTo>
                    <a:pt x="1652324" y="1184034"/>
                  </a:lnTo>
                  <a:lnTo>
                    <a:pt x="1652959" y="1189429"/>
                  </a:lnTo>
                  <a:lnTo>
                    <a:pt x="1653276" y="1194823"/>
                  </a:lnTo>
                  <a:lnTo>
                    <a:pt x="1653276" y="1199900"/>
                  </a:lnTo>
                  <a:lnTo>
                    <a:pt x="1652641" y="1204978"/>
                  </a:lnTo>
                  <a:lnTo>
                    <a:pt x="1651689" y="1209738"/>
                  </a:lnTo>
                  <a:lnTo>
                    <a:pt x="1650419" y="1214498"/>
                  </a:lnTo>
                  <a:lnTo>
                    <a:pt x="1648515" y="1219257"/>
                  </a:lnTo>
                  <a:lnTo>
                    <a:pt x="1646293" y="1223700"/>
                  </a:lnTo>
                  <a:lnTo>
                    <a:pt x="1643118" y="1228143"/>
                  </a:lnTo>
                  <a:lnTo>
                    <a:pt x="1639944" y="1232585"/>
                  </a:lnTo>
                  <a:lnTo>
                    <a:pt x="1635817" y="1236393"/>
                  </a:lnTo>
                  <a:lnTo>
                    <a:pt x="1632643" y="1239566"/>
                  </a:lnTo>
                  <a:lnTo>
                    <a:pt x="1628834" y="1242422"/>
                  </a:lnTo>
                  <a:lnTo>
                    <a:pt x="1625342" y="1245278"/>
                  </a:lnTo>
                  <a:lnTo>
                    <a:pt x="1621216" y="1247817"/>
                  </a:lnTo>
                  <a:lnTo>
                    <a:pt x="1617089" y="1250356"/>
                  </a:lnTo>
                  <a:lnTo>
                    <a:pt x="1613280" y="1252260"/>
                  </a:lnTo>
                  <a:lnTo>
                    <a:pt x="1609153" y="1254163"/>
                  </a:lnTo>
                  <a:lnTo>
                    <a:pt x="1604709" y="1255750"/>
                  </a:lnTo>
                  <a:lnTo>
                    <a:pt x="1600583" y="1257654"/>
                  </a:lnTo>
                  <a:lnTo>
                    <a:pt x="1596139" y="1258923"/>
                  </a:lnTo>
                  <a:lnTo>
                    <a:pt x="1591377" y="1259875"/>
                  </a:lnTo>
                  <a:lnTo>
                    <a:pt x="1587251" y="1260827"/>
                  </a:lnTo>
                  <a:lnTo>
                    <a:pt x="1582489" y="1261462"/>
                  </a:lnTo>
                  <a:lnTo>
                    <a:pt x="1577411" y="1261779"/>
                  </a:lnTo>
                  <a:lnTo>
                    <a:pt x="1572649" y="1262097"/>
                  </a:lnTo>
                  <a:lnTo>
                    <a:pt x="1567888" y="1262414"/>
                  </a:lnTo>
                  <a:lnTo>
                    <a:pt x="1558047" y="1261779"/>
                  </a:lnTo>
                  <a:lnTo>
                    <a:pt x="1548842" y="1260827"/>
                  </a:lnTo>
                  <a:lnTo>
                    <a:pt x="1539319" y="1259241"/>
                  </a:lnTo>
                  <a:lnTo>
                    <a:pt x="1530113" y="1257337"/>
                  </a:lnTo>
                  <a:lnTo>
                    <a:pt x="1520591" y="1254481"/>
                  </a:lnTo>
                  <a:lnTo>
                    <a:pt x="1512020" y="1251308"/>
                  </a:lnTo>
                  <a:lnTo>
                    <a:pt x="1503449" y="1247817"/>
                  </a:lnTo>
                  <a:lnTo>
                    <a:pt x="1494879" y="1244326"/>
                  </a:lnTo>
                  <a:lnTo>
                    <a:pt x="1495196" y="1249086"/>
                  </a:lnTo>
                  <a:lnTo>
                    <a:pt x="1495196" y="1253846"/>
                  </a:lnTo>
                  <a:lnTo>
                    <a:pt x="1495196" y="1258923"/>
                  </a:lnTo>
                  <a:lnTo>
                    <a:pt x="1494879" y="1264001"/>
                  </a:lnTo>
                  <a:lnTo>
                    <a:pt x="1494244" y="1268443"/>
                  </a:lnTo>
                  <a:lnTo>
                    <a:pt x="1493292" y="1273520"/>
                  </a:lnTo>
                  <a:lnTo>
                    <a:pt x="1492022" y="1278280"/>
                  </a:lnTo>
                  <a:lnTo>
                    <a:pt x="1490752" y="1283040"/>
                  </a:lnTo>
                  <a:lnTo>
                    <a:pt x="1487895" y="1289387"/>
                  </a:lnTo>
                  <a:lnTo>
                    <a:pt x="1484721" y="1295099"/>
                  </a:lnTo>
                  <a:lnTo>
                    <a:pt x="1480912" y="1300493"/>
                  </a:lnTo>
                  <a:lnTo>
                    <a:pt x="1477103" y="1305571"/>
                  </a:lnTo>
                  <a:lnTo>
                    <a:pt x="1472024" y="1310330"/>
                  </a:lnTo>
                  <a:lnTo>
                    <a:pt x="1466945" y="1314456"/>
                  </a:lnTo>
                  <a:lnTo>
                    <a:pt x="1460914" y="1317946"/>
                  </a:lnTo>
                  <a:lnTo>
                    <a:pt x="1454883" y="1321120"/>
                  </a:lnTo>
                  <a:lnTo>
                    <a:pt x="1449486" y="1323024"/>
                  </a:lnTo>
                  <a:lnTo>
                    <a:pt x="1443773" y="1324293"/>
                  </a:lnTo>
                  <a:lnTo>
                    <a:pt x="1438059" y="1325245"/>
                  </a:lnTo>
                  <a:lnTo>
                    <a:pt x="1432028" y="1325562"/>
                  </a:lnTo>
                  <a:lnTo>
                    <a:pt x="1425679" y="1325245"/>
                  </a:lnTo>
                  <a:lnTo>
                    <a:pt x="1418696" y="1324293"/>
                  </a:lnTo>
                  <a:lnTo>
                    <a:pt x="1411395" y="1323024"/>
                  </a:lnTo>
                  <a:lnTo>
                    <a:pt x="1404094" y="1321120"/>
                  </a:lnTo>
                  <a:lnTo>
                    <a:pt x="1396793" y="1318581"/>
                  </a:lnTo>
                  <a:lnTo>
                    <a:pt x="1389175" y="1315725"/>
                  </a:lnTo>
                  <a:lnTo>
                    <a:pt x="1381239" y="1312234"/>
                  </a:lnTo>
                  <a:lnTo>
                    <a:pt x="1372669" y="1308744"/>
                  </a:lnTo>
                  <a:lnTo>
                    <a:pt x="1364733" y="1304619"/>
                  </a:lnTo>
                  <a:lnTo>
                    <a:pt x="1356480" y="1299859"/>
                  </a:lnTo>
                  <a:lnTo>
                    <a:pt x="1347909" y="1295416"/>
                  </a:lnTo>
                  <a:lnTo>
                    <a:pt x="1339338" y="1290656"/>
                  </a:lnTo>
                  <a:lnTo>
                    <a:pt x="1322515" y="1279867"/>
                  </a:lnTo>
                  <a:lnTo>
                    <a:pt x="1313888" y="1274172"/>
                  </a:lnTo>
                  <a:lnTo>
                    <a:pt x="1313614" y="1274446"/>
                  </a:lnTo>
                  <a:lnTo>
                    <a:pt x="1311077" y="1277303"/>
                  </a:lnTo>
                  <a:lnTo>
                    <a:pt x="1307590" y="1280796"/>
                  </a:lnTo>
                  <a:lnTo>
                    <a:pt x="1303151" y="1284923"/>
                  </a:lnTo>
                  <a:lnTo>
                    <a:pt x="1297761" y="1289368"/>
                  </a:lnTo>
                  <a:lnTo>
                    <a:pt x="1291737" y="1293496"/>
                  </a:lnTo>
                  <a:lnTo>
                    <a:pt x="1285079" y="1297623"/>
                  </a:lnTo>
                  <a:lnTo>
                    <a:pt x="1280957" y="1299211"/>
                  </a:lnTo>
                  <a:lnTo>
                    <a:pt x="1277469" y="1301116"/>
                  </a:lnTo>
                  <a:lnTo>
                    <a:pt x="1273348" y="1302703"/>
                  </a:lnTo>
                  <a:lnTo>
                    <a:pt x="1268909" y="1303973"/>
                  </a:lnTo>
                  <a:lnTo>
                    <a:pt x="1264787" y="1305243"/>
                  </a:lnTo>
                  <a:lnTo>
                    <a:pt x="1260348" y="1305878"/>
                  </a:lnTo>
                  <a:lnTo>
                    <a:pt x="1255592" y="1306513"/>
                  </a:lnTo>
                  <a:lnTo>
                    <a:pt x="1251154" y="1306513"/>
                  </a:lnTo>
                  <a:lnTo>
                    <a:pt x="1246081" y="1306513"/>
                  </a:lnTo>
                  <a:lnTo>
                    <a:pt x="1241008" y="1306196"/>
                  </a:lnTo>
                  <a:lnTo>
                    <a:pt x="1235935" y="1305243"/>
                  </a:lnTo>
                  <a:lnTo>
                    <a:pt x="1230545" y="1303973"/>
                  </a:lnTo>
                  <a:lnTo>
                    <a:pt x="1225472" y="1302068"/>
                  </a:lnTo>
                  <a:lnTo>
                    <a:pt x="1220082" y="1299528"/>
                  </a:lnTo>
                  <a:lnTo>
                    <a:pt x="1214692" y="1296671"/>
                  </a:lnTo>
                  <a:lnTo>
                    <a:pt x="1208985" y="1293178"/>
                  </a:lnTo>
                  <a:lnTo>
                    <a:pt x="1201693" y="1287781"/>
                  </a:lnTo>
                  <a:lnTo>
                    <a:pt x="1195352" y="1283018"/>
                  </a:lnTo>
                  <a:lnTo>
                    <a:pt x="1189645" y="1277621"/>
                  </a:lnTo>
                  <a:lnTo>
                    <a:pt x="1184889" y="1272223"/>
                  </a:lnTo>
                  <a:lnTo>
                    <a:pt x="1180767" y="1266508"/>
                  </a:lnTo>
                  <a:lnTo>
                    <a:pt x="1177279" y="1261111"/>
                  </a:lnTo>
                  <a:lnTo>
                    <a:pt x="1174743" y="1255713"/>
                  </a:lnTo>
                  <a:lnTo>
                    <a:pt x="1172523" y="1250633"/>
                  </a:lnTo>
                  <a:lnTo>
                    <a:pt x="1171255" y="1245235"/>
                  </a:lnTo>
                  <a:lnTo>
                    <a:pt x="1170304" y="1239838"/>
                  </a:lnTo>
                  <a:lnTo>
                    <a:pt x="1169987" y="1234758"/>
                  </a:lnTo>
                  <a:lnTo>
                    <a:pt x="1169987" y="1229678"/>
                  </a:lnTo>
                  <a:lnTo>
                    <a:pt x="1170304" y="1224915"/>
                  </a:lnTo>
                  <a:lnTo>
                    <a:pt x="1170938" y="1219835"/>
                  </a:lnTo>
                  <a:lnTo>
                    <a:pt x="1172206" y="1215073"/>
                  </a:lnTo>
                  <a:lnTo>
                    <a:pt x="1173792" y="1210310"/>
                  </a:lnTo>
                  <a:lnTo>
                    <a:pt x="1175377" y="1206183"/>
                  </a:lnTo>
                  <a:lnTo>
                    <a:pt x="1177279" y="1201738"/>
                  </a:lnTo>
                  <a:lnTo>
                    <a:pt x="1179182" y="1197610"/>
                  </a:lnTo>
                  <a:lnTo>
                    <a:pt x="1181401" y="1193800"/>
                  </a:lnTo>
                  <a:lnTo>
                    <a:pt x="1185523" y="1186815"/>
                  </a:lnTo>
                  <a:lnTo>
                    <a:pt x="1188434" y="1183124"/>
                  </a:lnTo>
                  <a:lnTo>
                    <a:pt x="1179671" y="1178640"/>
                  </a:lnTo>
                  <a:lnTo>
                    <a:pt x="1146133" y="1161542"/>
                  </a:lnTo>
                  <a:lnTo>
                    <a:pt x="1139156" y="1169987"/>
                  </a:lnTo>
                  <a:lnTo>
                    <a:pt x="1130294" y="1180465"/>
                  </a:lnTo>
                  <a:lnTo>
                    <a:pt x="1122064" y="1189990"/>
                  </a:lnTo>
                  <a:lnTo>
                    <a:pt x="1113517" y="1198563"/>
                  </a:lnTo>
                  <a:lnTo>
                    <a:pt x="1105921" y="1206183"/>
                  </a:lnTo>
                  <a:lnTo>
                    <a:pt x="1098957" y="1212533"/>
                  </a:lnTo>
                  <a:lnTo>
                    <a:pt x="1092943" y="1217930"/>
                  </a:lnTo>
                  <a:lnTo>
                    <a:pt x="1087562" y="1221740"/>
                  </a:lnTo>
                  <a:lnTo>
                    <a:pt x="1068253" y="1234440"/>
                  </a:lnTo>
                  <a:lnTo>
                    <a:pt x="1058441" y="1240790"/>
                  </a:lnTo>
                  <a:lnTo>
                    <a:pt x="1048629" y="1246505"/>
                  </a:lnTo>
                  <a:lnTo>
                    <a:pt x="1038816" y="1251585"/>
                  </a:lnTo>
                  <a:lnTo>
                    <a:pt x="1033752" y="1253808"/>
                  </a:lnTo>
                  <a:lnTo>
                    <a:pt x="1028371" y="1256030"/>
                  </a:lnTo>
                  <a:lnTo>
                    <a:pt x="1023306" y="1257300"/>
                  </a:lnTo>
                  <a:lnTo>
                    <a:pt x="1018242" y="1258570"/>
                  </a:lnTo>
                  <a:lnTo>
                    <a:pt x="1013494" y="1259523"/>
                  </a:lnTo>
                  <a:lnTo>
                    <a:pt x="1008429" y="1260158"/>
                  </a:lnTo>
                  <a:lnTo>
                    <a:pt x="1003048" y="1260475"/>
                  </a:lnTo>
                  <a:lnTo>
                    <a:pt x="997984" y="1260158"/>
                  </a:lnTo>
                  <a:lnTo>
                    <a:pt x="992603" y="1259523"/>
                  </a:lnTo>
                  <a:lnTo>
                    <a:pt x="987855" y="1258253"/>
                  </a:lnTo>
                  <a:lnTo>
                    <a:pt x="982790" y="1256665"/>
                  </a:lnTo>
                  <a:lnTo>
                    <a:pt x="977409" y="1254443"/>
                  </a:lnTo>
                  <a:lnTo>
                    <a:pt x="972345" y="1251585"/>
                  </a:lnTo>
                  <a:lnTo>
                    <a:pt x="966964" y="1248093"/>
                  </a:lnTo>
                  <a:lnTo>
                    <a:pt x="961899" y="1244283"/>
                  </a:lnTo>
                  <a:lnTo>
                    <a:pt x="956835" y="1239520"/>
                  </a:lnTo>
                  <a:lnTo>
                    <a:pt x="951454" y="1234123"/>
                  </a:lnTo>
                  <a:lnTo>
                    <a:pt x="946389" y="1228090"/>
                  </a:lnTo>
                  <a:lnTo>
                    <a:pt x="941008" y="1221105"/>
                  </a:lnTo>
                  <a:lnTo>
                    <a:pt x="935943" y="1213485"/>
                  </a:lnTo>
                  <a:lnTo>
                    <a:pt x="930879" y="1205230"/>
                  </a:lnTo>
                  <a:lnTo>
                    <a:pt x="925498" y="1196023"/>
                  </a:lnTo>
                  <a:lnTo>
                    <a:pt x="923915" y="1192530"/>
                  </a:lnTo>
                  <a:lnTo>
                    <a:pt x="922333" y="1188720"/>
                  </a:lnTo>
                  <a:lnTo>
                    <a:pt x="921700" y="1184593"/>
                  </a:lnTo>
                  <a:lnTo>
                    <a:pt x="921067" y="1180783"/>
                  </a:lnTo>
                  <a:lnTo>
                    <a:pt x="920750" y="1176655"/>
                  </a:lnTo>
                  <a:lnTo>
                    <a:pt x="921067" y="1172845"/>
                  </a:lnTo>
                  <a:lnTo>
                    <a:pt x="921700" y="1168400"/>
                  </a:lnTo>
                  <a:lnTo>
                    <a:pt x="922333" y="1163955"/>
                  </a:lnTo>
                  <a:lnTo>
                    <a:pt x="923915" y="1159510"/>
                  </a:lnTo>
                  <a:lnTo>
                    <a:pt x="925181" y="1155065"/>
                  </a:lnTo>
                  <a:lnTo>
                    <a:pt x="926764" y="1150302"/>
                  </a:lnTo>
                  <a:lnTo>
                    <a:pt x="928980" y="1145540"/>
                  </a:lnTo>
                  <a:lnTo>
                    <a:pt x="931512" y="1140777"/>
                  </a:lnTo>
                  <a:lnTo>
                    <a:pt x="933728" y="1136015"/>
                  </a:lnTo>
                  <a:lnTo>
                    <a:pt x="939742" y="1126172"/>
                  </a:lnTo>
                  <a:lnTo>
                    <a:pt x="946389" y="1116330"/>
                  </a:lnTo>
                  <a:lnTo>
                    <a:pt x="953986" y="1106170"/>
                  </a:lnTo>
                  <a:lnTo>
                    <a:pt x="962532" y="1096010"/>
                  </a:lnTo>
                  <a:lnTo>
                    <a:pt x="971078" y="1085850"/>
                  </a:lnTo>
                  <a:lnTo>
                    <a:pt x="980258" y="1075690"/>
                  </a:lnTo>
                  <a:lnTo>
                    <a:pt x="981263" y="1074682"/>
                  </a:lnTo>
                  <a:lnTo>
                    <a:pt x="961294" y="1063855"/>
                  </a:lnTo>
                  <a:lnTo>
                    <a:pt x="958295" y="1066735"/>
                  </a:lnTo>
                  <a:lnTo>
                    <a:pt x="950387" y="1074331"/>
                  </a:lnTo>
                  <a:lnTo>
                    <a:pt x="942480" y="1081610"/>
                  </a:lnTo>
                  <a:lnTo>
                    <a:pt x="934256" y="1088889"/>
                  </a:lnTo>
                  <a:lnTo>
                    <a:pt x="926032" y="1095535"/>
                  </a:lnTo>
                  <a:lnTo>
                    <a:pt x="917808" y="1102181"/>
                  </a:lnTo>
                  <a:lnTo>
                    <a:pt x="909900" y="1108194"/>
                  </a:lnTo>
                  <a:lnTo>
                    <a:pt x="901360" y="1113890"/>
                  </a:lnTo>
                  <a:lnTo>
                    <a:pt x="893452" y="1119270"/>
                  </a:lnTo>
                  <a:lnTo>
                    <a:pt x="885545" y="1124334"/>
                  </a:lnTo>
                  <a:lnTo>
                    <a:pt x="877637" y="1128764"/>
                  </a:lnTo>
                  <a:lnTo>
                    <a:pt x="869413" y="1132562"/>
                  </a:lnTo>
                  <a:lnTo>
                    <a:pt x="861822" y="1136360"/>
                  </a:lnTo>
                  <a:lnTo>
                    <a:pt x="854546" y="1139208"/>
                  </a:lnTo>
                  <a:lnTo>
                    <a:pt x="847271" y="1141740"/>
                  </a:lnTo>
                  <a:lnTo>
                    <a:pt x="840313" y="1143322"/>
                  </a:lnTo>
                  <a:lnTo>
                    <a:pt x="833354" y="1144272"/>
                  </a:lnTo>
                  <a:lnTo>
                    <a:pt x="826712" y="1144588"/>
                  </a:lnTo>
                  <a:lnTo>
                    <a:pt x="820385" y="1144588"/>
                  </a:lnTo>
                  <a:lnTo>
                    <a:pt x="814059" y="1143955"/>
                  </a:lnTo>
                  <a:lnTo>
                    <a:pt x="808049" y="1143322"/>
                  </a:lnTo>
                  <a:lnTo>
                    <a:pt x="801723" y="1142056"/>
                  </a:lnTo>
                  <a:lnTo>
                    <a:pt x="795713" y="1140790"/>
                  </a:lnTo>
                  <a:lnTo>
                    <a:pt x="790020" y="1138575"/>
                  </a:lnTo>
                  <a:lnTo>
                    <a:pt x="784326" y="1136676"/>
                  </a:lnTo>
                  <a:lnTo>
                    <a:pt x="778633" y="1134461"/>
                  </a:lnTo>
                  <a:lnTo>
                    <a:pt x="773256" y="1131929"/>
                  </a:lnTo>
                  <a:lnTo>
                    <a:pt x="768511" y="1129081"/>
                  </a:lnTo>
                  <a:lnTo>
                    <a:pt x="763450" y="1125916"/>
                  </a:lnTo>
                  <a:lnTo>
                    <a:pt x="758706" y="1123068"/>
                  </a:lnTo>
                  <a:lnTo>
                    <a:pt x="753961" y="1119270"/>
                  </a:lnTo>
                  <a:lnTo>
                    <a:pt x="750165" y="1115789"/>
                  </a:lnTo>
                  <a:lnTo>
                    <a:pt x="746053" y="1111991"/>
                  </a:lnTo>
                  <a:lnTo>
                    <a:pt x="742890" y="1108194"/>
                  </a:lnTo>
                  <a:lnTo>
                    <a:pt x="739411" y="1103763"/>
                  </a:lnTo>
                  <a:lnTo>
                    <a:pt x="736564" y="1099332"/>
                  </a:lnTo>
                  <a:lnTo>
                    <a:pt x="734034" y="1095218"/>
                  </a:lnTo>
                  <a:lnTo>
                    <a:pt x="731820" y="1090471"/>
                  </a:lnTo>
                  <a:lnTo>
                    <a:pt x="730238" y="1085724"/>
                  </a:lnTo>
                  <a:lnTo>
                    <a:pt x="728657" y="1080660"/>
                  </a:lnTo>
                  <a:lnTo>
                    <a:pt x="727708" y="1076230"/>
                  </a:lnTo>
                  <a:lnTo>
                    <a:pt x="727391" y="1071166"/>
                  </a:lnTo>
                  <a:lnTo>
                    <a:pt x="727075" y="1065786"/>
                  </a:lnTo>
                  <a:lnTo>
                    <a:pt x="727708" y="1060722"/>
                  </a:lnTo>
                  <a:lnTo>
                    <a:pt x="728657" y="1055659"/>
                  </a:lnTo>
                  <a:lnTo>
                    <a:pt x="730238" y="1050595"/>
                  </a:lnTo>
                  <a:lnTo>
                    <a:pt x="732136" y="1045215"/>
                  </a:lnTo>
                  <a:lnTo>
                    <a:pt x="734666" y="1040152"/>
                  </a:lnTo>
                  <a:lnTo>
                    <a:pt x="737829" y="1034772"/>
                  </a:lnTo>
                  <a:lnTo>
                    <a:pt x="741309" y="1029392"/>
                  </a:lnTo>
                  <a:lnTo>
                    <a:pt x="758389" y="1006922"/>
                  </a:lnTo>
                  <a:lnTo>
                    <a:pt x="767562" y="994579"/>
                  </a:lnTo>
                  <a:lnTo>
                    <a:pt x="777368" y="981920"/>
                  </a:lnTo>
                  <a:lnTo>
                    <a:pt x="788122" y="968628"/>
                  </a:lnTo>
                  <a:lnTo>
                    <a:pt x="790242" y="966009"/>
                  </a:lnTo>
                  <a:lnTo>
                    <a:pt x="789233" y="965395"/>
                  </a:lnTo>
                  <a:lnTo>
                    <a:pt x="776219" y="957145"/>
                  </a:lnTo>
                  <a:lnTo>
                    <a:pt x="763839" y="949211"/>
                  </a:lnTo>
                  <a:lnTo>
                    <a:pt x="760189" y="946743"/>
                  </a:lnTo>
                  <a:lnTo>
                    <a:pt x="757399" y="948372"/>
                  </a:lnTo>
                  <a:lnTo>
                    <a:pt x="753277" y="949960"/>
                  </a:lnTo>
                  <a:lnTo>
                    <a:pt x="749473" y="951547"/>
                  </a:lnTo>
                  <a:lnTo>
                    <a:pt x="745351" y="952817"/>
                  </a:lnTo>
                  <a:lnTo>
                    <a:pt x="740912" y="954087"/>
                  </a:lnTo>
                  <a:lnTo>
                    <a:pt x="736473" y="955040"/>
                  </a:lnTo>
                  <a:lnTo>
                    <a:pt x="732035" y="955357"/>
                  </a:lnTo>
                  <a:lnTo>
                    <a:pt x="726962" y="955675"/>
                  </a:lnTo>
                  <a:lnTo>
                    <a:pt x="722206" y="955675"/>
                  </a:lnTo>
                  <a:lnTo>
                    <a:pt x="717450" y="955040"/>
                  </a:lnTo>
                  <a:lnTo>
                    <a:pt x="712377" y="954087"/>
                  </a:lnTo>
                  <a:lnTo>
                    <a:pt x="706987" y="952500"/>
                  </a:lnTo>
                  <a:lnTo>
                    <a:pt x="701597" y="950912"/>
                  </a:lnTo>
                  <a:lnTo>
                    <a:pt x="696207" y="948690"/>
                  </a:lnTo>
                  <a:lnTo>
                    <a:pt x="690817" y="945515"/>
                  </a:lnTo>
                  <a:lnTo>
                    <a:pt x="685427" y="942340"/>
                  </a:lnTo>
                  <a:lnTo>
                    <a:pt x="678135" y="936942"/>
                  </a:lnTo>
                  <a:lnTo>
                    <a:pt x="671477" y="931545"/>
                  </a:lnTo>
                  <a:lnTo>
                    <a:pt x="666087" y="926147"/>
                  </a:lnTo>
                  <a:lnTo>
                    <a:pt x="661014" y="920750"/>
                  </a:lnTo>
                  <a:lnTo>
                    <a:pt x="656892" y="915670"/>
                  </a:lnTo>
                  <a:lnTo>
                    <a:pt x="653721" y="910272"/>
                  </a:lnTo>
                  <a:lnTo>
                    <a:pt x="650868" y="904875"/>
                  </a:lnTo>
                  <a:lnTo>
                    <a:pt x="648966" y="899477"/>
                  </a:lnTo>
                  <a:lnTo>
                    <a:pt x="647380" y="894080"/>
                  </a:lnTo>
                  <a:lnTo>
                    <a:pt x="646746" y="889000"/>
                  </a:lnTo>
                  <a:lnTo>
                    <a:pt x="646112" y="883920"/>
                  </a:lnTo>
                  <a:lnTo>
                    <a:pt x="646112" y="878522"/>
                  </a:lnTo>
                  <a:lnTo>
                    <a:pt x="646746" y="873442"/>
                  </a:lnTo>
                  <a:lnTo>
                    <a:pt x="647380" y="868680"/>
                  </a:lnTo>
                  <a:lnTo>
                    <a:pt x="648039" y="865599"/>
                  </a:lnTo>
                  <a:lnTo>
                    <a:pt x="643850" y="862581"/>
                  </a:lnTo>
                  <a:lnTo>
                    <a:pt x="605442" y="834021"/>
                  </a:lnTo>
                  <a:lnTo>
                    <a:pt x="588300" y="821011"/>
                  </a:lnTo>
                  <a:lnTo>
                    <a:pt x="571794" y="808318"/>
                  </a:lnTo>
                  <a:lnTo>
                    <a:pt x="557192" y="796260"/>
                  </a:lnTo>
                  <a:lnTo>
                    <a:pt x="543225" y="784836"/>
                  </a:lnTo>
                  <a:lnTo>
                    <a:pt x="530846" y="774047"/>
                  </a:lnTo>
                  <a:lnTo>
                    <a:pt x="519736" y="763575"/>
                  </a:lnTo>
                  <a:lnTo>
                    <a:pt x="509578" y="753738"/>
                  </a:lnTo>
                  <a:lnTo>
                    <a:pt x="501325" y="744535"/>
                  </a:lnTo>
                  <a:lnTo>
                    <a:pt x="497516" y="739775"/>
                  </a:lnTo>
                  <a:lnTo>
                    <a:pt x="494341" y="735650"/>
                  </a:lnTo>
                  <a:lnTo>
                    <a:pt x="491484" y="731207"/>
                  </a:lnTo>
                  <a:lnTo>
                    <a:pt x="488627" y="727082"/>
                  </a:lnTo>
                  <a:lnTo>
                    <a:pt x="486405" y="723274"/>
                  </a:lnTo>
                  <a:lnTo>
                    <a:pt x="484183" y="719149"/>
                  </a:lnTo>
                  <a:lnTo>
                    <a:pt x="482596" y="715024"/>
                  </a:lnTo>
                  <a:lnTo>
                    <a:pt x="481327" y="711533"/>
                  </a:lnTo>
                  <a:lnTo>
                    <a:pt x="478152" y="699475"/>
                  </a:lnTo>
                  <a:lnTo>
                    <a:pt x="475613" y="687099"/>
                  </a:lnTo>
                  <a:lnTo>
                    <a:pt x="473391" y="675040"/>
                  </a:lnTo>
                  <a:lnTo>
                    <a:pt x="471169" y="662982"/>
                  </a:lnTo>
                  <a:lnTo>
                    <a:pt x="469899" y="650606"/>
                  </a:lnTo>
                  <a:lnTo>
                    <a:pt x="468947" y="638865"/>
                  </a:lnTo>
                  <a:lnTo>
                    <a:pt x="468312" y="626807"/>
                  </a:lnTo>
                  <a:lnTo>
                    <a:pt x="468312" y="614431"/>
                  </a:lnTo>
                  <a:lnTo>
                    <a:pt x="468629" y="602372"/>
                  </a:lnTo>
                  <a:lnTo>
                    <a:pt x="469264" y="589997"/>
                  </a:lnTo>
                  <a:lnTo>
                    <a:pt x="470217" y="577938"/>
                  </a:lnTo>
                  <a:lnTo>
                    <a:pt x="471804" y="565562"/>
                  </a:lnTo>
                  <a:lnTo>
                    <a:pt x="474026" y="553504"/>
                  </a:lnTo>
                  <a:lnTo>
                    <a:pt x="476248" y="541446"/>
                  </a:lnTo>
                  <a:lnTo>
                    <a:pt x="479422" y="529704"/>
                  </a:lnTo>
                  <a:lnTo>
                    <a:pt x="482596" y="517329"/>
                  </a:lnTo>
                  <a:lnTo>
                    <a:pt x="486405" y="505270"/>
                  </a:lnTo>
                  <a:lnTo>
                    <a:pt x="490215" y="493212"/>
                  </a:lnTo>
                  <a:lnTo>
                    <a:pt x="494976" y="481153"/>
                  </a:lnTo>
                  <a:lnTo>
                    <a:pt x="500055" y="469412"/>
                  </a:lnTo>
                  <a:lnTo>
                    <a:pt x="505451" y="457354"/>
                  </a:lnTo>
                  <a:lnTo>
                    <a:pt x="511482" y="445613"/>
                  </a:lnTo>
                  <a:lnTo>
                    <a:pt x="517831" y="433871"/>
                  </a:lnTo>
                  <a:lnTo>
                    <a:pt x="524497" y="421813"/>
                  </a:lnTo>
                  <a:lnTo>
                    <a:pt x="531480" y="410072"/>
                  </a:lnTo>
                  <a:lnTo>
                    <a:pt x="539099" y="398331"/>
                  </a:lnTo>
                  <a:lnTo>
                    <a:pt x="547035" y="386590"/>
                  </a:lnTo>
                  <a:lnTo>
                    <a:pt x="555288" y="375166"/>
                  </a:lnTo>
                  <a:lnTo>
                    <a:pt x="564176" y="363742"/>
                  </a:lnTo>
                  <a:lnTo>
                    <a:pt x="573064" y="352001"/>
                  </a:lnTo>
                  <a:lnTo>
                    <a:pt x="582904" y="340577"/>
                  </a:lnTo>
                  <a:lnTo>
                    <a:pt x="592744" y="329153"/>
                  </a:lnTo>
                  <a:lnTo>
                    <a:pt x="608298" y="312970"/>
                  </a:lnTo>
                  <a:lnTo>
                    <a:pt x="623535" y="297738"/>
                  </a:lnTo>
                  <a:lnTo>
                    <a:pt x="638454" y="282824"/>
                  </a:lnTo>
                  <a:lnTo>
                    <a:pt x="653691" y="269496"/>
                  </a:lnTo>
                  <a:lnTo>
                    <a:pt x="668293" y="256803"/>
                  </a:lnTo>
                  <a:lnTo>
                    <a:pt x="682577" y="245062"/>
                  </a:lnTo>
                  <a:lnTo>
                    <a:pt x="695909" y="234590"/>
                  </a:lnTo>
                  <a:lnTo>
                    <a:pt x="708924" y="224753"/>
                  </a:lnTo>
                  <a:lnTo>
                    <a:pt x="720668" y="216502"/>
                  </a:lnTo>
                  <a:lnTo>
                    <a:pt x="731778" y="208886"/>
                  </a:lnTo>
                  <a:lnTo>
                    <a:pt x="749872" y="196828"/>
                  </a:lnTo>
                  <a:lnTo>
                    <a:pt x="762252" y="189212"/>
                  </a:lnTo>
                  <a:lnTo>
                    <a:pt x="767013" y="186039"/>
                  </a:lnTo>
                  <a:lnTo>
                    <a:pt x="769870" y="184769"/>
                  </a:lnTo>
                  <a:lnTo>
                    <a:pt x="772727" y="183817"/>
                  </a:lnTo>
                  <a:lnTo>
                    <a:pt x="775584" y="183183"/>
                  </a:lnTo>
                  <a:lnTo>
                    <a:pt x="778441" y="182865"/>
                  </a:lnTo>
                  <a:lnTo>
                    <a:pt x="1214906" y="157162"/>
                  </a:lnTo>
                  <a:close/>
                  <a:moveTo>
                    <a:pt x="2261552" y="58737"/>
                  </a:moveTo>
                  <a:lnTo>
                    <a:pt x="2505075" y="597852"/>
                  </a:lnTo>
                  <a:lnTo>
                    <a:pt x="2166937" y="725487"/>
                  </a:lnTo>
                  <a:lnTo>
                    <a:pt x="2163762" y="705484"/>
                  </a:lnTo>
                  <a:lnTo>
                    <a:pt x="2160587" y="685799"/>
                  </a:lnTo>
                  <a:lnTo>
                    <a:pt x="2157095" y="666749"/>
                  </a:lnTo>
                  <a:lnTo>
                    <a:pt x="2153602" y="647699"/>
                  </a:lnTo>
                  <a:lnTo>
                    <a:pt x="2149475" y="629284"/>
                  </a:lnTo>
                  <a:lnTo>
                    <a:pt x="2145030" y="611504"/>
                  </a:lnTo>
                  <a:lnTo>
                    <a:pt x="2140902" y="594359"/>
                  </a:lnTo>
                  <a:lnTo>
                    <a:pt x="2136140" y="577214"/>
                  </a:lnTo>
                  <a:lnTo>
                    <a:pt x="2131060" y="560387"/>
                  </a:lnTo>
                  <a:lnTo>
                    <a:pt x="2126297" y="544512"/>
                  </a:lnTo>
                  <a:lnTo>
                    <a:pt x="2121217" y="528954"/>
                  </a:lnTo>
                  <a:lnTo>
                    <a:pt x="2115820" y="513397"/>
                  </a:lnTo>
                  <a:lnTo>
                    <a:pt x="2110105" y="498792"/>
                  </a:lnTo>
                  <a:lnTo>
                    <a:pt x="2104707" y="484187"/>
                  </a:lnTo>
                  <a:lnTo>
                    <a:pt x="2098675" y="469899"/>
                  </a:lnTo>
                  <a:lnTo>
                    <a:pt x="2092960" y="456564"/>
                  </a:lnTo>
                  <a:lnTo>
                    <a:pt x="2086927" y="443229"/>
                  </a:lnTo>
                  <a:lnTo>
                    <a:pt x="2080577" y="430212"/>
                  </a:lnTo>
                  <a:lnTo>
                    <a:pt x="2074862" y="417829"/>
                  </a:lnTo>
                  <a:lnTo>
                    <a:pt x="2068512" y="405764"/>
                  </a:lnTo>
                  <a:lnTo>
                    <a:pt x="2062162" y="394334"/>
                  </a:lnTo>
                  <a:lnTo>
                    <a:pt x="2055812" y="382904"/>
                  </a:lnTo>
                  <a:lnTo>
                    <a:pt x="2049145" y="371792"/>
                  </a:lnTo>
                  <a:lnTo>
                    <a:pt x="2042795" y="361314"/>
                  </a:lnTo>
                  <a:lnTo>
                    <a:pt x="2036127" y="350837"/>
                  </a:lnTo>
                  <a:lnTo>
                    <a:pt x="2029142" y="340994"/>
                  </a:lnTo>
                  <a:lnTo>
                    <a:pt x="2022792" y="331469"/>
                  </a:lnTo>
                  <a:lnTo>
                    <a:pt x="2016125" y="321944"/>
                  </a:lnTo>
                  <a:lnTo>
                    <a:pt x="2002790" y="304799"/>
                  </a:lnTo>
                  <a:lnTo>
                    <a:pt x="1989772" y="288607"/>
                  </a:lnTo>
                  <a:lnTo>
                    <a:pt x="1977072" y="273684"/>
                  </a:lnTo>
                  <a:lnTo>
                    <a:pt x="1964372" y="260349"/>
                  </a:lnTo>
                  <a:lnTo>
                    <a:pt x="1951990" y="247967"/>
                  </a:lnTo>
                  <a:lnTo>
                    <a:pt x="1940242" y="236537"/>
                  </a:lnTo>
                  <a:lnTo>
                    <a:pt x="1928812" y="226377"/>
                  </a:lnTo>
                  <a:lnTo>
                    <a:pt x="1918017" y="217169"/>
                  </a:lnTo>
                  <a:lnTo>
                    <a:pt x="1907857" y="209232"/>
                  </a:lnTo>
                  <a:lnTo>
                    <a:pt x="1898332" y="202247"/>
                  </a:lnTo>
                  <a:lnTo>
                    <a:pt x="1889760" y="196214"/>
                  </a:lnTo>
                  <a:lnTo>
                    <a:pt x="1882140" y="191134"/>
                  </a:lnTo>
                  <a:lnTo>
                    <a:pt x="1875472" y="187007"/>
                  </a:lnTo>
                  <a:lnTo>
                    <a:pt x="1869757" y="183514"/>
                  </a:lnTo>
                  <a:lnTo>
                    <a:pt x="1861502" y="179387"/>
                  </a:lnTo>
                  <a:lnTo>
                    <a:pt x="1858962" y="177799"/>
                  </a:lnTo>
                  <a:lnTo>
                    <a:pt x="2261552" y="58737"/>
                  </a:lnTo>
                  <a:close/>
                  <a:moveTo>
                    <a:pt x="371173" y="0"/>
                  </a:moveTo>
                  <a:lnTo>
                    <a:pt x="708025" y="151447"/>
                  </a:lnTo>
                  <a:lnTo>
                    <a:pt x="701351" y="153352"/>
                  </a:lnTo>
                  <a:lnTo>
                    <a:pt x="693089" y="155892"/>
                  </a:lnTo>
                  <a:lnTo>
                    <a:pt x="682284" y="159702"/>
                  </a:lnTo>
                  <a:lnTo>
                    <a:pt x="668937" y="165100"/>
                  </a:lnTo>
                  <a:lnTo>
                    <a:pt x="653366" y="172085"/>
                  </a:lnTo>
                  <a:lnTo>
                    <a:pt x="644468" y="176212"/>
                  </a:lnTo>
                  <a:lnTo>
                    <a:pt x="635570" y="180657"/>
                  </a:lnTo>
                  <a:lnTo>
                    <a:pt x="626354" y="186055"/>
                  </a:lnTo>
                  <a:lnTo>
                    <a:pt x="616185" y="191770"/>
                  </a:lnTo>
                  <a:lnTo>
                    <a:pt x="606016" y="198120"/>
                  </a:lnTo>
                  <a:lnTo>
                    <a:pt x="595529" y="204787"/>
                  </a:lnTo>
                  <a:lnTo>
                    <a:pt x="584724" y="212090"/>
                  </a:lnTo>
                  <a:lnTo>
                    <a:pt x="573602" y="220345"/>
                  </a:lnTo>
                  <a:lnTo>
                    <a:pt x="562479" y="228917"/>
                  </a:lnTo>
                  <a:lnTo>
                    <a:pt x="550721" y="237807"/>
                  </a:lnTo>
                  <a:lnTo>
                    <a:pt x="538963" y="247967"/>
                  </a:lnTo>
                  <a:lnTo>
                    <a:pt x="527205" y="258445"/>
                  </a:lnTo>
                  <a:lnTo>
                    <a:pt x="515129" y="269875"/>
                  </a:lnTo>
                  <a:lnTo>
                    <a:pt x="503054" y="281940"/>
                  </a:lnTo>
                  <a:lnTo>
                    <a:pt x="491296" y="294640"/>
                  </a:lnTo>
                  <a:lnTo>
                    <a:pt x="479220" y="308292"/>
                  </a:lnTo>
                  <a:lnTo>
                    <a:pt x="467462" y="322580"/>
                  </a:lnTo>
                  <a:lnTo>
                    <a:pt x="455386" y="337820"/>
                  </a:lnTo>
                  <a:lnTo>
                    <a:pt x="443628" y="353695"/>
                  </a:lnTo>
                  <a:lnTo>
                    <a:pt x="431870" y="370840"/>
                  </a:lnTo>
                  <a:lnTo>
                    <a:pt x="427421" y="378142"/>
                  </a:lnTo>
                  <a:lnTo>
                    <a:pt x="422654" y="385445"/>
                  </a:lnTo>
                  <a:lnTo>
                    <a:pt x="418205" y="392747"/>
                  </a:lnTo>
                  <a:lnTo>
                    <a:pt x="414392" y="400050"/>
                  </a:lnTo>
                  <a:lnTo>
                    <a:pt x="406447" y="415290"/>
                  </a:lnTo>
                  <a:lnTo>
                    <a:pt x="399774" y="430530"/>
                  </a:lnTo>
                  <a:lnTo>
                    <a:pt x="393418" y="446087"/>
                  </a:lnTo>
                  <a:lnTo>
                    <a:pt x="388015" y="461327"/>
                  </a:lnTo>
                  <a:lnTo>
                    <a:pt x="383249" y="476567"/>
                  </a:lnTo>
                  <a:lnTo>
                    <a:pt x="378800" y="492125"/>
                  </a:lnTo>
                  <a:lnTo>
                    <a:pt x="375304" y="507365"/>
                  </a:lnTo>
                  <a:lnTo>
                    <a:pt x="371808" y="522287"/>
                  </a:lnTo>
                  <a:lnTo>
                    <a:pt x="369266" y="537527"/>
                  </a:lnTo>
                  <a:lnTo>
                    <a:pt x="366724" y="552132"/>
                  </a:lnTo>
                  <a:lnTo>
                    <a:pt x="365135" y="566737"/>
                  </a:lnTo>
                  <a:lnTo>
                    <a:pt x="363864" y="581025"/>
                  </a:lnTo>
                  <a:lnTo>
                    <a:pt x="362910" y="594995"/>
                  </a:lnTo>
                  <a:lnTo>
                    <a:pt x="362275" y="608330"/>
                  </a:lnTo>
                  <a:lnTo>
                    <a:pt x="361322" y="621347"/>
                  </a:lnTo>
                  <a:lnTo>
                    <a:pt x="361322" y="633730"/>
                  </a:lnTo>
                  <a:lnTo>
                    <a:pt x="361322" y="645795"/>
                  </a:lnTo>
                  <a:lnTo>
                    <a:pt x="361957" y="656907"/>
                  </a:lnTo>
                  <a:lnTo>
                    <a:pt x="363228" y="678180"/>
                  </a:lnTo>
                  <a:lnTo>
                    <a:pt x="364499" y="695642"/>
                  </a:lnTo>
                  <a:lnTo>
                    <a:pt x="366088" y="710247"/>
                  </a:lnTo>
                  <a:lnTo>
                    <a:pt x="367359" y="721042"/>
                  </a:lnTo>
                  <a:lnTo>
                    <a:pt x="369266" y="730250"/>
                  </a:lnTo>
                  <a:lnTo>
                    <a:pt x="0" y="553720"/>
                  </a:lnTo>
                  <a:lnTo>
                    <a:pt x="37117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5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5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625"/>
                                </p:stCondLst>
                                <p:childTnLst>
                                  <p:par>
                                    <p:cTn id="50" presetID="2" presetClass="entr" presetSubtype="2" fill="hold" nodeType="afterEffect" p14:presetBounceEnd="30000">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14:bounceEnd="30000">
                                          <p:cBhvr additive="base">
                                            <p:cTn id="52" dur="500" fill="hold"/>
                                            <p:tgtEl>
                                              <p:spTgt spid="43"/>
                                            </p:tgtEl>
                                            <p:attrNameLst>
                                              <p:attrName>ppt_x</p:attrName>
                                            </p:attrNameLst>
                                          </p:cBhvr>
                                          <p:tavLst>
                                            <p:tav tm="0">
                                              <p:val>
                                                <p:strVal val="1+#ppt_w/2"/>
                                              </p:val>
                                            </p:tav>
                                            <p:tav tm="100000">
                                              <p:val>
                                                <p:strVal val="#ppt_x"/>
                                              </p:val>
                                            </p:tav>
                                          </p:tavLst>
                                        </p:anim>
                                        <p:anim calcmode="lin" valueType="num" p14:bounceEnd="30000">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30000">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14:bounceEnd="30000">
                                          <p:cBhvr additive="base">
                                            <p:cTn id="56" dur="500" fill="hold"/>
                                            <p:tgtEl>
                                              <p:spTgt spid="39"/>
                                            </p:tgtEl>
                                            <p:attrNameLst>
                                              <p:attrName>ppt_x</p:attrName>
                                            </p:attrNameLst>
                                          </p:cBhvr>
                                          <p:tavLst>
                                            <p:tav tm="0">
                                              <p:val>
                                                <p:strVal val="1+#ppt_w/2"/>
                                              </p:val>
                                            </p:tav>
                                            <p:tav tm="100000">
                                              <p:val>
                                                <p:strVal val="#ppt_x"/>
                                              </p:val>
                                            </p:tav>
                                          </p:tavLst>
                                        </p:anim>
                                        <p:anim calcmode="lin" valueType="num" p14:bounceEnd="30000">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30000">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14:bounceEnd="30000">
                                          <p:cBhvr additive="base">
                                            <p:cTn id="60" dur="500" fill="hold"/>
                                            <p:tgtEl>
                                              <p:spTgt spid="47"/>
                                            </p:tgtEl>
                                            <p:attrNameLst>
                                              <p:attrName>ppt_x</p:attrName>
                                            </p:attrNameLst>
                                          </p:cBhvr>
                                          <p:tavLst>
                                            <p:tav tm="0">
                                              <p:val>
                                                <p:strVal val="1+#ppt_w/2"/>
                                              </p:val>
                                            </p:tav>
                                            <p:tav tm="100000">
                                              <p:val>
                                                <p:strVal val="#ppt_x"/>
                                              </p:val>
                                            </p:tav>
                                          </p:tavLst>
                                        </p:anim>
                                        <p:anim calcmode="lin" valueType="num" p14:bounceEnd="30000">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14:presetBounceEnd="30000">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14:bounceEnd="30000">
                                          <p:cBhvr additive="base">
                                            <p:cTn id="64" dur="500" fill="hold"/>
                                            <p:tgtEl>
                                              <p:spTgt spid="51"/>
                                            </p:tgtEl>
                                            <p:attrNameLst>
                                              <p:attrName>ppt_x</p:attrName>
                                            </p:attrNameLst>
                                          </p:cBhvr>
                                          <p:tavLst>
                                            <p:tav tm="0">
                                              <p:val>
                                                <p:strVal val="1+#ppt_w/2"/>
                                              </p:val>
                                            </p:tav>
                                            <p:tav tm="100000">
                                              <p:val>
                                                <p:strVal val="#ppt_x"/>
                                              </p:val>
                                            </p:tav>
                                          </p:tavLst>
                                        </p:anim>
                                        <p:anim calcmode="lin" valueType="num" p14:bounceEnd="30000">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14:presetBounceEnd="30000">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14:bounceEnd="30000">
                                          <p:cBhvr additive="base">
                                            <p:cTn id="68" dur="500" fill="hold"/>
                                            <p:tgtEl>
                                              <p:spTgt spid="55"/>
                                            </p:tgtEl>
                                            <p:attrNameLst>
                                              <p:attrName>ppt_x</p:attrName>
                                            </p:attrNameLst>
                                          </p:cBhvr>
                                          <p:tavLst>
                                            <p:tav tm="0">
                                              <p:val>
                                                <p:strVal val="1+#ppt_w/2"/>
                                              </p:val>
                                            </p:tav>
                                            <p:tav tm="100000">
                                              <p:val>
                                                <p:strVal val="#ppt_x"/>
                                              </p:val>
                                            </p:tav>
                                          </p:tavLst>
                                        </p:anim>
                                        <p:anim calcmode="lin" valueType="num" p14:bounceEnd="30000">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Scale>
                                          <p:cBhvr>
                                            <p:cTn id="7"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
                                            </p:tgtEl>
                                            <p:attrNameLst>
                                              <p:attrName>ppt_x</p:attrName>
                                              <p:attrName>ppt_y</p:attrName>
                                            </p:attrNameLst>
                                          </p:cBhvr>
                                        </p:animMotion>
                                        <p:animEffect transition="in" filter="fade">
                                          <p:cBhvr>
                                            <p:cTn id="9" dur="1000"/>
                                            <p:tgtEl>
                                              <p:spTgt spid="32"/>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childTnLst>
                                    </p:cTn>
                                  </p:par>
                                  <p:par>
                                    <p:cTn id="23" presetID="42" presetClass="path" presetSubtype="0" accel="50000" decel="50000" fill="hold" nodeType="withEffect">
                                      <p:stCondLst>
                                        <p:cond delay="1000"/>
                                      </p:stCondLst>
                                      <p:childTnLst>
                                        <p:animMotion origin="layout" path="M 5.55112E-17 3.7037E-7 L 0.40469 -0.01019 " pathEditMode="relative" rAng="0" ptsTypes="AA">
                                          <p:cBhvr>
                                            <p:cTn id="24" dur="2000" fill="hold"/>
                                            <p:tgtEl>
                                              <p:spTgt spid="38"/>
                                            </p:tgtEl>
                                            <p:attrNameLst>
                                              <p:attrName>ppt_x</p:attrName>
                                              <p:attrName>ppt_y</p:attrName>
                                            </p:attrNameLst>
                                          </p:cBhvr>
                                          <p:rCtr x="20234" y="-509"/>
                                        </p:animMotion>
                                      </p:childTnLst>
                                    </p:cTn>
                                  </p:par>
                                  <p:par>
                                    <p:cTn id="25" presetID="42" presetClass="path" presetSubtype="0" accel="50000" decel="50000" fill="hold" grpId="0" nodeType="withEffect">
                                      <p:stCondLst>
                                        <p:cond delay="1000"/>
                                      </p:stCondLst>
                                      <p:childTnLst>
                                        <p:animMotion origin="layout" path="M 5.55112E-17 4.07407E-6 L 0.40898 -0.0007 " pathEditMode="relative" rAng="0" ptsTypes="AA">
                                          <p:cBhvr>
                                            <p:cTn id="26" dur="2000" fill="hold"/>
                                            <p:tgtEl>
                                              <p:spTgt spid="37"/>
                                            </p:tgtEl>
                                            <p:attrNameLst>
                                              <p:attrName>ppt_x</p:attrName>
                                              <p:attrName>ppt_y</p:attrName>
                                            </p:attrNameLst>
                                          </p:cBhvr>
                                          <p:rCtr x="20443" y="-46"/>
                                        </p:animMotion>
                                      </p:childTnLst>
                                    </p:cTn>
                                  </p:par>
                                  <p:par>
                                    <p:cTn id="27" presetID="22" presetClass="exit" presetSubtype="8" fill="hold" grpId="0" nodeType="withEffect">
                                      <p:stCondLst>
                                        <p:cond delay="1250"/>
                                      </p:stCondLst>
                                      <p:childTnLst>
                                        <p:animEffect transition="out" filter="wipe(left)">
                                          <p:cBhvr>
                                            <p:cTn id="28" dur="1750"/>
                                            <p:tgtEl>
                                              <p:spTgt spid="35"/>
                                            </p:tgtEl>
                                          </p:cBhvr>
                                        </p:animEffect>
                                        <p:set>
                                          <p:cBhvr>
                                            <p:cTn id="29" dur="1" fill="hold">
                                              <p:stCondLst>
                                                <p:cond delay="1749"/>
                                              </p:stCondLst>
                                            </p:cTn>
                                            <p:tgtEl>
                                              <p:spTgt spid="35"/>
                                            </p:tgtEl>
                                            <p:attrNameLst>
                                              <p:attrName>style.visibility</p:attrName>
                                            </p:attrNameLst>
                                          </p:cBhvr>
                                          <p:to>
                                            <p:strVal val="hidden"/>
                                          </p:to>
                                        </p:set>
                                      </p:childTnLst>
                                    </p:cTn>
                                  </p:par>
                                  <p:par>
                                    <p:cTn id="30" presetID="22" presetClass="entr" presetSubtype="8" fill="hold" grpId="0" nodeType="withEffect">
                                      <p:stCondLst>
                                        <p:cond delay="125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1750"/>
                                            <p:tgtEl>
                                              <p:spTgt spid="36"/>
                                            </p:tgtEl>
                                          </p:cBhvr>
                                        </p:animEffect>
                                      </p:childTnLst>
                                    </p:cTn>
                                  </p:par>
                                </p:childTnLst>
                              </p:cTn>
                            </p:par>
                            <p:par>
                              <p:cTn id="33" fill="hold">
                                <p:stCondLst>
                                  <p:cond delay="2500"/>
                                </p:stCondLst>
                                <p:childTnLst>
                                  <p:par>
                                    <p:cTn id="34" presetID="10" presetClass="exit" presetSubtype="0" fill="hold" nodeType="afterEffect">
                                      <p:stCondLst>
                                        <p:cond delay="0"/>
                                      </p:stCondLst>
                                      <p:childTnLst>
                                        <p:animEffect transition="out" filter="fade">
                                          <p:cBhvr>
                                            <p:cTn id="35" dur="750"/>
                                            <p:tgtEl>
                                              <p:spTgt spid="38"/>
                                            </p:tgtEl>
                                          </p:cBhvr>
                                        </p:animEffect>
                                        <p:set>
                                          <p:cBhvr>
                                            <p:cTn id="36" dur="1" fill="hold">
                                              <p:stCondLst>
                                                <p:cond delay="749"/>
                                              </p:stCondLst>
                                            </p:cTn>
                                            <p:tgtEl>
                                              <p:spTgt spid="38"/>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750"/>
                                            <p:tgtEl>
                                              <p:spTgt spid="38"/>
                                            </p:tgtEl>
                                            <p:attrNameLst>
                                              <p:attrName>ppt_x</p:attrName>
                                            </p:attrNameLst>
                                          </p:cBhvr>
                                          <p:tavLst>
                                            <p:tav tm="0">
                                              <p:val>
                                                <p:strVal val="ppt_x"/>
                                              </p:val>
                                            </p:tav>
                                            <p:tav tm="100000">
                                              <p:val>
                                                <p:strVal val="ppt_x"/>
                                              </p:val>
                                            </p:tav>
                                          </p:tavLst>
                                        </p:anim>
                                        <p:anim calcmode="lin" valueType="num">
                                          <p:cBhvr additive="base">
                                            <p:cTn id="39" dur="750"/>
                                            <p:tgtEl>
                                              <p:spTgt spid="38"/>
                                            </p:tgtEl>
                                            <p:attrNameLst>
                                              <p:attrName>ppt_y</p:attrName>
                                            </p:attrNameLst>
                                          </p:cBhvr>
                                          <p:tavLst>
                                            <p:tav tm="0">
                                              <p:val>
                                                <p:strVal val="ppt_y"/>
                                              </p:val>
                                            </p:tav>
                                            <p:tav tm="100000">
                                              <p:val>
                                                <p:strVal val="1+ppt_h/2"/>
                                              </p:val>
                                            </p:tav>
                                          </p:tavLst>
                                        </p:anim>
                                        <p:set>
                                          <p:cBhvr>
                                            <p:cTn id="40" dur="1" fill="hold">
                                              <p:stCondLst>
                                                <p:cond delay="749"/>
                                              </p:stCondLst>
                                            </p:cTn>
                                            <p:tgtEl>
                                              <p:spTgt spid="38"/>
                                            </p:tgtEl>
                                            <p:attrNameLst>
                                              <p:attrName>style.visibility</p:attrName>
                                            </p:attrNameLst>
                                          </p:cBhvr>
                                          <p:to>
                                            <p:strVal val="hidden"/>
                                          </p:to>
                                        </p:set>
                                      </p:childTnLst>
                                    </p:cTn>
                                  </p:par>
                                </p:childTnLst>
                              </p:cTn>
                            </p:par>
                            <p:par>
                              <p:cTn id="41" fill="hold">
                                <p:stCondLst>
                                  <p:cond delay="3500"/>
                                </p:stCondLst>
                                <p:childTnLst>
                                  <p:par>
                                    <p:cTn id="42" presetID="41" presetClass="entr" presetSubtype="0" fill="hold" grpId="0" nodeType="afterEffect">
                                      <p:stCondLst>
                                        <p:cond delay="0"/>
                                      </p:stCondLst>
                                      <p:iterate type="lt">
                                        <p:tmPct val="15000"/>
                                      </p:iterate>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3"/>
                                            </p:tgtEl>
                                            <p:attrNameLst>
                                              <p:attrName>ppt_y</p:attrName>
                                            </p:attrNameLst>
                                          </p:cBhvr>
                                          <p:tavLst>
                                            <p:tav tm="0">
                                              <p:val>
                                                <p:strVal val="#ppt_y"/>
                                              </p:val>
                                            </p:tav>
                                            <p:tav tm="100000">
                                              <p:val>
                                                <p:strVal val="#ppt_y"/>
                                              </p:val>
                                            </p:tav>
                                          </p:tavLst>
                                        </p:anim>
                                        <p:anim calcmode="lin" valueType="num">
                                          <p:cBhvr>
                                            <p:cTn id="46"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3"/>
                                            </p:tgtEl>
                                          </p:cBhvr>
                                        </p:animEffect>
                                      </p:childTnLst>
                                    </p:cTn>
                                  </p:par>
                                </p:childTnLst>
                              </p:cTn>
                            </p:par>
                            <p:par>
                              <p:cTn id="49" fill="hold">
                                <p:stCondLst>
                                  <p:cond delay="7625"/>
                                </p:stCondLst>
                                <p:childTnLst>
                                  <p:par>
                                    <p:cTn id="50" presetID="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1+#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2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1+#ppt_w/2"/>
                                              </p:val>
                                            </p:tav>
                                            <p:tav tm="100000">
                                              <p:val>
                                                <p:strVal val="#ppt_x"/>
                                              </p:val>
                                            </p:tav>
                                          </p:tavLst>
                                        </p:anim>
                                        <p:anim calcmode="lin" valueType="num">
                                          <p:cBhvr additive="base">
                                            <p:cTn id="57" dur="5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50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7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1+#ppt_w/2"/>
                                              </p:val>
                                            </p:tav>
                                            <p:tav tm="100000">
                                              <p:val>
                                                <p:strVal val="#ppt_x"/>
                                              </p:val>
                                            </p:tav>
                                          </p:tavLst>
                                        </p:anim>
                                        <p:anim calcmode="lin" valueType="num">
                                          <p:cBhvr additive="base">
                                            <p:cTn id="65" dur="500" fill="hold"/>
                                            <p:tgtEl>
                                              <p:spTgt spid="51"/>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10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1+#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5" grpId="1" animBg="1"/>
          <p:bldP spid="36" grpId="0"/>
          <p:bldP spid="37" grpId="0" animBg="1"/>
          <p:bldP spid="37"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4220709" y="828860"/>
            <a:ext cx="3713923" cy="3713924"/>
          </a:xfrm>
          <a:prstGeom prst="ellipse">
            <a:avLst/>
          </a:prstGeom>
          <a:noFill/>
          <a:ln w="88900">
            <a:solidFill>
              <a:schemeClr val="accent1"/>
            </a:solidFill>
          </a:ln>
          <a:effectLst>
            <a:innerShdw blurRad="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nvGrpSpPr>
          <p:cNvPr id="2" name="组合 1"/>
          <p:cNvGrpSpPr/>
          <p:nvPr/>
        </p:nvGrpSpPr>
        <p:grpSpPr>
          <a:xfrm>
            <a:off x="4624315" y="1229193"/>
            <a:ext cx="2909984" cy="2909985"/>
            <a:chOff x="4624315" y="1229193"/>
            <a:chExt cx="2909984" cy="2909985"/>
          </a:xfrm>
        </p:grpSpPr>
        <p:grpSp>
          <p:nvGrpSpPr>
            <p:cNvPr id="3" name="组合 2"/>
            <p:cNvGrpSpPr/>
            <p:nvPr/>
          </p:nvGrpSpPr>
          <p:grpSpPr>
            <a:xfrm>
              <a:off x="4624315" y="1229193"/>
              <a:ext cx="2909984" cy="2909985"/>
              <a:chOff x="4403090" y="1494664"/>
              <a:chExt cx="2909984" cy="2909985"/>
            </a:xfrm>
          </p:grpSpPr>
          <p:sp>
            <p:nvSpPr>
              <p:cNvPr id="4" name="椭圆 3"/>
              <p:cNvSpPr/>
              <p:nvPr/>
            </p:nvSpPr>
            <p:spPr>
              <a:xfrm>
                <a:off x="4744085" y="1903276"/>
                <a:ext cx="2450746" cy="2450747"/>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5" name="椭圆 4"/>
              <p:cNvSpPr/>
              <p:nvPr/>
            </p:nvSpPr>
            <p:spPr>
              <a:xfrm>
                <a:off x="4403090" y="1494664"/>
                <a:ext cx="2909984" cy="2909985"/>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889000" dist="3810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7" name="文本框 6"/>
            <p:cNvSpPr txBox="1"/>
            <p:nvPr/>
          </p:nvSpPr>
          <p:spPr>
            <a:xfrm>
              <a:off x="5420278" y="1894570"/>
              <a:ext cx="1314784" cy="1569660"/>
            </a:xfrm>
            <a:prstGeom prst="rect">
              <a:avLst/>
            </a:prstGeom>
            <a:noFill/>
            <a:effectLst/>
          </p:spPr>
          <p:txBody>
            <a:bodyPr wrap="none" rtlCol="0">
              <a:spAutoFit/>
            </a:bodyPr>
            <a:lstStyle/>
            <a:p>
              <a:r>
                <a:rPr lang="en-US" altLang="zh-CN" sz="9600" dirty="0">
                  <a:solidFill>
                    <a:schemeClr val="accent1"/>
                  </a:solidFill>
                  <a:effectLst>
                    <a:innerShdw blurRad="63500" dist="50800" dir="13500000">
                      <a:prstClr val="black">
                        <a:alpha val="50000"/>
                      </a:prstClr>
                    </a:innerShdw>
                  </a:effectLst>
                  <a:latin typeface="Impact" panose="020B0806030902050204" pitchFamily="34" charset="0"/>
                </a:rPr>
                <a:t>01</a:t>
              </a:r>
              <a:endParaRPr lang="en-US" altLang="zh-CN" sz="8000" dirty="0">
                <a:solidFill>
                  <a:schemeClr val="accent1"/>
                </a:solidFill>
                <a:effectLst>
                  <a:innerShdw blurRad="63500" dist="50800" dir="13500000">
                    <a:prstClr val="black">
                      <a:alpha val="50000"/>
                    </a:prstClr>
                  </a:innerShdw>
                </a:effectLst>
                <a:latin typeface="Impact" panose="020B0806030902050204" pitchFamily="34" charset="0"/>
              </a:endParaRPr>
            </a:p>
          </p:txBody>
        </p:sp>
      </p:grpSp>
      <p:sp>
        <p:nvSpPr>
          <p:cNvPr id="8" name="TextBox 17"/>
          <p:cNvSpPr txBox="1"/>
          <p:nvPr/>
        </p:nvSpPr>
        <p:spPr>
          <a:xfrm>
            <a:off x="3807301" y="4980466"/>
            <a:ext cx="4540737"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295467" y="2734250"/>
            <a:ext cx="1897933" cy="1897933"/>
          </a:xfrm>
          <a:prstGeom prst="ellipse">
            <a:avLst/>
          </a:prstGeom>
          <a:solidFill>
            <a:schemeClr val="accent1">
              <a:lumMod val="10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nvGrpSpPr>
          <p:cNvPr id="5" name="组合 4"/>
          <p:cNvGrpSpPr/>
          <p:nvPr/>
        </p:nvGrpSpPr>
        <p:grpSpPr>
          <a:xfrm>
            <a:off x="4006407" y="1842101"/>
            <a:ext cx="3795144" cy="379514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8" name="组合 7"/>
          <p:cNvGrpSpPr/>
          <p:nvPr/>
        </p:nvGrpSpPr>
        <p:grpSpPr>
          <a:xfrm>
            <a:off x="6576054" y="1880761"/>
            <a:ext cx="831871" cy="831871"/>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1</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302785" y="3267281"/>
            <a:ext cx="831871" cy="831871"/>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2</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576054" y="4722545"/>
            <a:ext cx="831871" cy="831871"/>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5" b="1">
                <a:solidFill>
                  <a:srgbClr val="C00002"/>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5" b="1" dirty="0">
                  <a:solidFill>
                    <a:schemeClr val="accent1">
                      <a:lumMod val="100000"/>
                    </a:schemeClr>
                  </a:solidFill>
                  <a:latin typeface="微软雅黑" panose="020B0503020204020204" pitchFamily="34" charset="-122"/>
                  <a:ea typeface="微软雅黑" panose="020B0503020204020204" pitchFamily="34" charset="-122"/>
                </a:rPr>
                <a:t>3</a:t>
              </a:r>
              <a:endParaRPr lang="zh-CN" altLang="en-US" sz="3335" b="1" dirty="0">
                <a:solidFill>
                  <a:schemeClr val="accent1">
                    <a:lumMod val="100000"/>
                  </a:schemeClr>
                </a:solidFill>
                <a:latin typeface="微软雅黑" panose="020B0503020204020204" pitchFamily="34" charset="-122"/>
                <a:ea typeface="微软雅黑" panose="020B0503020204020204" pitchFamily="34" charset="-122"/>
              </a:endParaRPr>
            </a:p>
          </p:txBody>
        </p:sp>
      </p:grpSp>
      <p:sp>
        <p:nvSpPr>
          <p:cNvPr id="17" name="TextBox 15"/>
          <p:cNvSpPr txBox="1"/>
          <p:nvPr/>
        </p:nvSpPr>
        <p:spPr>
          <a:xfrm>
            <a:off x="1734845" y="3280337"/>
            <a:ext cx="1019175" cy="410210"/>
          </a:xfrm>
          <a:prstGeom prst="rect">
            <a:avLst/>
          </a:prstGeom>
          <a:noFill/>
        </p:spPr>
        <p:txBody>
          <a:bodyPr wrap="none" lIns="0" tIns="0" rIns="0" bIns="0" rtlCol="0">
            <a:spAutoFit/>
          </a:bodyPr>
          <a:lstStyle/>
          <a:p>
            <a:pPr algn="ctr"/>
            <a:r>
              <a:rPr lang="zh-CN" altLang="en-US" sz="2665" b="1" dirty="0">
                <a:solidFill>
                  <a:schemeClr val="bg1"/>
                </a:solidFill>
                <a:latin typeface="+mj-ea"/>
                <a:ea typeface="+mj-ea"/>
              </a:rPr>
              <a:t>芒果派</a:t>
            </a:r>
          </a:p>
        </p:txBody>
      </p:sp>
      <p:sp>
        <p:nvSpPr>
          <p:cNvPr id="18" name="TextBox 16"/>
          <p:cNvSpPr txBox="1"/>
          <p:nvPr/>
        </p:nvSpPr>
        <p:spPr>
          <a:xfrm>
            <a:off x="7770395" y="1918423"/>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9" name="TextBox 17"/>
          <p:cNvSpPr txBox="1"/>
          <p:nvPr/>
        </p:nvSpPr>
        <p:spPr>
          <a:xfrm>
            <a:off x="8346459" y="3305180"/>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0" name="TextBox 18"/>
          <p:cNvSpPr txBox="1"/>
          <p:nvPr/>
        </p:nvSpPr>
        <p:spPr>
          <a:xfrm>
            <a:off x="7699254" y="4790932"/>
            <a:ext cx="2934117" cy="884555"/>
          </a:xfrm>
          <a:prstGeom prst="rect">
            <a:avLst/>
          </a:prstGeom>
          <a:noFill/>
        </p:spPr>
        <p:txBody>
          <a:bodyPr wrap="square" lIns="0" tIns="0" rIns="0" bIns="0" rtlCol="0">
            <a:spAutoFit/>
          </a:bodyPr>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a:p>
            <a:pPr>
              <a:lnSpc>
                <a:spcPct val="120000"/>
              </a:lnSpc>
            </a:pP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1" name="TextBox 19"/>
          <p:cNvSpPr txBox="1"/>
          <p:nvPr/>
        </p:nvSpPr>
        <p:spPr>
          <a:xfrm>
            <a:off x="4655839" y="2759234"/>
            <a:ext cx="2336148" cy="1107440"/>
          </a:xfrm>
          <a:prstGeom prst="rect">
            <a:avLst/>
          </a:prstGeom>
          <a:noFill/>
        </p:spPr>
        <p:txBody>
          <a:bodyPr wrap="square" lIns="0" tIns="0" rIns="0" bIns="0"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20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22" name="Half Frame 12"/>
          <p:cNvSpPr/>
          <p:nvPr/>
        </p:nvSpPr>
        <p:spPr>
          <a:xfrm rot="8097294">
            <a:off x="3238279" y="3426036"/>
            <a:ext cx="480224" cy="527731"/>
          </a:xfrm>
          <a:prstGeom prst="halfFrame">
            <a:avLst/>
          </a:prstGeom>
          <a:solidFill>
            <a:schemeClr val="accent1">
              <a:lumMod val="100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
        <p:nvSpPr>
          <p:cNvPr id="2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2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 presetClass="entr" presetSubtype="1" fill="hold" grpId="0" nodeType="withEffect" p14:presetBounceEnd="81000">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14:bounceEnd="81000">
                                          <p:cBhvr additive="base">
                                            <p:cTn id="53" dur="1000" fill="hold"/>
                                            <p:tgtEl>
                                              <p:spTgt spid="23"/>
                                            </p:tgtEl>
                                            <p:attrNameLst>
                                              <p:attrName>ppt_x</p:attrName>
                                            </p:attrNameLst>
                                          </p:cBhvr>
                                          <p:tavLst>
                                            <p:tav tm="0">
                                              <p:val>
                                                <p:strVal val="#ppt_x"/>
                                              </p:val>
                                            </p:tav>
                                            <p:tav tm="100000">
                                              <p:val>
                                                <p:strVal val="#ppt_x"/>
                                              </p:val>
                                            </p:tav>
                                          </p:tavLst>
                                        </p:anim>
                                        <p:anim calcmode="lin" valueType="num" p14:bounceEnd="81000">
                                          <p:cBhvr additive="base">
                                            <p:cTn id="54" dur="10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14:presetBounceEnd="81000">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14:bounceEnd="81000">
                                          <p:cBhvr additive="base">
                                            <p:cTn id="57" dur="1000" fill="hold"/>
                                            <p:tgtEl>
                                              <p:spTgt spid="24"/>
                                            </p:tgtEl>
                                            <p:attrNameLst>
                                              <p:attrName>ppt_x</p:attrName>
                                            </p:attrNameLst>
                                          </p:cBhvr>
                                          <p:tavLst>
                                            <p:tav tm="0">
                                              <p:val>
                                                <p:strVal val="#ppt_x"/>
                                              </p:val>
                                            </p:tav>
                                            <p:tav tm="100000">
                                              <p:val>
                                                <p:strVal val="#ppt_x"/>
                                              </p:val>
                                            </p:tav>
                                          </p:tavLst>
                                        </p:anim>
                                        <p:anim calcmode="lin" valueType="num" p14:bounceEnd="81000">
                                          <p:cBhvr additive="base">
                                            <p:cTn id="5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p:bldP spid="19" grpId="0"/>
          <p:bldP spid="20" grpId="0"/>
          <p:bldP spid="21"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 presetClass="entr" presetSubtype="1"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1000" fill="hold"/>
                                            <p:tgtEl>
                                              <p:spTgt spid="23"/>
                                            </p:tgtEl>
                                            <p:attrNameLst>
                                              <p:attrName>ppt_x</p:attrName>
                                            </p:attrNameLst>
                                          </p:cBhvr>
                                          <p:tavLst>
                                            <p:tav tm="0">
                                              <p:val>
                                                <p:strVal val="#ppt_x"/>
                                              </p:val>
                                            </p:tav>
                                            <p:tav tm="100000">
                                              <p:val>
                                                <p:strVal val="#ppt_x"/>
                                              </p:val>
                                            </p:tav>
                                          </p:tavLst>
                                        </p:anim>
                                        <p:anim calcmode="lin" valueType="num">
                                          <p:cBhvr additive="base">
                                            <p:cTn id="54" dur="1000" fill="hold"/>
                                            <p:tgtEl>
                                              <p:spTgt spid="2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1000" fill="hold"/>
                                            <p:tgtEl>
                                              <p:spTgt spid="24"/>
                                            </p:tgtEl>
                                            <p:attrNameLst>
                                              <p:attrName>ppt_x</p:attrName>
                                            </p:attrNameLst>
                                          </p:cBhvr>
                                          <p:tavLst>
                                            <p:tav tm="0">
                                              <p:val>
                                                <p:strVal val="#ppt_x"/>
                                              </p:val>
                                            </p:tav>
                                            <p:tav tm="100000">
                                              <p:val>
                                                <p:strVal val="#ppt_x"/>
                                              </p:val>
                                            </p:tav>
                                          </p:tavLst>
                                        </p:anim>
                                        <p:anim calcmode="lin" valueType="num">
                                          <p:cBhvr additive="base">
                                            <p:cTn id="5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p:bldP spid="19" grpId="0"/>
          <p:bldP spid="20" grpId="0"/>
          <p:bldP spid="21" grpId="0"/>
          <p:bldP spid="23" grpId="0"/>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5875" y="1558812"/>
            <a:ext cx="1460314" cy="1460842"/>
            <a:chOff x="2127615" y="1872580"/>
            <a:chExt cx="1686798" cy="1687408"/>
          </a:xfrm>
        </p:grpSpPr>
        <p:grpSp>
          <p:nvGrpSpPr>
            <p:cNvPr id="6" name="组合 5"/>
            <p:cNvGrpSpPr/>
            <p:nvPr/>
          </p:nvGrpSpPr>
          <p:grpSpPr>
            <a:xfrm>
              <a:off x="2127615" y="1872580"/>
              <a:ext cx="1686798" cy="1687408"/>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8" name="椭圆 7"/>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3" name="组合 112"/>
            <p:cNvGrpSpPr/>
            <p:nvPr/>
          </p:nvGrpSpPr>
          <p:grpSpPr>
            <a:xfrm>
              <a:off x="2656089" y="2395063"/>
              <a:ext cx="584048" cy="589248"/>
              <a:chOff x="2885248" y="1508265"/>
              <a:chExt cx="391152" cy="394635"/>
            </a:xfrm>
          </p:grpSpPr>
          <p:sp>
            <p:nvSpPr>
              <p:cNvPr id="74" name="Freeform 42"/>
              <p:cNvSpPr>
                <a:spLocks noEditPoints="1" noChangeArrowheads="1"/>
              </p:cNvSpPr>
              <p:nvPr/>
            </p:nvSpPr>
            <p:spPr bwMode="auto">
              <a:xfrm>
                <a:off x="2885248" y="1508265"/>
                <a:ext cx="391152" cy="394635"/>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5" name="Freeform 43"/>
              <p:cNvSpPr>
                <a:spLocks noChangeArrowheads="1"/>
              </p:cNvSpPr>
              <p:nvPr/>
            </p:nvSpPr>
            <p:spPr bwMode="auto">
              <a:xfrm>
                <a:off x="2989718" y="1603270"/>
                <a:ext cx="136053" cy="194881"/>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3" name="组合 2"/>
          <p:cNvGrpSpPr/>
          <p:nvPr/>
        </p:nvGrpSpPr>
        <p:grpSpPr>
          <a:xfrm>
            <a:off x="4313785" y="1558812"/>
            <a:ext cx="1460314" cy="1460842"/>
            <a:chOff x="4781914" y="1872580"/>
            <a:chExt cx="1686798" cy="1687408"/>
          </a:xfrm>
        </p:grpSpPr>
        <p:grpSp>
          <p:nvGrpSpPr>
            <p:cNvPr id="14" name="组合 13"/>
            <p:cNvGrpSpPr/>
            <p:nvPr/>
          </p:nvGrpSpPr>
          <p:grpSpPr>
            <a:xfrm>
              <a:off x="4781914" y="1872580"/>
              <a:ext cx="1686798" cy="1687408"/>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16" name="椭圆 15"/>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2" name="组合 111"/>
            <p:cNvGrpSpPr/>
            <p:nvPr/>
          </p:nvGrpSpPr>
          <p:grpSpPr>
            <a:xfrm>
              <a:off x="5335816" y="2401324"/>
              <a:ext cx="711677" cy="620265"/>
              <a:chOff x="5263769" y="1554660"/>
              <a:chExt cx="379547" cy="330796"/>
            </a:xfrm>
          </p:grpSpPr>
          <p:sp>
            <p:nvSpPr>
              <p:cNvPr id="77" name="Freeform 110"/>
              <p:cNvSpPr>
                <a:spLocks noChangeArrowheads="1"/>
              </p:cNvSpPr>
              <p:nvPr/>
            </p:nvSpPr>
            <p:spPr bwMode="auto">
              <a:xfrm>
                <a:off x="5516800" y="1654385"/>
                <a:ext cx="99754" cy="99726"/>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8" name="Freeform 111"/>
              <p:cNvSpPr>
                <a:spLocks noChangeArrowheads="1"/>
              </p:cNvSpPr>
              <p:nvPr/>
            </p:nvSpPr>
            <p:spPr bwMode="auto">
              <a:xfrm>
                <a:off x="5494902" y="1627629"/>
                <a:ext cx="107051" cy="111887"/>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79" name="Freeform 112"/>
              <p:cNvSpPr>
                <a:spLocks noChangeArrowheads="1"/>
              </p:cNvSpPr>
              <p:nvPr/>
            </p:nvSpPr>
            <p:spPr bwMode="auto">
              <a:xfrm>
                <a:off x="5475438" y="1613035"/>
                <a:ext cx="102186" cy="102158"/>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0" name="Freeform 113"/>
              <p:cNvSpPr>
                <a:spLocks noChangeArrowheads="1"/>
              </p:cNvSpPr>
              <p:nvPr/>
            </p:nvSpPr>
            <p:spPr bwMode="auto">
              <a:xfrm>
                <a:off x="5448676" y="1712761"/>
                <a:ext cx="68124" cy="68105"/>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1" name="Freeform 114"/>
              <p:cNvSpPr>
                <a:spLocks noChangeArrowheads="1"/>
              </p:cNvSpPr>
              <p:nvPr/>
            </p:nvSpPr>
            <p:spPr bwMode="auto">
              <a:xfrm>
                <a:off x="5431645" y="1768704"/>
                <a:ext cx="34062" cy="31621"/>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2" name="Freeform 115"/>
              <p:cNvSpPr>
                <a:spLocks noChangeArrowheads="1"/>
              </p:cNvSpPr>
              <p:nvPr/>
            </p:nvSpPr>
            <p:spPr bwMode="auto">
              <a:xfrm>
                <a:off x="5575192" y="1588713"/>
                <a:ext cx="68124" cy="68105"/>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3" name="Freeform 116"/>
              <p:cNvSpPr>
                <a:spLocks noChangeArrowheads="1"/>
              </p:cNvSpPr>
              <p:nvPr/>
            </p:nvSpPr>
            <p:spPr bwMode="auto">
              <a:xfrm>
                <a:off x="5263769" y="1554660"/>
                <a:ext cx="272495" cy="33079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4"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8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12" name="组合 11"/>
          <p:cNvGrpSpPr/>
          <p:nvPr/>
        </p:nvGrpSpPr>
        <p:grpSpPr>
          <a:xfrm>
            <a:off x="8810891" y="1558812"/>
            <a:ext cx="1460314" cy="1460842"/>
            <a:chOff x="9976487" y="1872580"/>
            <a:chExt cx="1686798" cy="1687408"/>
          </a:xfrm>
        </p:grpSpPr>
        <p:grpSp>
          <p:nvGrpSpPr>
            <p:cNvPr id="30" name="组合 29"/>
            <p:cNvGrpSpPr/>
            <p:nvPr/>
          </p:nvGrpSpPr>
          <p:grpSpPr>
            <a:xfrm>
              <a:off x="9976487" y="1872580"/>
              <a:ext cx="1686798" cy="168740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32" name="椭圆 31"/>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0" name="组合 109"/>
            <p:cNvGrpSpPr/>
            <p:nvPr/>
          </p:nvGrpSpPr>
          <p:grpSpPr>
            <a:xfrm>
              <a:off x="10405129" y="2280188"/>
              <a:ext cx="820680" cy="812962"/>
              <a:chOff x="9364954" y="1516098"/>
              <a:chExt cx="370262" cy="366780"/>
            </a:xfrm>
          </p:grpSpPr>
          <p:sp>
            <p:nvSpPr>
              <p:cNvPr id="89" name="Freeform 150"/>
              <p:cNvSpPr>
                <a:spLocks noEditPoints="1" noChangeArrowheads="1"/>
              </p:cNvSpPr>
              <p:nvPr/>
            </p:nvSpPr>
            <p:spPr bwMode="auto">
              <a:xfrm>
                <a:off x="9364954" y="1516098"/>
                <a:ext cx="370262" cy="366780"/>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0"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1"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2"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3" name="Freeform 154"/>
              <p:cNvSpPr>
                <a:spLocks noChangeArrowheads="1"/>
              </p:cNvSpPr>
              <p:nvPr/>
            </p:nvSpPr>
            <p:spPr bwMode="auto">
              <a:xfrm>
                <a:off x="9479444" y="1620544"/>
                <a:ext cx="80387" cy="82586"/>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4" name="Freeform 155"/>
              <p:cNvSpPr>
                <a:spLocks noChangeArrowheads="1"/>
              </p:cNvSpPr>
              <p:nvPr/>
            </p:nvSpPr>
            <p:spPr bwMode="auto">
              <a:xfrm>
                <a:off x="9430725" y="1780859"/>
                <a:ext cx="21924" cy="19432"/>
              </a:xfrm>
              <a:custGeom>
                <a:avLst/>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5" name="Freeform 156"/>
              <p:cNvSpPr>
                <a:spLocks noChangeArrowheads="1"/>
              </p:cNvSpPr>
              <p:nvPr/>
            </p:nvSpPr>
            <p:spPr bwMode="auto">
              <a:xfrm>
                <a:off x="9411238" y="1737137"/>
                <a:ext cx="26796" cy="14574"/>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6" name="Freeform 157"/>
              <p:cNvSpPr>
                <a:spLocks noChangeArrowheads="1"/>
              </p:cNvSpPr>
              <p:nvPr/>
            </p:nvSpPr>
            <p:spPr bwMode="auto">
              <a:xfrm>
                <a:off x="9442904" y="1588969"/>
                <a:ext cx="19487" cy="21862"/>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7" name="Freeform 158"/>
              <p:cNvSpPr>
                <a:spLocks noChangeArrowheads="1"/>
              </p:cNvSpPr>
              <p:nvPr/>
            </p:nvSpPr>
            <p:spPr bwMode="auto">
              <a:xfrm>
                <a:off x="9413673" y="1637548"/>
                <a:ext cx="26796" cy="12146"/>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8"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99" name="Freeform 160"/>
              <p:cNvSpPr>
                <a:spLocks noChangeArrowheads="1"/>
              </p:cNvSpPr>
              <p:nvPr/>
            </p:nvSpPr>
            <p:spPr bwMode="auto">
              <a:xfrm>
                <a:off x="9481879" y="1559820"/>
                <a:ext cx="17052" cy="21862"/>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0" name="Freeform 161"/>
              <p:cNvSpPr>
                <a:spLocks noChangeArrowheads="1"/>
              </p:cNvSpPr>
              <p:nvPr/>
            </p:nvSpPr>
            <p:spPr bwMode="auto">
              <a:xfrm>
                <a:off x="9593932" y="1559820"/>
                <a:ext cx="12181" cy="26719"/>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1" name="Freeform 162"/>
              <p:cNvSpPr>
                <a:spLocks noChangeArrowheads="1"/>
              </p:cNvSpPr>
              <p:nvPr/>
            </p:nvSpPr>
            <p:spPr bwMode="auto">
              <a:xfrm>
                <a:off x="9635344" y="1780859"/>
                <a:ext cx="21924" cy="19432"/>
              </a:xfrm>
              <a:custGeom>
                <a:avLst/>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2" name="Freeform 163"/>
              <p:cNvSpPr>
                <a:spLocks noChangeArrowheads="1"/>
              </p:cNvSpPr>
              <p:nvPr/>
            </p:nvSpPr>
            <p:spPr bwMode="auto">
              <a:xfrm>
                <a:off x="9662138" y="1737137"/>
                <a:ext cx="24360" cy="14574"/>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3" name="Freeform 164"/>
              <p:cNvSpPr>
                <a:spLocks noChangeArrowheads="1"/>
              </p:cNvSpPr>
              <p:nvPr/>
            </p:nvSpPr>
            <p:spPr bwMode="auto">
              <a:xfrm>
                <a:off x="9632907" y="1588969"/>
                <a:ext cx="21924" cy="21862"/>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4" name="Freeform 165"/>
              <p:cNvSpPr>
                <a:spLocks noChangeArrowheads="1"/>
              </p:cNvSpPr>
              <p:nvPr/>
            </p:nvSpPr>
            <p:spPr bwMode="auto">
              <a:xfrm>
                <a:off x="9657266" y="1637548"/>
                <a:ext cx="26796" cy="12146"/>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5"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6"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grpSp>
        <p:nvGrpSpPr>
          <p:cNvPr id="11" name="组合 10"/>
          <p:cNvGrpSpPr/>
          <p:nvPr/>
        </p:nvGrpSpPr>
        <p:grpSpPr>
          <a:xfrm>
            <a:off x="6629005" y="1558812"/>
            <a:ext cx="1460314" cy="1460842"/>
            <a:chOff x="7456207" y="1872580"/>
            <a:chExt cx="1686798" cy="1687408"/>
          </a:xfrm>
        </p:grpSpPr>
        <p:grpSp>
          <p:nvGrpSpPr>
            <p:cNvPr id="22" name="组合 21"/>
            <p:cNvGrpSpPr/>
            <p:nvPr/>
          </p:nvGrpSpPr>
          <p:grpSpPr>
            <a:xfrm>
              <a:off x="7456207" y="1872580"/>
              <a:ext cx="1686798" cy="1687408"/>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solidFill>
                      <a:schemeClr val="tx1"/>
                    </a:solidFill>
                    <a:cs typeface="+mn-ea"/>
                    <a:sym typeface="+mn-lt"/>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sp>
            <p:nvSpPr>
              <p:cNvPr id="24" name="椭圆 23"/>
              <p:cNvSpPr/>
              <p:nvPr/>
            </p:nvSpPr>
            <p:spPr>
              <a:xfrm>
                <a:off x="4565570" y="2763062"/>
                <a:ext cx="1370298" cy="1370793"/>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30">
                  <a:cs typeface="+mn-ea"/>
                  <a:sym typeface="+mn-lt"/>
                </a:endParaRPr>
              </a:p>
            </p:txBody>
          </p:sp>
        </p:grpSp>
        <p:grpSp>
          <p:nvGrpSpPr>
            <p:cNvPr id="111" name="组合 110"/>
            <p:cNvGrpSpPr/>
            <p:nvPr/>
          </p:nvGrpSpPr>
          <p:grpSpPr>
            <a:xfrm>
              <a:off x="8004999" y="2442675"/>
              <a:ext cx="487381" cy="632430"/>
              <a:chOff x="7363063" y="1563805"/>
              <a:chExt cx="292497" cy="379547"/>
            </a:xfrm>
          </p:grpSpPr>
          <p:sp>
            <p:nvSpPr>
              <p:cNvPr id="108" name="Freeform 170"/>
              <p:cNvSpPr>
                <a:spLocks noChangeArrowheads="1"/>
              </p:cNvSpPr>
              <p:nvPr/>
            </p:nvSpPr>
            <p:spPr bwMode="auto">
              <a:xfrm>
                <a:off x="7363063" y="1673290"/>
                <a:ext cx="292497" cy="27006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sp>
            <p:nvSpPr>
              <p:cNvPr id="109" name="Freeform 171"/>
              <p:cNvSpPr>
                <a:spLocks noChangeArrowheads="1"/>
              </p:cNvSpPr>
              <p:nvPr/>
            </p:nvSpPr>
            <p:spPr bwMode="auto">
              <a:xfrm>
                <a:off x="7363063" y="1563805"/>
                <a:ext cx="292497" cy="92454"/>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sz="1830">
                  <a:solidFill>
                    <a:srgbClr val="F2F2F2"/>
                  </a:solidFill>
                  <a:cs typeface="+mn-ea"/>
                  <a:sym typeface="+mn-lt"/>
                </a:endParaRPr>
              </a:p>
            </p:txBody>
          </p:sp>
        </p:grpSp>
      </p:grpSp>
      <p:sp>
        <p:nvSpPr>
          <p:cNvPr id="114" name="矩形 30"/>
          <p:cNvSpPr>
            <a:spLocks noChangeArrowheads="1"/>
          </p:cNvSpPr>
          <p:nvPr/>
        </p:nvSpPr>
        <p:spPr bwMode="auto">
          <a:xfrm>
            <a:off x="3923213" y="5239033"/>
            <a:ext cx="5095115" cy="818515"/>
          </a:xfrm>
          <a:prstGeom prst="rect">
            <a:avLst/>
          </a:prstGeom>
          <a:noFill/>
          <a:ln w="9525">
            <a:noFill/>
            <a:miter lim="800000"/>
          </a:ln>
        </p:spPr>
        <p:txBody>
          <a:bodyPr wrap="square" lIns="44877" tIns="22438" rIns="44877" bIns="22438">
            <a:spAutoFit/>
          </a:bodyPr>
          <a:lstStyle/>
          <a:p>
            <a:pPr algn="ct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芒果派给你创意和灵感芒果派给你创意和灵感芒果派给你创意和灵感芒果派给你创意和灵感芒果派给你创意和灵感芒果派给你创意和灵感</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algn="ctr">
              <a:lnSpc>
                <a:spcPct val="120000"/>
              </a:lnSpc>
            </a:pP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algn="ctr">
              <a:lnSpc>
                <a:spcPct val="120000"/>
              </a:lnSpc>
            </a:pP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5" name="丁字箭头 114"/>
          <p:cNvSpPr/>
          <p:nvPr/>
        </p:nvSpPr>
        <p:spPr>
          <a:xfrm flipV="1">
            <a:off x="2608437" y="4879873"/>
            <a:ext cx="7301538" cy="265743"/>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9872" tIns="19937" rIns="39872" bIns="19937" rtlCol="0" anchor="ctr"/>
          <a:lstStyle/>
          <a:p>
            <a:pPr algn="ctr"/>
            <a:endParaRPr lang="zh-CN" altLang="en-US" sz="1830">
              <a:cs typeface="+mn-ea"/>
              <a:sym typeface="+mn-lt"/>
            </a:endParaRPr>
          </a:p>
        </p:txBody>
      </p:sp>
      <p:sp>
        <p:nvSpPr>
          <p:cNvPr id="88"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116"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117" name="组合 116"/>
          <p:cNvGrpSpPr/>
          <p:nvPr/>
        </p:nvGrpSpPr>
        <p:grpSpPr>
          <a:xfrm>
            <a:off x="1823449" y="3616883"/>
            <a:ext cx="2130114" cy="877249"/>
            <a:chOff x="874712" y="3408258"/>
            <a:chExt cx="2371844" cy="877249"/>
          </a:xfrm>
        </p:grpSpPr>
        <p:sp>
          <p:nvSpPr>
            <p:cNvPr id="118" name="矩形 11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19" name="矩形 11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20" name="组合 119"/>
          <p:cNvGrpSpPr/>
          <p:nvPr/>
        </p:nvGrpSpPr>
        <p:grpSpPr>
          <a:xfrm>
            <a:off x="3894136" y="3627723"/>
            <a:ext cx="2130114" cy="877249"/>
            <a:chOff x="874712" y="3408258"/>
            <a:chExt cx="2371844" cy="877249"/>
          </a:xfrm>
        </p:grpSpPr>
        <p:sp>
          <p:nvSpPr>
            <p:cNvPr id="121" name="矩形 12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22" name="矩形 12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28" name="组合 127"/>
          <p:cNvGrpSpPr/>
          <p:nvPr/>
        </p:nvGrpSpPr>
        <p:grpSpPr>
          <a:xfrm>
            <a:off x="6294104" y="3638563"/>
            <a:ext cx="2130114" cy="877249"/>
            <a:chOff x="874712" y="3408258"/>
            <a:chExt cx="2371844" cy="877249"/>
          </a:xfrm>
        </p:grpSpPr>
        <p:sp>
          <p:nvSpPr>
            <p:cNvPr id="129" name="矩形 12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0" name="矩形 12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31" name="组合 130"/>
          <p:cNvGrpSpPr/>
          <p:nvPr/>
        </p:nvGrpSpPr>
        <p:grpSpPr>
          <a:xfrm>
            <a:off x="8518911" y="3627723"/>
            <a:ext cx="2130114" cy="877249"/>
            <a:chOff x="874712" y="3408258"/>
            <a:chExt cx="2371844" cy="877249"/>
          </a:xfrm>
        </p:grpSpPr>
        <p:sp>
          <p:nvSpPr>
            <p:cNvPr id="132" name="矩形 13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3" name="矩形 13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par>
                                    <p:cTn id="33" presetID="2" presetClass="entr" presetSubtype="1" fill="hold" grpId="0" nodeType="withEffect" p14:presetBounceEnd="81000">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14:bounceEnd="81000">
                                          <p:cBhvr additive="base">
                                            <p:cTn id="35" dur="1000" fill="hold"/>
                                            <p:tgtEl>
                                              <p:spTgt spid="88"/>
                                            </p:tgtEl>
                                            <p:attrNameLst>
                                              <p:attrName>ppt_x</p:attrName>
                                            </p:attrNameLst>
                                          </p:cBhvr>
                                          <p:tavLst>
                                            <p:tav tm="0">
                                              <p:val>
                                                <p:strVal val="#ppt_x"/>
                                              </p:val>
                                            </p:tav>
                                            <p:tav tm="100000">
                                              <p:val>
                                                <p:strVal val="#ppt_x"/>
                                              </p:val>
                                            </p:tav>
                                          </p:tavLst>
                                        </p:anim>
                                        <p:anim calcmode="lin" valueType="num" p14:bounceEnd="81000">
                                          <p:cBhvr additive="base">
                                            <p:cTn id="36" dur="1000" fill="hold"/>
                                            <p:tgtEl>
                                              <p:spTgt spid="8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81000">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14:bounceEnd="81000">
                                          <p:cBhvr additive="base">
                                            <p:cTn id="39" dur="1000" fill="hold"/>
                                            <p:tgtEl>
                                              <p:spTgt spid="116"/>
                                            </p:tgtEl>
                                            <p:attrNameLst>
                                              <p:attrName>ppt_x</p:attrName>
                                            </p:attrNameLst>
                                          </p:cBhvr>
                                          <p:tavLst>
                                            <p:tav tm="0">
                                              <p:val>
                                                <p:strVal val="#ppt_x"/>
                                              </p:val>
                                            </p:tav>
                                            <p:tav tm="100000">
                                              <p:val>
                                                <p:strVal val="#ppt_x"/>
                                              </p:val>
                                            </p:tav>
                                          </p:tavLst>
                                        </p:anim>
                                        <p:anim calcmode="lin" valueType="num" p14:bounceEnd="81000">
                                          <p:cBhvr additive="base">
                                            <p:cTn id="40" dur="1000" fill="hold"/>
                                            <p:tgtEl>
                                              <p:spTgt spid="116"/>
                                            </p:tgtEl>
                                            <p:attrNameLst>
                                              <p:attrName>ppt_y</p:attrName>
                                            </p:attrNameLst>
                                          </p:cBhvr>
                                          <p:tavLst>
                                            <p:tav tm="0">
                                              <p:val>
                                                <p:strVal val="0-#ppt_h/2"/>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1000" fill="hold"/>
                                            <p:tgtEl>
                                              <p:spTgt spid="117"/>
                                            </p:tgtEl>
                                            <p:attrNameLst>
                                              <p:attrName>ppt_x</p:attrName>
                                            </p:attrNameLst>
                                          </p:cBhvr>
                                          <p:tavLst>
                                            <p:tav tm="0">
                                              <p:val>
                                                <p:strVal val="1+#ppt_w/2"/>
                                              </p:val>
                                            </p:tav>
                                            <p:tav tm="100000">
                                              <p:val>
                                                <p:strVal val="#ppt_x"/>
                                              </p:val>
                                            </p:tav>
                                          </p:tavLst>
                                        </p:anim>
                                        <p:anim calcmode="lin" valueType="num">
                                          <p:cBhvr additive="base">
                                            <p:cTn id="44" dur="1000" fill="hold"/>
                                            <p:tgtEl>
                                              <p:spTgt spid="117"/>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1000" fill="hold"/>
                                            <p:tgtEl>
                                              <p:spTgt spid="120"/>
                                            </p:tgtEl>
                                            <p:attrNameLst>
                                              <p:attrName>ppt_x</p:attrName>
                                            </p:attrNameLst>
                                          </p:cBhvr>
                                          <p:tavLst>
                                            <p:tav tm="0">
                                              <p:val>
                                                <p:strVal val="1+#ppt_w/2"/>
                                              </p:val>
                                            </p:tav>
                                            <p:tav tm="100000">
                                              <p:val>
                                                <p:strVal val="#ppt_x"/>
                                              </p:val>
                                            </p:tav>
                                          </p:tavLst>
                                        </p:anim>
                                        <p:anim calcmode="lin" valueType="num">
                                          <p:cBhvr additive="base">
                                            <p:cTn id="48" dur="1000" fill="hold"/>
                                            <p:tgtEl>
                                              <p:spTgt spid="120"/>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1000" fill="hold"/>
                                            <p:tgtEl>
                                              <p:spTgt spid="128"/>
                                            </p:tgtEl>
                                            <p:attrNameLst>
                                              <p:attrName>ppt_x</p:attrName>
                                            </p:attrNameLst>
                                          </p:cBhvr>
                                          <p:tavLst>
                                            <p:tav tm="0">
                                              <p:val>
                                                <p:strVal val="1+#ppt_w/2"/>
                                              </p:val>
                                            </p:tav>
                                            <p:tav tm="100000">
                                              <p:val>
                                                <p:strVal val="#ppt_x"/>
                                              </p:val>
                                            </p:tav>
                                          </p:tavLst>
                                        </p:anim>
                                        <p:anim calcmode="lin" valueType="num">
                                          <p:cBhvr additive="base">
                                            <p:cTn id="52" dur="100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1000" fill="hold"/>
                                            <p:tgtEl>
                                              <p:spTgt spid="131"/>
                                            </p:tgtEl>
                                            <p:attrNameLst>
                                              <p:attrName>ppt_x</p:attrName>
                                            </p:attrNameLst>
                                          </p:cBhvr>
                                          <p:tavLst>
                                            <p:tav tm="0">
                                              <p:val>
                                                <p:strVal val="1+#ppt_w/2"/>
                                              </p:val>
                                            </p:tav>
                                            <p:tav tm="100000">
                                              <p:val>
                                                <p:strVal val="#ppt_x"/>
                                              </p:val>
                                            </p:tav>
                                          </p:tavLst>
                                        </p:anim>
                                        <p:anim calcmode="lin" valueType="num">
                                          <p:cBhvr additive="base">
                                            <p:cTn id="56"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88" grpId="0"/>
          <p:bldP spid="1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fade">
                                          <p:cBhvr>
                                            <p:cTn id="32" dur="500"/>
                                            <p:tgtEl>
                                              <p:spTgt spid="114"/>
                                            </p:tgtEl>
                                          </p:cBhvr>
                                        </p:animEffect>
                                      </p:childTnLst>
                                    </p:cTn>
                                  </p:par>
                                  <p:par>
                                    <p:cTn id="33" presetID="2" presetClass="entr" presetSubtype="1"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1000" fill="hold"/>
                                            <p:tgtEl>
                                              <p:spTgt spid="88"/>
                                            </p:tgtEl>
                                            <p:attrNameLst>
                                              <p:attrName>ppt_x</p:attrName>
                                            </p:attrNameLst>
                                          </p:cBhvr>
                                          <p:tavLst>
                                            <p:tav tm="0">
                                              <p:val>
                                                <p:strVal val="#ppt_x"/>
                                              </p:val>
                                            </p:tav>
                                            <p:tav tm="100000">
                                              <p:val>
                                                <p:strVal val="#ppt_x"/>
                                              </p:val>
                                            </p:tav>
                                          </p:tavLst>
                                        </p:anim>
                                        <p:anim calcmode="lin" valueType="num">
                                          <p:cBhvr additive="base">
                                            <p:cTn id="36" dur="1000" fill="hold"/>
                                            <p:tgtEl>
                                              <p:spTgt spid="8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additive="base">
                                            <p:cTn id="39" dur="1000" fill="hold"/>
                                            <p:tgtEl>
                                              <p:spTgt spid="116"/>
                                            </p:tgtEl>
                                            <p:attrNameLst>
                                              <p:attrName>ppt_x</p:attrName>
                                            </p:attrNameLst>
                                          </p:cBhvr>
                                          <p:tavLst>
                                            <p:tav tm="0">
                                              <p:val>
                                                <p:strVal val="#ppt_x"/>
                                              </p:val>
                                            </p:tav>
                                            <p:tav tm="100000">
                                              <p:val>
                                                <p:strVal val="#ppt_x"/>
                                              </p:val>
                                            </p:tav>
                                          </p:tavLst>
                                        </p:anim>
                                        <p:anim calcmode="lin" valueType="num">
                                          <p:cBhvr additive="base">
                                            <p:cTn id="40" dur="1000" fill="hold"/>
                                            <p:tgtEl>
                                              <p:spTgt spid="116"/>
                                            </p:tgtEl>
                                            <p:attrNameLst>
                                              <p:attrName>ppt_y</p:attrName>
                                            </p:attrNameLst>
                                          </p:cBhvr>
                                          <p:tavLst>
                                            <p:tav tm="0">
                                              <p:val>
                                                <p:strVal val="0-#ppt_h/2"/>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additive="base">
                                            <p:cTn id="43" dur="1000" fill="hold"/>
                                            <p:tgtEl>
                                              <p:spTgt spid="117"/>
                                            </p:tgtEl>
                                            <p:attrNameLst>
                                              <p:attrName>ppt_x</p:attrName>
                                            </p:attrNameLst>
                                          </p:cBhvr>
                                          <p:tavLst>
                                            <p:tav tm="0">
                                              <p:val>
                                                <p:strVal val="1+#ppt_w/2"/>
                                              </p:val>
                                            </p:tav>
                                            <p:tav tm="100000">
                                              <p:val>
                                                <p:strVal val="#ppt_x"/>
                                              </p:val>
                                            </p:tav>
                                          </p:tavLst>
                                        </p:anim>
                                        <p:anim calcmode="lin" valueType="num">
                                          <p:cBhvr additive="base">
                                            <p:cTn id="44" dur="1000" fill="hold"/>
                                            <p:tgtEl>
                                              <p:spTgt spid="117"/>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 calcmode="lin" valueType="num">
                                          <p:cBhvr additive="base">
                                            <p:cTn id="47" dur="1000" fill="hold"/>
                                            <p:tgtEl>
                                              <p:spTgt spid="120"/>
                                            </p:tgtEl>
                                            <p:attrNameLst>
                                              <p:attrName>ppt_x</p:attrName>
                                            </p:attrNameLst>
                                          </p:cBhvr>
                                          <p:tavLst>
                                            <p:tav tm="0">
                                              <p:val>
                                                <p:strVal val="1+#ppt_w/2"/>
                                              </p:val>
                                            </p:tav>
                                            <p:tav tm="100000">
                                              <p:val>
                                                <p:strVal val="#ppt_x"/>
                                              </p:val>
                                            </p:tav>
                                          </p:tavLst>
                                        </p:anim>
                                        <p:anim calcmode="lin" valueType="num">
                                          <p:cBhvr additive="base">
                                            <p:cTn id="48" dur="1000" fill="hold"/>
                                            <p:tgtEl>
                                              <p:spTgt spid="120"/>
                                            </p:tgtEl>
                                            <p:attrNameLst>
                                              <p:attrName>ppt_y</p:attrName>
                                            </p:attrNameLst>
                                          </p:cBhvr>
                                          <p:tavLst>
                                            <p:tav tm="0">
                                              <p:val>
                                                <p:strVal val="#ppt_y"/>
                                              </p:val>
                                            </p:tav>
                                            <p:tav tm="100000">
                                              <p:val>
                                                <p:strVal val="#ppt_y"/>
                                              </p:val>
                                            </p:tav>
                                          </p:tavLst>
                                        </p:anim>
                                      </p:childTnLst>
                                    </p:cTn>
                                  </p:par>
                                  <p:par>
                                    <p:cTn id="49" presetID="2" presetClass="entr" presetSubtype="2" decel="100000" fill="hold" nodeType="withEffect">
                                      <p:stCondLst>
                                        <p:cond delay="0"/>
                                      </p:stCondLst>
                                      <p:childTnLst>
                                        <p:set>
                                          <p:cBhvr>
                                            <p:cTn id="50" dur="1" fill="hold">
                                              <p:stCondLst>
                                                <p:cond delay="0"/>
                                              </p:stCondLst>
                                            </p:cTn>
                                            <p:tgtEl>
                                              <p:spTgt spid="128"/>
                                            </p:tgtEl>
                                            <p:attrNameLst>
                                              <p:attrName>style.visibility</p:attrName>
                                            </p:attrNameLst>
                                          </p:cBhvr>
                                          <p:to>
                                            <p:strVal val="visible"/>
                                          </p:to>
                                        </p:set>
                                        <p:anim calcmode="lin" valueType="num">
                                          <p:cBhvr additive="base">
                                            <p:cTn id="51" dur="1000" fill="hold"/>
                                            <p:tgtEl>
                                              <p:spTgt spid="128"/>
                                            </p:tgtEl>
                                            <p:attrNameLst>
                                              <p:attrName>ppt_x</p:attrName>
                                            </p:attrNameLst>
                                          </p:cBhvr>
                                          <p:tavLst>
                                            <p:tav tm="0">
                                              <p:val>
                                                <p:strVal val="1+#ppt_w/2"/>
                                              </p:val>
                                            </p:tav>
                                            <p:tav tm="100000">
                                              <p:val>
                                                <p:strVal val="#ppt_x"/>
                                              </p:val>
                                            </p:tav>
                                          </p:tavLst>
                                        </p:anim>
                                        <p:anim calcmode="lin" valueType="num">
                                          <p:cBhvr additive="base">
                                            <p:cTn id="52" dur="1000" fill="hold"/>
                                            <p:tgtEl>
                                              <p:spTgt spid="128"/>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additive="base">
                                            <p:cTn id="55" dur="1000" fill="hold"/>
                                            <p:tgtEl>
                                              <p:spTgt spid="131"/>
                                            </p:tgtEl>
                                            <p:attrNameLst>
                                              <p:attrName>ppt_x</p:attrName>
                                            </p:attrNameLst>
                                          </p:cBhvr>
                                          <p:tavLst>
                                            <p:tav tm="0">
                                              <p:val>
                                                <p:strVal val="1+#ppt_w/2"/>
                                              </p:val>
                                            </p:tav>
                                            <p:tav tm="100000">
                                              <p:val>
                                                <p:strVal val="#ppt_x"/>
                                              </p:val>
                                            </p:tav>
                                          </p:tavLst>
                                        </p:anim>
                                        <p:anim calcmode="lin" valueType="num">
                                          <p:cBhvr additive="base">
                                            <p:cTn id="56"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animBg="1"/>
          <p:bldP spid="88" grpId="0"/>
          <p:bldP spid="11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730820" y="1564140"/>
            <a:ext cx="4732477" cy="4733117"/>
            <a:chOff x="2798115" y="797625"/>
            <a:chExt cx="3549358" cy="3549838"/>
          </a:xfrm>
        </p:grpSpPr>
        <p:sp>
          <p:nvSpPr>
            <p:cNvPr id="6" name="任意多边形 5"/>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a:endParaRPr lang="zh-CN" altLang="en-US" sz="2400">
                <a:solidFill>
                  <a:schemeClr val="tx1">
                    <a:lumMod val="75000"/>
                    <a:lumOff val="25000"/>
                  </a:schemeClr>
                </a:solidFill>
              </a:endParaRPr>
            </a:p>
          </p:txBody>
        </p:sp>
        <p:sp>
          <p:nvSpPr>
            <p:cNvPr id="7" name="圆角矩形 6"/>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52" tIns="45727" rIns="91452" bIns="45727" rtlCol="0" anchor="ctr"/>
            <a:lstStyle/>
            <a:p>
              <a:pPr algn="ctr"/>
              <a:endParaRPr lang="zh-CN" altLang="en-US" sz="2400">
                <a:solidFill>
                  <a:schemeClr val="tx1">
                    <a:lumMod val="75000"/>
                    <a:lumOff val="25000"/>
                  </a:schemeClr>
                </a:solidFill>
              </a:endParaRPr>
            </a:p>
          </p:txBody>
        </p:sp>
      </p:grpSp>
      <p:grpSp>
        <p:nvGrpSpPr>
          <p:cNvPr id="8" name="组合 7"/>
          <p:cNvGrpSpPr/>
          <p:nvPr/>
        </p:nvGrpSpPr>
        <p:grpSpPr>
          <a:xfrm>
            <a:off x="3871847" y="1639965"/>
            <a:ext cx="1512600" cy="1416491"/>
            <a:chOff x="3871174" y="1138973"/>
            <a:chExt cx="1512338" cy="1416053"/>
          </a:xfrm>
          <a:solidFill>
            <a:schemeClr val="accent1">
              <a:lumMod val="75000"/>
            </a:schemeClr>
          </a:solidFill>
        </p:grpSpPr>
        <p:sp>
          <p:nvSpPr>
            <p:cNvPr id="9" name="任意多边形 8"/>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 name="等腰三角形 9"/>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1" name="组合 10"/>
          <p:cNvGrpSpPr/>
          <p:nvPr/>
        </p:nvGrpSpPr>
        <p:grpSpPr>
          <a:xfrm>
            <a:off x="6971185" y="1705187"/>
            <a:ext cx="1421600" cy="1515032"/>
            <a:chOff x="6969974" y="1204174"/>
            <a:chExt cx="1421353" cy="1514565"/>
          </a:xfrm>
          <a:solidFill>
            <a:schemeClr val="accent1">
              <a:lumMod val="75000"/>
            </a:schemeClr>
          </a:solidFill>
        </p:grpSpPr>
        <p:sp>
          <p:nvSpPr>
            <p:cNvPr id="12" name="任意多边形 11"/>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3" name="等腰三角形 12"/>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4" name="组合 13"/>
          <p:cNvGrpSpPr/>
          <p:nvPr/>
        </p:nvGrpSpPr>
        <p:grpSpPr>
          <a:xfrm>
            <a:off x="6806406" y="4792239"/>
            <a:ext cx="1515865" cy="1420300"/>
            <a:chOff x="6805224" y="4290274"/>
            <a:chExt cx="1515602" cy="1419862"/>
          </a:xfrm>
          <a:solidFill>
            <a:schemeClr val="accent1">
              <a:lumMod val="75000"/>
            </a:schemeClr>
          </a:solidFill>
        </p:grpSpPr>
        <p:sp>
          <p:nvSpPr>
            <p:cNvPr id="15" name="任意多边形 14"/>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 name="等腰三角形 15"/>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17" name="组合 16"/>
          <p:cNvGrpSpPr/>
          <p:nvPr/>
        </p:nvGrpSpPr>
        <p:grpSpPr>
          <a:xfrm>
            <a:off x="3799983" y="4627823"/>
            <a:ext cx="1422951" cy="1515685"/>
            <a:chOff x="3799323" y="4125909"/>
            <a:chExt cx="1422703" cy="1515217"/>
          </a:xfrm>
          <a:solidFill>
            <a:schemeClr val="accent1">
              <a:lumMod val="75000"/>
            </a:schemeClr>
          </a:solidFill>
        </p:grpSpPr>
        <p:sp>
          <p:nvSpPr>
            <p:cNvPr id="18" name="任意多边形 17"/>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9" name="等腰三角形 18"/>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0" name="文本框 19"/>
          <p:cNvSpPr txBox="1"/>
          <p:nvPr/>
        </p:nvSpPr>
        <p:spPr>
          <a:xfrm>
            <a:off x="5273131" y="1499659"/>
            <a:ext cx="1797772"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01</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1" name="文本框 20"/>
          <p:cNvSpPr txBox="1"/>
          <p:nvPr/>
        </p:nvSpPr>
        <p:spPr>
          <a:xfrm>
            <a:off x="5211336" y="5892155"/>
            <a:ext cx="1645233"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03</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2" name="文本框 21"/>
          <p:cNvSpPr txBox="1"/>
          <p:nvPr/>
        </p:nvSpPr>
        <p:spPr>
          <a:xfrm rot="5400000">
            <a:off x="7492772" y="3754195"/>
            <a:ext cx="1633139"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02</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sp>
        <p:nvSpPr>
          <p:cNvPr id="23" name="文本框 22"/>
          <p:cNvSpPr txBox="1"/>
          <p:nvPr/>
        </p:nvSpPr>
        <p:spPr>
          <a:xfrm rot="16200000">
            <a:off x="3082889" y="3643856"/>
            <a:ext cx="1636480" cy="461679"/>
          </a:xfrm>
          <a:prstGeom prst="rect">
            <a:avLst/>
          </a:prstGeom>
          <a:noFill/>
        </p:spPr>
        <p:txBody>
          <a:bodyPr wrap="square" lIns="91452" tIns="45727" rIns="91452" bIns="45727" rtlCol="0">
            <a:spAutoFit/>
          </a:bodyPr>
          <a:lstStyle/>
          <a:p>
            <a:pPr algn="ctr"/>
            <a:r>
              <a:rPr lang="en-US" altLang="zh-CN" sz="2400" dirty="0">
                <a:solidFill>
                  <a:schemeClr val="tx1">
                    <a:lumMod val="75000"/>
                    <a:lumOff val="25000"/>
                  </a:schemeClr>
                </a:solidFill>
                <a:latin typeface="汉仪菱心体简" panose="02010609000101010101" pitchFamily="49" charset="-122"/>
                <a:ea typeface="汉仪菱心体简" panose="02010609000101010101" pitchFamily="49" charset="-122"/>
              </a:rPr>
              <a:t>STEP 04</a:t>
            </a:r>
            <a:endParaRPr lang="zh-CN" altLang="en-US" sz="2400" dirty="0">
              <a:solidFill>
                <a:schemeClr val="tx1">
                  <a:lumMod val="75000"/>
                  <a:lumOff val="25000"/>
                </a:schemeClr>
              </a:solidFill>
              <a:latin typeface="汉仪菱心体简" panose="02010609000101010101" pitchFamily="49" charset="-122"/>
              <a:ea typeface="汉仪菱心体简" panose="02010609000101010101" pitchFamily="49" charset="-122"/>
            </a:endParaRPr>
          </a:p>
        </p:txBody>
      </p:sp>
      <p:grpSp>
        <p:nvGrpSpPr>
          <p:cNvPr id="24" name="组合 23"/>
          <p:cNvGrpSpPr/>
          <p:nvPr/>
        </p:nvGrpSpPr>
        <p:grpSpPr>
          <a:xfrm>
            <a:off x="4362202" y="2182388"/>
            <a:ext cx="3469717" cy="3496624"/>
            <a:chOff x="4361443" y="1681228"/>
            <a:chExt cx="3469115" cy="3495545"/>
          </a:xfrm>
          <a:effectLst>
            <a:outerShdw blurRad="203200" dist="88900" dir="2700000" algn="tl" rotWithShape="0">
              <a:prstClr val="black">
                <a:alpha val="30000"/>
              </a:prstClr>
            </a:outerShdw>
          </a:effectLst>
        </p:grpSpPr>
        <p:sp>
          <p:nvSpPr>
            <p:cNvPr id="25" name="泪滴形 24"/>
            <p:cNvSpPr/>
            <p:nvPr/>
          </p:nvSpPr>
          <p:spPr>
            <a:xfrm flipV="1">
              <a:off x="4361443" y="1681228"/>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6" name="泪滴形 25"/>
            <p:cNvSpPr/>
            <p:nvPr/>
          </p:nvSpPr>
          <p:spPr>
            <a:xfrm flipH="1">
              <a:off x="6145559" y="3491775"/>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7" name="泪滴形 26"/>
            <p:cNvSpPr/>
            <p:nvPr/>
          </p:nvSpPr>
          <p:spPr>
            <a:xfrm flipH="1" flipV="1">
              <a:off x="6145559" y="1681228"/>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8" name="泪滴形 27"/>
            <p:cNvSpPr/>
            <p:nvPr/>
          </p:nvSpPr>
          <p:spPr>
            <a:xfrm>
              <a:off x="4361443" y="3491775"/>
              <a:ext cx="1684999" cy="1684998"/>
            </a:xfrm>
            <a:prstGeom prst="teardrop">
              <a:avLst/>
            </a:prstGeom>
            <a:solidFill>
              <a:schemeClr val="accent1">
                <a:lumMod val="100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29" name="组合 28"/>
          <p:cNvGrpSpPr/>
          <p:nvPr/>
        </p:nvGrpSpPr>
        <p:grpSpPr>
          <a:xfrm>
            <a:off x="4525833" y="2346557"/>
            <a:ext cx="1414953" cy="1415145"/>
            <a:chOff x="3394374" y="1384437"/>
            <a:chExt cx="1061215" cy="1061359"/>
          </a:xfrm>
        </p:grpSpPr>
        <p:grpSp>
          <p:nvGrpSpPr>
            <p:cNvPr id="30" name="组合 29"/>
            <p:cNvGrpSpPr/>
            <p:nvPr/>
          </p:nvGrpSpPr>
          <p:grpSpPr>
            <a:xfrm>
              <a:off x="3394374" y="1384437"/>
              <a:ext cx="1061215" cy="1061359"/>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37" name="椭圆 36"/>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8" name="椭圆 3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31"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3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3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grpSp>
        <p:nvGrpSpPr>
          <p:cNvPr id="39" name="组合 38"/>
          <p:cNvGrpSpPr/>
          <p:nvPr/>
        </p:nvGrpSpPr>
        <p:grpSpPr>
          <a:xfrm>
            <a:off x="6253333" y="2346557"/>
            <a:ext cx="1414953" cy="1415145"/>
            <a:chOff x="4689999" y="1384437"/>
            <a:chExt cx="1061215" cy="1061359"/>
          </a:xfrm>
        </p:grpSpPr>
        <p:grpSp>
          <p:nvGrpSpPr>
            <p:cNvPr id="40" name="组合 39"/>
            <p:cNvGrpSpPr/>
            <p:nvPr/>
          </p:nvGrpSpPr>
          <p:grpSpPr>
            <a:xfrm>
              <a:off x="4689999" y="1384437"/>
              <a:ext cx="1061215" cy="1061359"/>
              <a:chOff x="4926840" y="1732375"/>
              <a:chExt cx="1656097" cy="1656098"/>
            </a:xfrm>
          </p:grpSpPr>
          <p:sp>
            <p:nvSpPr>
              <p:cNvPr id="42" name="任意多边形 41"/>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43" name="椭圆 42"/>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44" name="椭圆 43"/>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41"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lumMod val="100000"/>
              </a:schemeClr>
            </a:solidFill>
            <a:ln>
              <a:noFill/>
            </a:ln>
          </p:spPr>
          <p:txBody>
            <a:bodyPr vert="horz" wrap="square" lIns="91452" tIns="45727" rIns="91452" bIns="45727" numCol="1" anchor="t" anchorCtr="0" compatLnSpc="1"/>
            <a:lstStyle/>
            <a:p>
              <a:endParaRPr lang="zh-CN" altLang="en-US" sz="2400">
                <a:solidFill>
                  <a:schemeClr val="tx1">
                    <a:lumMod val="75000"/>
                    <a:lumOff val="25000"/>
                  </a:schemeClr>
                </a:solidFill>
              </a:endParaRPr>
            </a:p>
          </p:txBody>
        </p:sp>
      </p:grpSp>
      <p:grpSp>
        <p:nvGrpSpPr>
          <p:cNvPr id="45" name="组合 44"/>
          <p:cNvGrpSpPr/>
          <p:nvPr/>
        </p:nvGrpSpPr>
        <p:grpSpPr>
          <a:xfrm>
            <a:off x="4525833" y="4086993"/>
            <a:ext cx="1414953" cy="1415145"/>
            <a:chOff x="3394374" y="2689764"/>
            <a:chExt cx="1061215" cy="1061359"/>
          </a:xfrm>
        </p:grpSpPr>
        <p:grpSp>
          <p:nvGrpSpPr>
            <p:cNvPr id="46" name="组合 45"/>
            <p:cNvGrpSpPr/>
            <p:nvPr/>
          </p:nvGrpSpPr>
          <p:grpSpPr>
            <a:xfrm>
              <a:off x="3394374" y="2689764"/>
              <a:ext cx="1061215" cy="1061359"/>
              <a:chOff x="4926840" y="1732375"/>
              <a:chExt cx="1656097" cy="1656098"/>
            </a:xfrm>
          </p:grpSpPr>
          <p:sp>
            <p:nvSpPr>
              <p:cNvPr id="51" name="任意多边形 5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52" name="椭圆 51"/>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3" name="椭圆 52"/>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47"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4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sp>
            <p:nvSpPr>
              <p:cNvPr id="5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endParaRPr>
              </a:p>
            </p:txBody>
          </p:sp>
        </p:grpSp>
      </p:grpSp>
      <p:grpSp>
        <p:nvGrpSpPr>
          <p:cNvPr id="54" name="组合 53"/>
          <p:cNvGrpSpPr/>
          <p:nvPr/>
        </p:nvGrpSpPr>
        <p:grpSpPr>
          <a:xfrm>
            <a:off x="6253333" y="4086993"/>
            <a:ext cx="1414953" cy="1415145"/>
            <a:chOff x="4689999" y="2689764"/>
            <a:chExt cx="1061215" cy="1061359"/>
          </a:xfrm>
        </p:grpSpPr>
        <p:grpSp>
          <p:nvGrpSpPr>
            <p:cNvPr id="55" name="组合 54"/>
            <p:cNvGrpSpPr/>
            <p:nvPr/>
          </p:nvGrpSpPr>
          <p:grpSpPr>
            <a:xfrm>
              <a:off x="4689999" y="2689764"/>
              <a:ext cx="1061215" cy="1061359"/>
              <a:chOff x="4926840" y="1732375"/>
              <a:chExt cx="1656097" cy="1656098"/>
            </a:xfrm>
          </p:grpSpPr>
          <p:sp>
            <p:nvSpPr>
              <p:cNvPr id="57" name="任意多边形 5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tx1">
                      <a:lumMod val="75000"/>
                      <a:lumOff val="25000"/>
                    </a:schemeClr>
                  </a:solidFill>
                </a:endParaRPr>
              </a:p>
            </p:txBody>
          </p:sp>
          <p:sp>
            <p:nvSpPr>
              <p:cNvPr id="58" name="椭圆 57"/>
              <p:cNvSpPr/>
              <p:nvPr/>
            </p:nvSpPr>
            <p:spPr>
              <a:xfrm>
                <a:off x="5189938" y="1995474"/>
                <a:ext cx="1129900" cy="1129900"/>
              </a:xfrm>
              <a:prstGeom prst="ellipse">
                <a:avLst/>
              </a:prstGeom>
              <a:solidFill>
                <a:schemeClr val="accent1">
                  <a:lumMod val="100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59" name="椭圆 58"/>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56"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1">
                <a:lumMod val="100000"/>
              </a:schemeClr>
            </a:solidFill>
            <a:ln>
              <a:noFill/>
            </a:ln>
          </p:spPr>
          <p:txBody>
            <a:bodyPr vert="horz" wrap="square" lIns="91452" tIns="45727" rIns="91452" bIns="45727" numCol="1" anchor="t" anchorCtr="0" compatLnSpc="1"/>
            <a:lstStyle/>
            <a:p>
              <a:endParaRPr lang="zh-CN" altLang="en-US" sz="2400" dirty="0">
                <a:solidFill>
                  <a:schemeClr val="tx1">
                    <a:lumMod val="75000"/>
                    <a:lumOff val="25000"/>
                  </a:schemeClr>
                </a:solidFill>
              </a:endParaRPr>
            </a:p>
          </p:txBody>
        </p:sp>
      </p:grpSp>
      <p:sp>
        <p:nvSpPr>
          <p:cNvPr id="72"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73"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74" name="组合 73"/>
          <p:cNvGrpSpPr/>
          <p:nvPr/>
        </p:nvGrpSpPr>
        <p:grpSpPr>
          <a:xfrm>
            <a:off x="1687929" y="1805619"/>
            <a:ext cx="2130114" cy="877249"/>
            <a:chOff x="874712" y="3408258"/>
            <a:chExt cx="2371844" cy="877249"/>
          </a:xfrm>
        </p:grpSpPr>
        <p:sp>
          <p:nvSpPr>
            <p:cNvPr id="75" name="矩形 7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6" name="矩形 7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77" name="组合 76"/>
          <p:cNvGrpSpPr/>
          <p:nvPr/>
        </p:nvGrpSpPr>
        <p:grpSpPr>
          <a:xfrm>
            <a:off x="8668493" y="1805619"/>
            <a:ext cx="2130114" cy="877249"/>
            <a:chOff x="874712" y="3408258"/>
            <a:chExt cx="2371844" cy="877249"/>
          </a:xfrm>
        </p:grpSpPr>
        <p:sp>
          <p:nvSpPr>
            <p:cNvPr id="78" name="矩形 77"/>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79" name="矩形 78"/>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80" name="组合 79"/>
          <p:cNvGrpSpPr/>
          <p:nvPr/>
        </p:nvGrpSpPr>
        <p:grpSpPr>
          <a:xfrm>
            <a:off x="1687929" y="4738544"/>
            <a:ext cx="2130114" cy="877249"/>
            <a:chOff x="874712" y="3408258"/>
            <a:chExt cx="2371844" cy="877249"/>
          </a:xfrm>
        </p:grpSpPr>
        <p:sp>
          <p:nvSpPr>
            <p:cNvPr id="81" name="矩形 80"/>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2" name="矩形 81"/>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83" name="组合 82"/>
          <p:cNvGrpSpPr/>
          <p:nvPr/>
        </p:nvGrpSpPr>
        <p:grpSpPr>
          <a:xfrm>
            <a:off x="8668493" y="4738544"/>
            <a:ext cx="2130114" cy="877249"/>
            <a:chOff x="874712" y="3408258"/>
            <a:chExt cx="2371844" cy="877249"/>
          </a:xfrm>
        </p:grpSpPr>
        <p:sp>
          <p:nvSpPr>
            <p:cNvPr id="84" name="矩形 83"/>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85" name="矩形 84"/>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800" fill="hold"/>
                                            <p:tgtEl>
                                              <p:spTgt spid="24"/>
                                            </p:tgtEl>
                                            <p:attrNameLst>
                                              <p:attrName>ppt_w</p:attrName>
                                            </p:attrNameLst>
                                          </p:cBhvr>
                                          <p:tavLst>
                                            <p:tav tm="0">
                                              <p:val>
                                                <p:fltVal val="0"/>
                                              </p:val>
                                            </p:tav>
                                            <p:tav tm="100000">
                                              <p:val>
                                                <p:strVal val="#ppt_w"/>
                                              </p:val>
                                            </p:tav>
                                          </p:tavLst>
                                        </p:anim>
                                        <p:anim calcmode="lin" valueType="num">
                                          <p:cBhvr>
                                            <p:cTn id="8" dur="800" fill="hold"/>
                                            <p:tgtEl>
                                              <p:spTgt spid="24"/>
                                            </p:tgtEl>
                                            <p:attrNameLst>
                                              <p:attrName>ppt_h</p:attrName>
                                            </p:attrNameLst>
                                          </p:cBhvr>
                                          <p:tavLst>
                                            <p:tav tm="0">
                                              <p:val>
                                                <p:fltVal val="0"/>
                                              </p:val>
                                            </p:tav>
                                            <p:tav tm="100000">
                                              <p:val>
                                                <p:strVal val="#ppt_h"/>
                                              </p:val>
                                            </p:tav>
                                          </p:tavLst>
                                        </p:anim>
                                        <p:animEffect transition="in" filter="fade">
                                          <p:cBhvr>
                                            <p:cTn id="9" dur="800"/>
                                            <p:tgtEl>
                                              <p:spTgt spid="24"/>
                                            </p:tgtEl>
                                          </p:cBhvr>
                                        </p:animEffect>
                                      </p:childTnLst>
                                    </p:cTn>
                                  </p:par>
                                  <p:par>
                                    <p:cTn id="10" presetID="31" presetClass="entr" presetSubtype="0" fill="hold" nodeType="withEffect">
                                      <p:stCondLst>
                                        <p:cond delay="7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31" presetClass="entr" presetSubtype="0" fill="hold" nodeType="withEffect">
                                      <p:stCondLst>
                                        <p:cond delay="70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31" presetClass="entr" presetSubtype="0" fill="hold" nodeType="withEffect">
                                      <p:stCondLst>
                                        <p:cond delay="7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style.rotation</p:attrName>
                                            </p:attrNameLst>
                                          </p:cBhvr>
                                          <p:tavLst>
                                            <p:tav tm="0">
                                              <p:val>
                                                <p:fltVal val="90"/>
                                              </p:val>
                                            </p:tav>
                                            <p:tav tm="100000">
                                              <p:val>
                                                <p:fltVal val="0"/>
                                              </p:val>
                                            </p:tav>
                                          </p:tavLst>
                                        </p:anim>
                                        <p:animEffect transition="in" filter="fade">
                                          <p:cBhvr>
                                            <p:cTn id="27" dur="1000"/>
                                            <p:tgtEl>
                                              <p:spTgt spid="45"/>
                                            </p:tgtEl>
                                          </p:cBhvr>
                                        </p:animEffect>
                                      </p:childTnLst>
                                    </p:cTn>
                                  </p:par>
                                  <p:par>
                                    <p:cTn id="28" presetID="31" presetClass="entr" presetSubtype="0" fill="hold" nodeType="withEffect">
                                      <p:stCondLst>
                                        <p:cond delay="7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6" presetClass="entr" presetSubtype="32" fill="hold" nodeType="withEffect">
                                      <p:stCondLst>
                                        <p:cond delay="7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2000"/>
                                            <p:tgtEl>
                                              <p:spTgt spid="5"/>
                                            </p:tgtEl>
                                          </p:cBhvr>
                                        </p:animEffect>
                                      </p:childTnLst>
                                    </p:cTn>
                                  </p:par>
                                  <p:par>
                                    <p:cTn id="37" presetID="22" presetClass="entr" presetSubtype="4" fill="hold" nodeType="withEffect">
                                      <p:stCondLst>
                                        <p:cond delay="27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3500"/>
                                </p:stCondLst>
                                <p:childTnLst>
                                  <p:par>
                                    <p:cTn id="67" presetID="22" presetClass="entr" presetSubtype="4"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2" presetClass="entr" presetSubtype="1" fill="hold" grpId="0" nodeType="withEffect" p14:presetBounceEnd="81000">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14:bounceEnd="81000">
                                          <p:cBhvr additive="base">
                                            <p:cTn id="78" dur="1000" fill="hold"/>
                                            <p:tgtEl>
                                              <p:spTgt spid="72"/>
                                            </p:tgtEl>
                                            <p:attrNameLst>
                                              <p:attrName>ppt_x</p:attrName>
                                            </p:attrNameLst>
                                          </p:cBhvr>
                                          <p:tavLst>
                                            <p:tav tm="0">
                                              <p:val>
                                                <p:strVal val="#ppt_x"/>
                                              </p:val>
                                            </p:tav>
                                            <p:tav tm="100000">
                                              <p:val>
                                                <p:strVal val="#ppt_x"/>
                                              </p:val>
                                            </p:tav>
                                          </p:tavLst>
                                        </p:anim>
                                        <p:anim calcmode="lin" valueType="num" p14:bounceEnd="81000">
                                          <p:cBhvr additive="base">
                                            <p:cTn id="79" dur="1000" fill="hold"/>
                                            <p:tgtEl>
                                              <p:spTgt spid="7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14:presetBounceEnd="81000">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14:bounceEnd="81000">
                                          <p:cBhvr additive="base">
                                            <p:cTn id="82" dur="1000" fill="hold"/>
                                            <p:tgtEl>
                                              <p:spTgt spid="73"/>
                                            </p:tgtEl>
                                            <p:attrNameLst>
                                              <p:attrName>ppt_x</p:attrName>
                                            </p:attrNameLst>
                                          </p:cBhvr>
                                          <p:tavLst>
                                            <p:tav tm="0">
                                              <p:val>
                                                <p:strVal val="#ppt_x"/>
                                              </p:val>
                                            </p:tav>
                                            <p:tav tm="100000">
                                              <p:val>
                                                <p:strVal val="#ppt_x"/>
                                              </p:val>
                                            </p:tav>
                                          </p:tavLst>
                                        </p:anim>
                                        <p:anim calcmode="lin" valueType="num" p14:bounceEnd="81000">
                                          <p:cBhvr additive="base">
                                            <p:cTn id="83" dur="1000" fill="hold"/>
                                            <p:tgtEl>
                                              <p:spTgt spid="73"/>
                                            </p:tgtEl>
                                            <p:attrNameLst>
                                              <p:attrName>ppt_y</p:attrName>
                                            </p:attrNameLst>
                                          </p:cBhvr>
                                          <p:tavLst>
                                            <p:tav tm="0">
                                              <p:val>
                                                <p:strVal val="0-#ppt_h/2"/>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1000" fill="hold"/>
                                            <p:tgtEl>
                                              <p:spTgt spid="74"/>
                                            </p:tgtEl>
                                            <p:attrNameLst>
                                              <p:attrName>ppt_x</p:attrName>
                                            </p:attrNameLst>
                                          </p:cBhvr>
                                          <p:tavLst>
                                            <p:tav tm="0">
                                              <p:val>
                                                <p:strVal val="1+#ppt_w/2"/>
                                              </p:val>
                                            </p:tav>
                                            <p:tav tm="100000">
                                              <p:val>
                                                <p:strVal val="#ppt_x"/>
                                              </p:val>
                                            </p:tav>
                                          </p:tavLst>
                                        </p:anim>
                                        <p:anim calcmode="lin" valueType="num">
                                          <p:cBhvr additive="base">
                                            <p:cTn id="87" dur="1000" fill="hold"/>
                                            <p:tgtEl>
                                              <p:spTgt spid="74"/>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1000" fill="hold"/>
                                            <p:tgtEl>
                                              <p:spTgt spid="77"/>
                                            </p:tgtEl>
                                            <p:attrNameLst>
                                              <p:attrName>ppt_x</p:attrName>
                                            </p:attrNameLst>
                                          </p:cBhvr>
                                          <p:tavLst>
                                            <p:tav tm="0">
                                              <p:val>
                                                <p:strVal val="1+#ppt_w/2"/>
                                              </p:val>
                                            </p:tav>
                                            <p:tav tm="100000">
                                              <p:val>
                                                <p:strVal val="#ppt_x"/>
                                              </p:val>
                                            </p:tav>
                                          </p:tavLst>
                                        </p:anim>
                                        <p:anim calcmode="lin" valueType="num">
                                          <p:cBhvr additive="base">
                                            <p:cTn id="91" dur="1000" fill="hold"/>
                                            <p:tgtEl>
                                              <p:spTgt spid="77"/>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1000" fill="hold"/>
                                            <p:tgtEl>
                                              <p:spTgt spid="80"/>
                                            </p:tgtEl>
                                            <p:attrNameLst>
                                              <p:attrName>ppt_x</p:attrName>
                                            </p:attrNameLst>
                                          </p:cBhvr>
                                          <p:tavLst>
                                            <p:tav tm="0">
                                              <p:val>
                                                <p:strVal val="1+#ppt_w/2"/>
                                              </p:val>
                                            </p:tav>
                                            <p:tav tm="100000">
                                              <p:val>
                                                <p:strVal val="#ppt_x"/>
                                              </p:val>
                                            </p:tav>
                                          </p:tavLst>
                                        </p:anim>
                                        <p:anim calcmode="lin" valueType="num">
                                          <p:cBhvr additive="base">
                                            <p:cTn id="95" dur="1000" fill="hold"/>
                                            <p:tgtEl>
                                              <p:spTgt spid="80"/>
                                            </p:tgtEl>
                                            <p:attrNameLst>
                                              <p:attrName>ppt_y</p:attrName>
                                            </p:attrNameLst>
                                          </p:cBhvr>
                                          <p:tavLst>
                                            <p:tav tm="0">
                                              <p:val>
                                                <p:strVal val="#ppt_y"/>
                                              </p:val>
                                            </p:tav>
                                            <p:tav tm="100000">
                                              <p:val>
                                                <p:strVal val="#ppt_y"/>
                                              </p:val>
                                            </p:tav>
                                          </p:tavLst>
                                        </p:anim>
                                      </p:childTnLst>
                                    </p:cTn>
                                  </p:par>
                                  <p:par>
                                    <p:cTn id="96" presetID="2" presetClass="entr" presetSubtype="2" decel="10000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1000" fill="hold"/>
                                            <p:tgtEl>
                                              <p:spTgt spid="83"/>
                                            </p:tgtEl>
                                            <p:attrNameLst>
                                              <p:attrName>ppt_x</p:attrName>
                                            </p:attrNameLst>
                                          </p:cBhvr>
                                          <p:tavLst>
                                            <p:tav tm="0">
                                              <p:val>
                                                <p:strVal val="1+#ppt_w/2"/>
                                              </p:val>
                                            </p:tav>
                                            <p:tav tm="100000">
                                              <p:val>
                                                <p:strVal val="#ppt_x"/>
                                              </p:val>
                                            </p:tav>
                                          </p:tavLst>
                                        </p:anim>
                                        <p:anim calcmode="lin" valueType="num">
                                          <p:cBhvr additive="base">
                                            <p:cTn id="99"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72" grpId="0"/>
          <p:bldP spid="7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800" fill="hold"/>
                                            <p:tgtEl>
                                              <p:spTgt spid="24"/>
                                            </p:tgtEl>
                                            <p:attrNameLst>
                                              <p:attrName>ppt_w</p:attrName>
                                            </p:attrNameLst>
                                          </p:cBhvr>
                                          <p:tavLst>
                                            <p:tav tm="0">
                                              <p:val>
                                                <p:fltVal val="0"/>
                                              </p:val>
                                            </p:tav>
                                            <p:tav tm="100000">
                                              <p:val>
                                                <p:strVal val="#ppt_w"/>
                                              </p:val>
                                            </p:tav>
                                          </p:tavLst>
                                        </p:anim>
                                        <p:anim calcmode="lin" valueType="num">
                                          <p:cBhvr>
                                            <p:cTn id="8" dur="800" fill="hold"/>
                                            <p:tgtEl>
                                              <p:spTgt spid="24"/>
                                            </p:tgtEl>
                                            <p:attrNameLst>
                                              <p:attrName>ppt_h</p:attrName>
                                            </p:attrNameLst>
                                          </p:cBhvr>
                                          <p:tavLst>
                                            <p:tav tm="0">
                                              <p:val>
                                                <p:fltVal val="0"/>
                                              </p:val>
                                            </p:tav>
                                            <p:tav tm="100000">
                                              <p:val>
                                                <p:strVal val="#ppt_h"/>
                                              </p:val>
                                            </p:tav>
                                          </p:tavLst>
                                        </p:anim>
                                        <p:animEffect transition="in" filter="fade">
                                          <p:cBhvr>
                                            <p:cTn id="9" dur="800"/>
                                            <p:tgtEl>
                                              <p:spTgt spid="24"/>
                                            </p:tgtEl>
                                          </p:cBhvr>
                                        </p:animEffect>
                                      </p:childTnLst>
                                    </p:cTn>
                                  </p:par>
                                  <p:par>
                                    <p:cTn id="10" presetID="31" presetClass="entr" presetSubtype="0" fill="hold" nodeType="withEffect">
                                      <p:stCondLst>
                                        <p:cond delay="70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fltVal val="0"/>
                                              </p:val>
                                            </p:tav>
                                            <p:tav tm="100000">
                                              <p:val>
                                                <p:strVal val="#ppt_w"/>
                                              </p:val>
                                            </p:tav>
                                          </p:tavLst>
                                        </p:anim>
                                        <p:anim calcmode="lin" valueType="num">
                                          <p:cBhvr>
                                            <p:cTn id="13" dur="1000" fill="hold"/>
                                            <p:tgtEl>
                                              <p:spTgt spid="29"/>
                                            </p:tgtEl>
                                            <p:attrNameLst>
                                              <p:attrName>ppt_h</p:attrName>
                                            </p:attrNameLst>
                                          </p:cBhvr>
                                          <p:tavLst>
                                            <p:tav tm="0">
                                              <p:val>
                                                <p:fltVal val="0"/>
                                              </p:val>
                                            </p:tav>
                                            <p:tav tm="100000">
                                              <p:val>
                                                <p:strVal val="#ppt_h"/>
                                              </p:val>
                                            </p:tav>
                                          </p:tavLst>
                                        </p:anim>
                                        <p:anim calcmode="lin" valueType="num">
                                          <p:cBhvr>
                                            <p:cTn id="14" dur="1000" fill="hold"/>
                                            <p:tgtEl>
                                              <p:spTgt spid="29"/>
                                            </p:tgtEl>
                                            <p:attrNameLst>
                                              <p:attrName>style.rotation</p:attrName>
                                            </p:attrNameLst>
                                          </p:cBhvr>
                                          <p:tavLst>
                                            <p:tav tm="0">
                                              <p:val>
                                                <p:fltVal val="90"/>
                                              </p:val>
                                            </p:tav>
                                            <p:tav tm="100000">
                                              <p:val>
                                                <p:fltVal val="0"/>
                                              </p:val>
                                            </p:tav>
                                          </p:tavLst>
                                        </p:anim>
                                        <p:animEffect transition="in" filter="fade">
                                          <p:cBhvr>
                                            <p:cTn id="15" dur="1000"/>
                                            <p:tgtEl>
                                              <p:spTgt spid="29"/>
                                            </p:tgtEl>
                                          </p:cBhvr>
                                        </p:animEffect>
                                      </p:childTnLst>
                                    </p:cTn>
                                  </p:par>
                                  <p:par>
                                    <p:cTn id="16" presetID="31" presetClass="entr" presetSubtype="0" fill="hold" nodeType="withEffect">
                                      <p:stCondLst>
                                        <p:cond delay="700"/>
                                      </p:stCondLst>
                                      <p:childTnLst>
                                        <p:set>
                                          <p:cBhvr>
                                            <p:cTn id="17" dur="1" fill="hold">
                                              <p:stCondLst>
                                                <p:cond delay="0"/>
                                              </p:stCondLst>
                                            </p:cTn>
                                            <p:tgtEl>
                                              <p:spTgt spid="39"/>
                                            </p:tgtEl>
                                            <p:attrNameLst>
                                              <p:attrName>style.visibility</p:attrName>
                                            </p:attrNameLst>
                                          </p:cBhvr>
                                          <p:to>
                                            <p:strVal val="visible"/>
                                          </p:to>
                                        </p:set>
                                        <p:anim calcmode="lin" valueType="num">
                                          <p:cBhvr>
                                            <p:cTn id="18" dur="1000" fill="hold"/>
                                            <p:tgtEl>
                                              <p:spTgt spid="39"/>
                                            </p:tgtEl>
                                            <p:attrNameLst>
                                              <p:attrName>ppt_w</p:attrName>
                                            </p:attrNameLst>
                                          </p:cBhvr>
                                          <p:tavLst>
                                            <p:tav tm="0">
                                              <p:val>
                                                <p:fltVal val="0"/>
                                              </p:val>
                                            </p:tav>
                                            <p:tav tm="100000">
                                              <p:val>
                                                <p:strVal val="#ppt_w"/>
                                              </p:val>
                                            </p:tav>
                                          </p:tavLst>
                                        </p:anim>
                                        <p:anim calcmode="lin" valueType="num">
                                          <p:cBhvr>
                                            <p:cTn id="19" dur="1000" fill="hold"/>
                                            <p:tgtEl>
                                              <p:spTgt spid="39"/>
                                            </p:tgtEl>
                                            <p:attrNameLst>
                                              <p:attrName>ppt_h</p:attrName>
                                            </p:attrNameLst>
                                          </p:cBhvr>
                                          <p:tavLst>
                                            <p:tav tm="0">
                                              <p:val>
                                                <p:fltVal val="0"/>
                                              </p:val>
                                            </p:tav>
                                            <p:tav tm="100000">
                                              <p:val>
                                                <p:strVal val="#ppt_h"/>
                                              </p:val>
                                            </p:tav>
                                          </p:tavLst>
                                        </p:anim>
                                        <p:anim calcmode="lin" valueType="num">
                                          <p:cBhvr>
                                            <p:cTn id="20" dur="1000" fill="hold"/>
                                            <p:tgtEl>
                                              <p:spTgt spid="39"/>
                                            </p:tgtEl>
                                            <p:attrNameLst>
                                              <p:attrName>style.rotation</p:attrName>
                                            </p:attrNameLst>
                                          </p:cBhvr>
                                          <p:tavLst>
                                            <p:tav tm="0">
                                              <p:val>
                                                <p:fltVal val="90"/>
                                              </p:val>
                                            </p:tav>
                                            <p:tav tm="100000">
                                              <p:val>
                                                <p:fltVal val="0"/>
                                              </p:val>
                                            </p:tav>
                                          </p:tavLst>
                                        </p:anim>
                                        <p:animEffect transition="in" filter="fade">
                                          <p:cBhvr>
                                            <p:cTn id="21" dur="1000"/>
                                            <p:tgtEl>
                                              <p:spTgt spid="39"/>
                                            </p:tgtEl>
                                          </p:cBhvr>
                                        </p:animEffect>
                                      </p:childTnLst>
                                    </p:cTn>
                                  </p:par>
                                  <p:par>
                                    <p:cTn id="22" presetID="31" presetClass="entr" presetSubtype="0" fill="hold" nodeType="withEffect">
                                      <p:stCondLst>
                                        <p:cond delay="7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1000" fill="hold"/>
                                            <p:tgtEl>
                                              <p:spTgt spid="45"/>
                                            </p:tgtEl>
                                            <p:attrNameLst>
                                              <p:attrName>ppt_w</p:attrName>
                                            </p:attrNameLst>
                                          </p:cBhvr>
                                          <p:tavLst>
                                            <p:tav tm="0">
                                              <p:val>
                                                <p:fltVal val="0"/>
                                              </p:val>
                                            </p:tav>
                                            <p:tav tm="100000">
                                              <p:val>
                                                <p:strVal val="#ppt_w"/>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style.rotation</p:attrName>
                                            </p:attrNameLst>
                                          </p:cBhvr>
                                          <p:tavLst>
                                            <p:tav tm="0">
                                              <p:val>
                                                <p:fltVal val="90"/>
                                              </p:val>
                                            </p:tav>
                                            <p:tav tm="100000">
                                              <p:val>
                                                <p:fltVal val="0"/>
                                              </p:val>
                                            </p:tav>
                                          </p:tavLst>
                                        </p:anim>
                                        <p:animEffect transition="in" filter="fade">
                                          <p:cBhvr>
                                            <p:cTn id="27" dur="1000"/>
                                            <p:tgtEl>
                                              <p:spTgt spid="45"/>
                                            </p:tgtEl>
                                          </p:cBhvr>
                                        </p:animEffect>
                                      </p:childTnLst>
                                    </p:cTn>
                                  </p:par>
                                  <p:par>
                                    <p:cTn id="28" presetID="31" presetClass="entr" presetSubtype="0" fill="hold" nodeType="withEffect">
                                      <p:stCondLst>
                                        <p:cond delay="700"/>
                                      </p:stCondLst>
                                      <p:childTnLst>
                                        <p:set>
                                          <p:cBhvr>
                                            <p:cTn id="29" dur="1" fill="hold">
                                              <p:stCondLst>
                                                <p:cond delay="0"/>
                                              </p:stCondLst>
                                            </p:cTn>
                                            <p:tgtEl>
                                              <p:spTgt spid="54"/>
                                            </p:tgtEl>
                                            <p:attrNameLst>
                                              <p:attrName>style.visibility</p:attrName>
                                            </p:attrNameLst>
                                          </p:cBhvr>
                                          <p:to>
                                            <p:strVal val="visible"/>
                                          </p:to>
                                        </p:set>
                                        <p:anim calcmode="lin" valueType="num">
                                          <p:cBhvr>
                                            <p:cTn id="30" dur="1000" fill="hold"/>
                                            <p:tgtEl>
                                              <p:spTgt spid="54"/>
                                            </p:tgtEl>
                                            <p:attrNameLst>
                                              <p:attrName>ppt_w</p:attrName>
                                            </p:attrNameLst>
                                          </p:cBhvr>
                                          <p:tavLst>
                                            <p:tav tm="0">
                                              <p:val>
                                                <p:fltVal val="0"/>
                                              </p:val>
                                            </p:tav>
                                            <p:tav tm="100000">
                                              <p:val>
                                                <p:strVal val="#ppt_w"/>
                                              </p:val>
                                            </p:tav>
                                          </p:tavLst>
                                        </p:anim>
                                        <p:anim calcmode="lin" valueType="num">
                                          <p:cBhvr>
                                            <p:cTn id="31" dur="1000" fill="hold"/>
                                            <p:tgtEl>
                                              <p:spTgt spid="54"/>
                                            </p:tgtEl>
                                            <p:attrNameLst>
                                              <p:attrName>ppt_h</p:attrName>
                                            </p:attrNameLst>
                                          </p:cBhvr>
                                          <p:tavLst>
                                            <p:tav tm="0">
                                              <p:val>
                                                <p:fltVal val="0"/>
                                              </p:val>
                                            </p:tav>
                                            <p:tav tm="100000">
                                              <p:val>
                                                <p:strVal val="#ppt_h"/>
                                              </p:val>
                                            </p:tav>
                                          </p:tavLst>
                                        </p:anim>
                                        <p:anim calcmode="lin" valueType="num">
                                          <p:cBhvr>
                                            <p:cTn id="32" dur="1000" fill="hold"/>
                                            <p:tgtEl>
                                              <p:spTgt spid="54"/>
                                            </p:tgtEl>
                                            <p:attrNameLst>
                                              <p:attrName>style.rotation</p:attrName>
                                            </p:attrNameLst>
                                          </p:cBhvr>
                                          <p:tavLst>
                                            <p:tav tm="0">
                                              <p:val>
                                                <p:fltVal val="90"/>
                                              </p:val>
                                            </p:tav>
                                            <p:tav tm="100000">
                                              <p:val>
                                                <p:fltVal val="0"/>
                                              </p:val>
                                            </p:tav>
                                          </p:tavLst>
                                        </p:anim>
                                        <p:animEffect transition="in" filter="fade">
                                          <p:cBhvr>
                                            <p:cTn id="33" dur="1000"/>
                                            <p:tgtEl>
                                              <p:spTgt spid="54"/>
                                            </p:tgtEl>
                                          </p:cBhvr>
                                        </p:animEffect>
                                      </p:childTnLst>
                                    </p:cTn>
                                  </p:par>
                                  <p:par>
                                    <p:cTn id="34" presetID="6" presetClass="entr" presetSubtype="32" fill="hold" nodeType="withEffect">
                                      <p:stCondLst>
                                        <p:cond delay="700"/>
                                      </p:stCondLst>
                                      <p:childTnLst>
                                        <p:set>
                                          <p:cBhvr>
                                            <p:cTn id="35" dur="1" fill="hold">
                                              <p:stCondLst>
                                                <p:cond delay="0"/>
                                              </p:stCondLst>
                                            </p:cTn>
                                            <p:tgtEl>
                                              <p:spTgt spid="5"/>
                                            </p:tgtEl>
                                            <p:attrNameLst>
                                              <p:attrName>style.visibility</p:attrName>
                                            </p:attrNameLst>
                                          </p:cBhvr>
                                          <p:to>
                                            <p:strVal val="visible"/>
                                          </p:to>
                                        </p:set>
                                        <p:animEffect transition="in" filter="circle(out)">
                                          <p:cBhvr>
                                            <p:cTn id="36" dur="2000"/>
                                            <p:tgtEl>
                                              <p:spTgt spid="5"/>
                                            </p:tgtEl>
                                          </p:cBhvr>
                                        </p:animEffect>
                                      </p:childTnLst>
                                    </p:cTn>
                                  </p:par>
                                  <p:par>
                                    <p:cTn id="37" presetID="22" presetClass="entr" presetSubtype="4" fill="hold" nodeType="withEffect">
                                      <p:stCondLst>
                                        <p:cond delay="27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2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2500"/>
                                </p:stCondLst>
                                <p:childTnLst>
                                  <p:par>
                                    <p:cTn id="57" presetID="22" presetClass="entr" presetSubtype="1"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3500"/>
                                </p:stCondLst>
                                <p:childTnLst>
                                  <p:par>
                                    <p:cTn id="67" presetID="22" presetClass="entr" presetSubtype="4" fill="hold"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2" presetClass="entr" presetSubtype="1" fill="hold" grpId="0"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1000" fill="hold"/>
                                            <p:tgtEl>
                                              <p:spTgt spid="72"/>
                                            </p:tgtEl>
                                            <p:attrNameLst>
                                              <p:attrName>ppt_x</p:attrName>
                                            </p:attrNameLst>
                                          </p:cBhvr>
                                          <p:tavLst>
                                            <p:tav tm="0">
                                              <p:val>
                                                <p:strVal val="#ppt_x"/>
                                              </p:val>
                                            </p:tav>
                                            <p:tav tm="100000">
                                              <p:val>
                                                <p:strVal val="#ppt_x"/>
                                              </p:val>
                                            </p:tav>
                                          </p:tavLst>
                                        </p:anim>
                                        <p:anim calcmode="lin" valueType="num">
                                          <p:cBhvr additive="base">
                                            <p:cTn id="79" dur="1000" fill="hold"/>
                                            <p:tgtEl>
                                              <p:spTgt spid="7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0"/>
                                      </p:stCondLst>
                                      <p:childTnLst>
                                        <p:set>
                                          <p:cBhvr>
                                            <p:cTn id="81" dur="1" fill="hold">
                                              <p:stCondLst>
                                                <p:cond delay="0"/>
                                              </p:stCondLst>
                                            </p:cTn>
                                            <p:tgtEl>
                                              <p:spTgt spid="73"/>
                                            </p:tgtEl>
                                            <p:attrNameLst>
                                              <p:attrName>style.visibility</p:attrName>
                                            </p:attrNameLst>
                                          </p:cBhvr>
                                          <p:to>
                                            <p:strVal val="visible"/>
                                          </p:to>
                                        </p:set>
                                        <p:anim calcmode="lin" valueType="num">
                                          <p:cBhvr additive="base">
                                            <p:cTn id="82" dur="1000" fill="hold"/>
                                            <p:tgtEl>
                                              <p:spTgt spid="73"/>
                                            </p:tgtEl>
                                            <p:attrNameLst>
                                              <p:attrName>ppt_x</p:attrName>
                                            </p:attrNameLst>
                                          </p:cBhvr>
                                          <p:tavLst>
                                            <p:tav tm="0">
                                              <p:val>
                                                <p:strVal val="#ppt_x"/>
                                              </p:val>
                                            </p:tav>
                                            <p:tav tm="100000">
                                              <p:val>
                                                <p:strVal val="#ppt_x"/>
                                              </p:val>
                                            </p:tav>
                                          </p:tavLst>
                                        </p:anim>
                                        <p:anim calcmode="lin" valueType="num">
                                          <p:cBhvr additive="base">
                                            <p:cTn id="83" dur="1000" fill="hold"/>
                                            <p:tgtEl>
                                              <p:spTgt spid="73"/>
                                            </p:tgtEl>
                                            <p:attrNameLst>
                                              <p:attrName>ppt_y</p:attrName>
                                            </p:attrNameLst>
                                          </p:cBhvr>
                                          <p:tavLst>
                                            <p:tav tm="0">
                                              <p:val>
                                                <p:strVal val="0-#ppt_h/2"/>
                                              </p:val>
                                            </p:tav>
                                            <p:tav tm="100000">
                                              <p:val>
                                                <p:strVal val="#ppt_y"/>
                                              </p:val>
                                            </p:tav>
                                          </p:tavLst>
                                        </p:anim>
                                      </p:childTnLst>
                                    </p:cTn>
                                  </p:par>
                                  <p:par>
                                    <p:cTn id="84" presetID="2" presetClass="entr" presetSubtype="2" decel="10000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1000" fill="hold"/>
                                            <p:tgtEl>
                                              <p:spTgt spid="74"/>
                                            </p:tgtEl>
                                            <p:attrNameLst>
                                              <p:attrName>ppt_x</p:attrName>
                                            </p:attrNameLst>
                                          </p:cBhvr>
                                          <p:tavLst>
                                            <p:tav tm="0">
                                              <p:val>
                                                <p:strVal val="1+#ppt_w/2"/>
                                              </p:val>
                                            </p:tav>
                                            <p:tav tm="100000">
                                              <p:val>
                                                <p:strVal val="#ppt_x"/>
                                              </p:val>
                                            </p:tav>
                                          </p:tavLst>
                                        </p:anim>
                                        <p:anim calcmode="lin" valueType="num">
                                          <p:cBhvr additive="base">
                                            <p:cTn id="87" dur="1000" fill="hold"/>
                                            <p:tgtEl>
                                              <p:spTgt spid="74"/>
                                            </p:tgtEl>
                                            <p:attrNameLst>
                                              <p:attrName>ppt_y</p:attrName>
                                            </p:attrNameLst>
                                          </p:cBhvr>
                                          <p:tavLst>
                                            <p:tav tm="0">
                                              <p:val>
                                                <p:strVal val="#ppt_y"/>
                                              </p:val>
                                            </p:tav>
                                            <p:tav tm="100000">
                                              <p:val>
                                                <p:strVal val="#ppt_y"/>
                                              </p:val>
                                            </p:tav>
                                          </p:tavLst>
                                        </p:anim>
                                      </p:childTnLst>
                                    </p:cTn>
                                  </p:par>
                                  <p:par>
                                    <p:cTn id="88" presetID="2" presetClass="entr" presetSubtype="2" decel="100000" fill="hold" nodeType="with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1000" fill="hold"/>
                                            <p:tgtEl>
                                              <p:spTgt spid="77"/>
                                            </p:tgtEl>
                                            <p:attrNameLst>
                                              <p:attrName>ppt_x</p:attrName>
                                            </p:attrNameLst>
                                          </p:cBhvr>
                                          <p:tavLst>
                                            <p:tav tm="0">
                                              <p:val>
                                                <p:strVal val="1+#ppt_w/2"/>
                                              </p:val>
                                            </p:tav>
                                            <p:tav tm="100000">
                                              <p:val>
                                                <p:strVal val="#ppt_x"/>
                                              </p:val>
                                            </p:tav>
                                          </p:tavLst>
                                        </p:anim>
                                        <p:anim calcmode="lin" valueType="num">
                                          <p:cBhvr additive="base">
                                            <p:cTn id="91" dur="1000" fill="hold"/>
                                            <p:tgtEl>
                                              <p:spTgt spid="77"/>
                                            </p:tgtEl>
                                            <p:attrNameLst>
                                              <p:attrName>ppt_y</p:attrName>
                                            </p:attrNameLst>
                                          </p:cBhvr>
                                          <p:tavLst>
                                            <p:tav tm="0">
                                              <p:val>
                                                <p:strVal val="#ppt_y"/>
                                              </p:val>
                                            </p:tav>
                                            <p:tav tm="100000">
                                              <p:val>
                                                <p:strVal val="#ppt_y"/>
                                              </p:val>
                                            </p:tav>
                                          </p:tavLst>
                                        </p:anim>
                                      </p:childTnLst>
                                    </p:cTn>
                                  </p:par>
                                  <p:par>
                                    <p:cTn id="92" presetID="2" presetClass="entr" presetSubtype="2" decel="100000" fill="hold" nodeType="with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1000" fill="hold"/>
                                            <p:tgtEl>
                                              <p:spTgt spid="80"/>
                                            </p:tgtEl>
                                            <p:attrNameLst>
                                              <p:attrName>ppt_x</p:attrName>
                                            </p:attrNameLst>
                                          </p:cBhvr>
                                          <p:tavLst>
                                            <p:tav tm="0">
                                              <p:val>
                                                <p:strVal val="1+#ppt_w/2"/>
                                              </p:val>
                                            </p:tav>
                                            <p:tav tm="100000">
                                              <p:val>
                                                <p:strVal val="#ppt_x"/>
                                              </p:val>
                                            </p:tav>
                                          </p:tavLst>
                                        </p:anim>
                                        <p:anim calcmode="lin" valueType="num">
                                          <p:cBhvr additive="base">
                                            <p:cTn id="95" dur="1000" fill="hold"/>
                                            <p:tgtEl>
                                              <p:spTgt spid="80"/>
                                            </p:tgtEl>
                                            <p:attrNameLst>
                                              <p:attrName>ppt_y</p:attrName>
                                            </p:attrNameLst>
                                          </p:cBhvr>
                                          <p:tavLst>
                                            <p:tav tm="0">
                                              <p:val>
                                                <p:strVal val="#ppt_y"/>
                                              </p:val>
                                            </p:tav>
                                            <p:tav tm="100000">
                                              <p:val>
                                                <p:strVal val="#ppt_y"/>
                                              </p:val>
                                            </p:tav>
                                          </p:tavLst>
                                        </p:anim>
                                      </p:childTnLst>
                                    </p:cTn>
                                  </p:par>
                                  <p:par>
                                    <p:cTn id="96" presetID="2" presetClass="entr" presetSubtype="2" decel="10000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1000" fill="hold"/>
                                            <p:tgtEl>
                                              <p:spTgt spid="83"/>
                                            </p:tgtEl>
                                            <p:attrNameLst>
                                              <p:attrName>ppt_x</p:attrName>
                                            </p:attrNameLst>
                                          </p:cBhvr>
                                          <p:tavLst>
                                            <p:tav tm="0">
                                              <p:val>
                                                <p:strVal val="1+#ppt_w/2"/>
                                              </p:val>
                                            </p:tav>
                                            <p:tav tm="100000">
                                              <p:val>
                                                <p:strVal val="#ppt_x"/>
                                              </p:val>
                                            </p:tav>
                                          </p:tavLst>
                                        </p:anim>
                                        <p:anim calcmode="lin" valueType="num">
                                          <p:cBhvr additive="base">
                                            <p:cTn id="99" dur="10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72" grpId="0"/>
          <p:bldP spid="7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55673" y="1999124"/>
            <a:ext cx="3334836" cy="1509992"/>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 name="Round Diagonal Corner Rectangle 3"/>
          <p:cNvSpPr/>
          <p:nvPr/>
        </p:nvSpPr>
        <p:spPr bwMode="auto">
          <a:xfrm rot="5400000">
            <a:off x="8982095" y="1452752"/>
            <a:ext cx="1583645" cy="2693459"/>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solidFill>
              <a:srgbClr val="000000"/>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 name="Round Diagonal Corner Rectangle 180"/>
          <p:cNvSpPr/>
          <p:nvPr/>
        </p:nvSpPr>
        <p:spPr bwMode="auto">
          <a:xfrm rot="5400000">
            <a:off x="8982095" y="3425111"/>
            <a:ext cx="1583643" cy="2693453"/>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round/>
            <a:headEnd type="none" w="med" len="med"/>
            <a:tailEnd type="none" w="med" len="med"/>
          </a:ln>
          <a:effectLst/>
        </p:spPr>
        <p:txBody>
          <a:bodyPr vert="horz" wrap="square" lIns="130943" tIns="65472" rIns="130943" bIns="65472" numCol="1" rtlCol="0" anchor="t" anchorCtr="0" compatLnSpc="1"/>
          <a:lstStyle/>
          <a:p>
            <a:pPr algn="ctr" defTabSz="1308735" fontAlgn="base">
              <a:spcBef>
                <a:spcPct val="0"/>
              </a:spcBef>
              <a:spcAft>
                <a:spcPct val="0"/>
              </a:spcAft>
            </a:pPr>
            <a:endParaRPr lang="en-US" sz="8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9" name="组合 8"/>
          <p:cNvGrpSpPr/>
          <p:nvPr/>
        </p:nvGrpSpPr>
        <p:grpSpPr>
          <a:xfrm>
            <a:off x="1157095" y="2291061"/>
            <a:ext cx="828061" cy="828060"/>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12" name="Group 41"/>
          <p:cNvGrpSpPr/>
          <p:nvPr/>
        </p:nvGrpSpPr>
        <p:grpSpPr bwMode="auto">
          <a:xfrm>
            <a:off x="2108013" y="2291059"/>
            <a:ext cx="1944228" cy="1066336"/>
            <a:chOff x="0" y="0"/>
            <a:chExt cx="2419" cy="1343"/>
          </a:xfrm>
        </p:grpSpPr>
        <p:sp>
          <p:nvSpPr>
            <p:cNvPr id="1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15" name="Freeform 9"/>
          <p:cNvSpPr>
            <a:spLocks noEditPoints="1"/>
          </p:cNvSpPr>
          <p:nvPr/>
        </p:nvSpPr>
        <p:spPr bwMode="auto">
          <a:xfrm>
            <a:off x="1348421" y="2545384"/>
            <a:ext cx="375947" cy="299288"/>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 name="组合 15"/>
          <p:cNvGrpSpPr/>
          <p:nvPr/>
        </p:nvGrpSpPr>
        <p:grpSpPr>
          <a:xfrm>
            <a:off x="4731806" y="1999124"/>
            <a:ext cx="3334836" cy="1509992"/>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圆角矩形 1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4933228" y="2291061"/>
            <a:ext cx="828061" cy="82806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2" name="Group 41"/>
          <p:cNvGrpSpPr/>
          <p:nvPr/>
        </p:nvGrpSpPr>
        <p:grpSpPr bwMode="auto">
          <a:xfrm>
            <a:off x="5884146" y="2291059"/>
            <a:ext cx="1944228" cy="1066336"/>
            <a:chOff x="0" y="0"/>
            <a:chExt cx="2419" cy="1343"/>
          </a:xfrm>
        </p:grpSpPr>
        <p:sp>
          <p:nvSpPr>
            <p:cNvPr id="2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25" name="Freeform 8"/>
          <p:cNvSpPr>
            <a:spLocks noEditPoints="1"/>
          </p:cNvSpPr>
          <p:nvPr/>
        </p:nvSpPr>
        <p:spPr bwMode="auto">
          <a:xfrm>
            <a:off x="5184281" y="2599067"/>
            <a:ext cx="325955" cy="322992"/>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6" name="组合 25"/>
          <p:cNvGrpSpPr/>
          <p:nvPr/>
        </p:nvGrpSpPr>
        <p:grpSpPr>
          <a:xfrm>
            <a:off x="955673" y="3946457"/>
            <a:ext cx="3334836" cy="1509992"/>
            <a:chOff x="4304043" y="1286668"/>
            <a:chExt cx="3837944" cy="2757793"/>
          </a:xfrm>
          <a:effectLst>
            <a:outerShdw blurRad="381000" dist="254000" dir="8100000" algn="tr" rotWithShape="0">
              <a:prstClr val="black">
                <a:alpha val="40000"/>
              </a:prstClr>
            </a:outerShdw>
          </a:effectLst>
        </p:grpSpPr>
        <p:sp>
          <p:nvSpPr>
            <p:cNvPr id="27"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圆角矩形 2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1157095" y="4238394"/>
            <a:ext cx="828061" cy="82806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31" name="椭圆 3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32" name="Group 41"/>
          <p:cNvGrpSpPr/>
          <p:nvPr/>
        </p:nvGrpSpPr>
        <p:grpSpPr bwMode="auto">
          <a:xfrm>
            <a:off x="2108013" y="4238392"/>
            <a:ext cx="1944228" cy="1066336"/>
            <a:chOff x="0" y="0"/>
            <a:chExt cx="2419" cy="1343"/>
          </a:xfrm>
        </p:grpSpPr>
        <p:sp>
          <p:nvSpPr>
            <p:cNvPr id="3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35" name="Freeform 7"/>
          <p:cNvSpPr/>
          <p:nvPr/>
        </p:nvSpPr>
        <p:spPr bwMode="auto">
          <a:xfrm>
            <a:off x="1337754" y="4453885"/>
            <a:ext cx="394945" cy="397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6" name="组合 35"/>
          <p:cNvGrpSpPr/>
          <p:nvPr/>
        </p:nvGrpSpPr>
        <p:grpSpPr>
          <a:xfrm>
            <a:off x="4733475" y="3946457"/>
            <a:ext cx="3334836" cy="1509992"/>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圆角矩形 37"/>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9" name="组合 38"/>
          <p:cNvGrpSpPr/>
          <p:nvPr/>
        </p:nvGrpSpPr>
        <p:grpSpPr>
          <a:xfrm>
            <a:off x="4934898" y="4238394"/>
            <a:ext cx="828061" cy="82806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8565">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42" name="Group 41"/>
          <p:cNvGrpSpPr/>
          <p:nvPr/>
        </p:nvGrpSpPr>
        <p:grpSpPr bwMode="auto">
          <a:xfrm>
            <a:off x="5885815" y="4238392"/>
            <a:ext cx="1944228" cy="1066336"/>
            <a:chOff x="0" y="0"/>
            <a:chExt cx="2419" cy="1343"/>
          </a:xfrm>
        </p:grpSpPr>
        <p:sp>
          <p:nvSpPr>
            <p:cNvPr id="43"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rPr>
                <a:t>芒果派</a:t>
              </a:r>
              <a:endParaRPr lang="en-US" sz="160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4"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200" dirty="0">
                <a:solidFill>
                  <a:schemeClr val="tx1">
                    <a:lumMod val="85000"/>
                    <a:lumOff val="15000"/>
                  </a:schemeClr>
                </a:solidFill>
                <a:latin typeface="方正姚体" panose="02010601030101010101" pitchFamily="2" charset="-122"/>
                <a:ea typeface="方正姚体" panose="02010601030101010101" pitchFamily="2" charset="-122"/>
              </a:endParaRPr>
            </a:p>
          </p:txBody>
        </p:sp>
      </p:grpSp>
      <p:sp>
        <p:nvSpPr>
          <p:cNvPr id="45" name="Freeform 6"/>
          <p:cNvSpPr>
            <a:spLocks noEditPoints="1"/>
          </p:cNvSpPr>
          <p:nvPr/>
        </p:nvSpPr>
        <p:spPr bwMode="auto">
          <a:xfrm>
            <a:off x="5188700" y="4482531"/>
            <a:ext cx="362949" cy="368429"/>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1">
              <a:lumMod val="100000"/>
            </a:schemeClr>
          </a:solidFill>
          <a:ln>
            <a:noFill/>
          </a:ln>
        </p:spPr>
        <p:txBody>
          <a:bodyPr vert="horz" wrap="square" lIns="121920" tIns="60960" rIns="121920" bIns="60960" numCol="1" anchor="t" anchorCtr="0" compatLnSpc="1"/>
          <a:lstStyle/>
          <a:p>
            <a:pPr algn="ctr" fontAlgn="base">
              <a:spcBef>
                <a:spcPct val="0"/>
              </a:spcBef>
              <a:spcAft>
                <a:spcPct val="0"/>
              </a:spcAft>
              <a:defRPr/>
            </a:pPr>
            <a:endParaRPr lang="en-US" sz="2935"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6"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47"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anim calcmode="lin" valueType="num">
                                          <p:cBhvr>
                                            <p:cTn id="64" dur="500" fill="hold"/>
                                            <p:tgtEl>
                                              <p:spTgt spid="35"/>
                                            </p:tgtEl>
                                            <p:attrNameLst>
                                              <p:attrName>ppt_x</p:attrName>
                                            </p:attrNameLst>
                                          </p:cBhvr>
                                          <p:tavLst>
                                            <p:tav tm="0">
                                              <p:val>
                                                <p:strVal val="#ppt_x"/>
                                              </p:val>
                                            </p:tav>
                                            <p:tav tm="100000">
                                              <p:val>
                                                <p:strVal val="#ppt_x"/>
                                              </p:val>
                                            </p:tav>
                                          </p:tavLst>
                                        </p:anim>
                                        <p:anim calcmode="lin" valueType="num">
                                          <p:cBhvr>
                                            <p:cTn id="65" dur="500" fill="hold"/>
                                            <p:tgtEl>
                                              <p:spTgt spid="3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 presetClass="entr" presetSubtype="1" fill="hold" grpId="0" nodeType="withEffect" p14:presetBounceEnd="81000">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14:bounceEnd="81000">
                                          <p:cBhvr additive="base">
                                            <p:cTn id="96" dur="1000" fill="hold"/>
                                            <p:tgtEl>
                                              <p:spTgt spid="46"/>
                                            </p:tgtEl>
                                            <p:attrNameLst>
                                              <p:attrName>ppt_x</p:attrName>
                                            </p:attrNameLst>
                                          </p:cBhvr>
                                          <p:tavLst>
                                            <p:tav tm="0">
                                              <p:val>
                                                <p:strVal val="#ppt_x"/>
                                              </p:val>
                                            </p:tav>
                                            <p:tav tm="100000">
                                              <p:val>
                                                <p:strVal val="#ppt_x"/>
                                              </p:val>
                                            </p:tav>
                                          </p:tavLst>
                                        </p:anim>
                                        <p:anim calcmode="lin" valueType="num" p14:bounceEnd="81000">
                                          <p:cBhvr additive="base">
                                            <p:cTn id="97" dur="1000" fill="hold"/>
                                            <p:tgtEl>
                                              <p:spTgt spid="46"/>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14:presetBounceEnd="81000">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14:bounceEnd="81000">
                                          <p:cBhvr additive="base">
                                            <p:cTn id="100" dur="1000" fill="hold"/>
                                            <p:tgtEl>
                                              <p:spTgt spid="47"/>
                                            </p:tgtEl>
                                            <p:attrNameLst>
                                              <p:attrName>ppt_x</p:attrName>
                                            </p:attrNameLst>
                                          </p:cBhvr>
                                          <p:tavLst>
                                            <p:tav tm="0">
                                              <p:val>
                                                <p:strVal val="#ppt_x"/>
                                              </p:val>
                                            </p:tav>
                                            <p:tav tm="100000">
                                              <p:val>
                                                <p:strVal val="#ppt_x"/>
                                              </p:val>
                                            </p:tav>
                                          </p:tavLst>
                                        </p:anim>
                                        <p:anim calcmode="lin" valueType="num" p14:bounceEnd="81000">
                                          <p:cBhvr additive="base">
                                            <p:cTn id="101"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25" grpId="0" animBg="1"/>
          <p:bldP spid="35" grpId="0" animBg="1"/>
          <p:bldP spid="45" grpId="0" animBg="1"/>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strVal val="#ppt_x"/>
                                              </p:val>
                                            </p:tav>
                                            <p:tav tm="100000">
                                              <p:val>
                                                <p:strVal val="#ppt_x"/>
                                              </p:val>
                                            </p:tav>
                                          </p:tavLst>
                                        </p:anim>
                                        <p:anim calcmode="lin" valueType="num">
                                          <p:cBhvr>
                                            <p:cTn id="25" dur="5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anim calcmode="lin" valueType="num">
                                          <p:cBhvr>
                                            <p:cTn id="64" dur="500" fill="hold"/>
                                            <p:tgtEl>
                                              <p:spTgt spid="35"/>
                                            </p:tgtEl>
                                            <p:attrNameLst>
                                              <p:attrName>ppt_x</p:attrName>
                                            </p:attrNameLst>
                                          </p:cBhvr>
                                          <p:tavLst>
                                            <p:tav tm="0">
                                              <p:val>
                                                <p:strVal val="#ppt_x"/>
                                              </p:val>
                                            </p:tav>
                                            <p:tav tm="100000">
                                              <p:val>
                                                <p:strVal val="#ppt_x"/>
                                              </p:val>
                                            </p:tav>
                                          </p:tavLst>
                                        </p:anim>
                                        <p:anim calcmode="lin" valueType="num">
                                          <p:cBhvr>
                                            <p:cTn id="65" dur="500" fill="hold"/>
                                            <p:tgtEl>
                                              <p:spTgt spid="35"/>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500"/>
                                            <p:tgtEl>
                                              <p:spTgt spid="26"/>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par>
                              <p:cTn id="74" fill="hold">
                                <p:stCondLst>
                                  <p:cond delay="7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 presetClass="entr" presetSubtype="1"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1000" fill="hold"/>
                                            <p:tgtEl>
                                              <p:spTgt spid="46"/>
                                            </p:tgtEl>
                                            <p:attrNameLst>
                                              <p:attrName>ppt_x</p:attrName>
                                            </p:attrNameLst>
                                          </p:cBhvr>
                                          <p:tavLst>
                                            <p:tav tm="0">
                                              <p:val>
                                                <p:strVal val="#ppt_x"/>
                                              </p:val>
                                            </p:tav>
                                            <p:tav tm="100000">
                                              <p:val>
                                                <p:strVal val="#ppt_x"/>
                                              </p:val>
                                            </p:tav>
                                          </p:tavLst>
                                        </p:anim>
                                        <p:anim calcmode="lin" valueType="num">
                                          <p:cBhvr additive="base">
                                            <p:cTn id="97" dur="1000" fill="hold"/>
                                            <p:tgtEl>
                                              <p:spTgt spid="46"/>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1000" fill="hold"/>
                                            <p:tgtEl>
                                              <p:spTgt spid="47"/>
                                            </p:tgtEl>
                                            <p:attrNameLst>
                                              <p:attrName>ppt_x</p:attrName>
                                            </p:attrNameLst>
                                          </p:cBhvr>
                                          <p:tavLst>
                                            <p:tav tm="0">
                                              <p:val>
                                                <p:strVal val="#ppt_x"/>
                                              </p:val>
                                            </p:tav>
                                            <p:tav tm="100000">
                                              <p:val>
                                                <p:strVal val="#ppt_x"/>
                                              </p:val>
                                            </p:tav>
                                          </p:tavLst>
                                        </p:anim>
                                        <p:anim calcmode="lin" valueType="num">
                                          <p:cBhvr additive="base">
                                            <p:cTn id="101" dur="1000" fill="hold"/>
                                            <p:tgtEl>
                                              <p:spTgt spid="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25" grpId="0" animBg="1"/>
          <p:bldP spid="35" grpId="0" animBg="1"/>
          <p:bldP spid="45" grpId="0" animBg="1"/>
          <p:bldP spid="46" grpId="0"/>
          <p:bldP spid="4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183949" y="2021649"/>
            <a:ext cx="1982604" cy="2858999"/>
            <a:chOff x="2475798" y="1342260"/>
            <a:chExt cx="1982604" cy="2858998"/>
          </a:xfrm>
        </p:grpSpPr>
        <p:grpSp>
          <p:nvGrpSpPr>
            <p:cNvPr id="44" name="组合 43"/>
            <p:cNvGrpSpPr/>
            <p:nvPr/>
          </p:nvGrpSpPr>
          <p:grpSpPr>
            <a:xfrm>
              <a:off x="2475798" y="1342260"/>
              <a:ext cx="1982604" cy="2858998"/>
              <a:chOff x="3319399" y="1670050"/>
              <a:chExt cx="2398950" cy="3459388"/>
            </a:xfrm>
          </p:grpSpPr>
          <p:sp>
            <p:nvSpPr>
              <p:cNvPr id="47" name="圆角矩形 46"/>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48" name="组合 47"/>
              <p:cNvGrpSpPr/>
              <p:nvPr/>
            </p:nvGrpSpPr>
            <p:grpSpPr>
              <a:xfrm>
                <a:off x="3547324" y="1670050"/>
                <a:ext cx="1943100" cy="1943100"/>
                <a:chOff x="5124450" y="2171700"/>
                <a:chExt cx="1943100" cy="1943100"/>
              </a:xfrm>
            </p:grpSpPr>
            <p:sp>
              <p:nvSpPr>
                <p:cNvPr id="52" name="椭圆 51"/>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3" name="椭圆 52"/>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49" name="圆角矩形 48"/>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0" name="椭圆 49"/>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1" name="椭圆 50"/>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AC66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45"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46" name="文本框 45"/>
            <p:cNvSpPr txBox="1"/>
            <p:nvPr/>
          </p:nvSpPr>
          <p:spPr>
            <a:xfrm>
              <a:off x="3186973" y="1883584"/>
              <a:ext cx="686527"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6025449" y="2021649"/>
            <a:ext cx="1982604" cy="2858999"/>
            <a:chOff x="2475798" y="1342260"/>
            <a:chExt cx="1982604" cy="2858998"/>
          </a:xfrm>
        </p:grpSpPr>
        <p:grpSp>
          <p:nvGrpSpPr>
            <p:cNvPr id="55" name="组合 54"/>
            <p:cNvGrpSpPr/>
            <p:nvPr/>
          </p:nvGrpSpPr>
          <p:grpSpPr>
            <a:xfrm>
              <a:off x="2475798" y="1342260"/>
              <a:ext cx="1982604" cy="2858998"/>
              <a:chOff x="3319399" y="1670050"/>
              <a:chExt cx="2398950" cy="3459388"/>
            </a:xfrm>
          </p:grpSpPr>
          <p:sp>
            <p:nvSpPr>
              <p:cNvPr id="58" name="圆角矩形 57"/>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59" name="组合 58"/>
              <p:cNvGrpSpPr/>
              <p:nvPr/>
            </p:nvGrpSpPr>
            <p:grpSpPr>
              <a:xfrm>
                <a:off x="3547324" y="1670050"/>
                <a:ext cx="1943100" cy="1943100"/>
                <a:chOff x="5124450" y="2171700"/>
                <a:chExt cx="1943100" cy="1943100"/>
              </a:xfrm>
            </p:grpSpPr>
            <p:sp>
              <p:nvSpPr>
                <p:cNvPr id="63" name="椭圆 62"/>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4" name="椭圆 63"/>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60" name="圆角矩形 59"/>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1" name="椭圆 60"/>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2" name="椭圆 61"/>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00485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56"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57" name="文本框 56"/>
            <p:cNvSpPr txBox="1"/>
            <p:nvPr/>
          </p:nvSpPr>
          <p:spPr>
            <a:xfrm>
              <a:off x="3170910" y="1883584"/>
              <a:ext cx="702588"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65" name="组合 64"/>
          <p:cNvGrpSpPr/>
          <p:nvPr/>
        </p:nvGrpSpPr>
        <p:grpSpPr>
          <a:xfrm>
            <a:off x="4183949" y="3875849"/>
            <a:ext cx="1982604" cy="2858999"/>
            <a:chOff x="2475798" y="1342260"/>
            <a:chExt cx="1982604" cy="2858998"/>
          </a:xfrm>
        </p:grpSpPr>
        <p:grpSp>
          <p:nvGrpSpPr>
            <p:cNvPr id="66" name="组合 65"/>
            <p:cNvGrpSpPr/>
            <p:nvPr/>
          </p:nvGrpSpPr>
          <p:grpSpPr>
            <a:xfrm>
              <a:off x="2475798" y="1342260"/>
              <a:ext cx="1982604" cy="2858998"/>
              <a:chOff x="3319399" y="1670050"/>
              <a:chExt cx="2398950" cy="3459388"/>
            </a:xfrm>
          </p:grpSpPr>
          <p:sp>
            <p:nvSpPr>
              <p:cNvPr id="69" name="圆角矩形 68"/>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70" name="组合 69"/>
              <p:cNvGrpSpPr/>
              <p:nvPr/>
            </p:nvGrpSpPr>
            <p:grpSpPr>
              <a:xfrm>
                <a:off x="3547324" y="1670050"/>
                <a:ext cx="1943100" cy="1943100"/>
                <a:chOff x="5124450" y="2171700"/>
                <a:chExt cx="1943100" cy="1943100"/>
              </a:xfrm>
            </p:grpSpPr>
            <p:sp>
              <p:nvSpPr>
                <p:cNvPr id="74" name="椭圆 73"/>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5" name="椭圆 74"/>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71" name="圆角矩形 70"/>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2" name="椭圆 71"/>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3" name="椭圆 72"/>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7B131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67"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68" name="文本框 67"/>
            <p:cNvSpPr txBox="1"/>
            <p:nvPr/>
          </p:nvSpPr>
          <p:spPr>
            <a:xfrm>
              <a:off x="3160865" y="1883584"/>
              <a:ext cx="712635"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76" name="组合 75"/>
          <p:cNvGrpSpPr/>
          <p:nvPr/>
        </p:nvGrpSpPr>
        <p:grpSpPr>
          <a:xfrm>
            <a:off x="6025449" y="3875849"/>
            <a:ext cx="1982604" cy="2858999"/>
            <a:chOff x="2475798" y="1342260"/>
            <a:chExt cx="1982604" cy="2858998"/>
          </a:xfrm>
        </p:grpSpPr>
        <p:grpSp>
          <p:nvGrpSpPr>
            <p:cNvPr id="77" name="组合 76"/>
            <p:cNvGrpSpPr/>
            <p:nvPr/>
          </p:nvGrpSpPr>
          <p:grpSpPr>
            <a:xfrm>
              <a:off x="2475798" y="1342260"/>
              <a:ext cx="1982604" cy="2858998"/>
              <a:chOff x="3319399" y="1670050"/>
              <a:chExt cx="2398950" cy="3459388"/>
            </a:xfrm>
          </p:grpSpPr>
          <p:sp>
            <p:nvSpPr>
              <p:cNvPr id="80" name="圆角矩形 79"/>
              <p:cNvSpPr/>
              <p:nvPr/>
            </p:nvSpPr>
            <p:spPr>
              <a:xfrm>
                <a:off x="3319399" y="2109144"/>
                <a:ext cx="2398950" cy="3020294"/>
              </a:xfrm>
              <a:prstGeom prst="roundRect">
                <a:avLst>
                  <a:gd name="adj" fmla="val 39823"/>
                </a:avLst>
              </a:prstGeom>
              <a:gradFill>
                <a:gsLst>
                  <a:gs pos="52000">
                    <a:srgbClr val="797979">
                      <a:alpha val="30000"/>
                    </a:srgbClr>
                  </a:gs>
                  <a:gs pos="0">
                    <a:schemeClr val="tx1">
                      <a:alpha val="30000"/>
                    </a:schemeClr>
                  </a:gs>
                  <a:gs pos="100000">
                    <a:srgbClr val="F2F2F2">
                      <a:alpha val="0"/>
                    </a:srgbClr>
                  </a:gs>
                </a:gsLst>
                <a:lin ang="5400000" scaled="1"/>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nvGrpSpPr>
              <p:cNvPr id="81" name="组合 80"/>
              <p:cNvGrpSpPr/>
              <p:nvPr/>
            </p:nvGrpSpPr>
            <p:grpSpPr>
              <a:xfrm>
                <a:off x="3547324" y="1670050"/>
                <a:ext cx="1943100" cy="1943100"/>
                <a:chOff x="5124450" y="2171700"/>
                <a:chExt cx="1943100" cy="1943100"/>
              </a:xfrm>
            </p:grpSpPr>
            <p:sp>
              <p:nvSpPr>
                <p:cNvPr id="85" name="椭圆 84"/>
                <p:cNvSpPr/>
                <p:nvPr/>
              </p:nvSpPr>
              <p:spPr>
                <a:xfrm>
                  <a:off x="5124450" y="2171700"/>
                  <a:ext cx="1943100" cy="1943100"/>
                </a:xfrm>
                <a:prstGeom prst="ellipse">
                  <a:avLst/>
                </a:prstGeom>
                <a:gradFill flip="none" rotWithShape="1">
                  <a:gsLst>
                    <a:gs pos="100000">
                      <a:schemeClr val="bg1">
                        <a:lumMod val="85000"/>
                      </a:schemeClr>
                    </a:gs>
                    <a:gs pos="0">
                      <a:schemeClr val="bg1"/>
                    </a:gs>
                  </a:gsLst>
                  <a:lin ang="5400000" scaled="1"/>
                  <a:tileRect/>
                </a:gradFill>
                <a:ln>
                  <a:noFill/>
                </a:ln>
                <a:effectLst>
                  <a:outerShdw blurRad="381000" dist="1778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6" name="椭圆 85"/>
                <p:cNvSpPr/>
                <p:nvPr/>
              </p:nvSpPr>
              <p:spPr>
                <a:xfrm>
                  <a:off x="5124450" y="2171700"/>
                  <a:ext cx="1943100" cy="1943100"/>
                </a:xfrm>
                <a:prstGeom prst="ellipse">
                  <a:avLst/>
                </a:prstGeom>
                <a:gradFill flip="none" rotWithShape="1">
                  <a:gsLst>
                    <a:gs pos="100000">
                      <a:srgbClr val="D9D9D9"/>
                    </a:gs>
                    <a:gs pos="46000">
                      <a:srgbClr val="F7F7F7"/>
                    </a:gs>
                    <a:gs pos="0">
                      <a:srgbClr val="FBFBFB"/>
                    </a:gs>
                  </a:gsLst>
                  <a:lin ang="5400000" scaled="1"/>
                  <a:tileRect/>
                </a:gradFill>
                <a:ln>
                  <a:noFill/>
                </a:ln>
                <a:effectLst>
                  <a:innerShdw blurRad="508000" dist="76200" dir="5400000">
                    <a:prstClr val="black">
                      <a:alpha val="1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82" name="圆角矩形 81"/>
              <p:cNvSpPr/>
              <p:nvPr/>
            </p:nvSpPr>
            <p:spPr>
              <a:xfrm>
                <a:off x="3911123" y="2165096"/>
                <a:ext cx="1215503" cy="2437384"/>
              </a:xfrm>
              <a:prstGeom prst="roundRect">
                <a:avLst>
                  <a:gd name="adj" fmla="val 39823"/>
                </a:avLst>
              </a:prstGeom>
              <a:gradFill>
                <a:gsLst>
                  <a:gs pos="38000">
                    <a:srgbClr val="797979">
                      <a:alpha val="38000"/>
                    </a:srgbClr>
                  </a:gs>
                  <a:gs pos="0">
                    <a:schemeClr val="tx1">
                      <a:alpha val="40000"/>
                    </a:schemeClr>
                  </a:gs>
                  <a:gs pos="100000">
                    <a:srgbClr val="F2F2F2">
                      <a:alpha val="0"/>
                    </a:srgb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3" name="椭圆 82"/>
              <p:cNvSpPr/>
              <p:nvPr/>
            </p:nvSpPr>
            <p:spPr>
              <a:xfrm>
                <a:off x="4027130" y="2149856"/>
                <a:ext cx="983488" cy="983488"/>
              </a:xfrm>
              <a:prstGeom prst="ellipse">
                <a:avLst/>
              </a:prstGeom>
              <a:gradFill>
                <a:gsLst>
                  <a:gs pos="100000">
                    <a:srgbClr val="01ACBE"/>
                  </a:gs>
                  <a:gs pos="53000">
                    <a:srgbClr val="01C4D9"/>
                  </a:gs>
                  <a:gs pos="0">
                    <a:srgbClr val="5EEFFE"/>
                  </a:gs>
                </a:gsLst>
                <a:lin ang="5400000" scaled="1"/>
              </a:gradFill>
              <a:ln>
                <a:noFill/>
              </a:ln>
              <a:effectLst>
                <a:outerShdw blurRad="152400" dist="762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84" name="椭圆 83"/>
              <p:cNvSpPr/>
              <p:nvPr/>
            </p:nvSpPr>
            <p:spPr>
              <a:xfrm>
                <a:off x="4027130" y="2149856"/>
                <a:ext cx="983488" cy="983488"/>
              </a:xfrm>
              <a:prstGeom prst="ellipse">
                <a:avLst/>
              </a:prstGeom>
              <a:solidFill>
                <a:schemeClr val="accent1">
                  <a:lumMod val="100000"/>
                </a:schemeClr>
              </a:solidFill>
              <a:ln>
                <a:noFill/>
              </a:ln>
              <a:effectLst>
                <a:innerShdw blurRad="304800" dist="63500" dir="5400000">
                  <a:srgbClr val="392143">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grpSp>
        <p:sp>
          <p:nvSpPr>
            <p:cNvPr id="78" name="椭圆 67"/>
            <p:cNvSpPr/>
            <p:nvPr/>
          </p:nvSpPr>
          <p:spPr>
            <a:xfrm>
              <a:off x="3213697" y="1790714"/>
              <a:ext cx="506805" cy="189589"/>
            </a:xfrm>
            <a:custGeom>
              <a:avLst/>
              <a:gdLst>
                <a:gd name="connsiteX0" fmla="*/ 0 w 812800"/>
                <a:gd name="connsiteY0" fmla="*/ 406400 h 812800"/>
                <a:gd name="connsiteX1" fmla="*/ 406400 w 812800"/>
                <a:gd name="connsiteY1" fmla="*/ 0 h 812800"/>
                <a:gd name="connsiteX2" fmla="*/ 812800 w 812800"/>
                <a:gd name="connsiteY2" fmla="*/ 406400 h 812800"/>
                <a:gd name="connsiteX3" fmla="*/ 406400 w 812800"/>
                <a:gd name="connsiteY3" fmla="*/ 812800 h 812800"/>
                <a:gd name="connsiteX4" fmla="*/ 0 w 812800"/>
                <a:gd name="connsiteY4" fmla="*/ 406400 h 812800"/>
                <a:gd name="connsiteX0-1" fmla="*/ 0 w 812800"/>
                <a:gd name="connsiteY0-2" fmla="*/ 406400 h 457199"/>
                <a:gd name="connsiteX1-3" fmla="*/ 406400 w 812800"/>
                <a:gd name="connsiteY1-4" fmla="*/ 0 h 457199"/>
                <a:gd name="connsiteX2-5" fmla="*/ 812800 w 812800"/>
                <a:gd name="connsiteY2-6" fmla="*/ 406400 h 457199"/>
                <a:gd name="connsiteX3-7" fmla="*/ 0 w 812800"/>
                <a:gd name="connsiteY3-8" fmla="*/ 406400 h 457199"/>
                <a:gd name="connsiteX0-9" fmla="*/ 0 w 812800"/>
                <a:gd name="connsiteY0-10" fmla="*/ 406400 h 421420"/>
                <a:gd name="connsiteX1-11" fmla="*/ 406400 w 812800"/>
                <a:gd name="connsiteY1-12" fmla="*/ 0 h 421420"/>
                <a:gd name="connsiteX2-13" fmla="*/ 812800 w 812800"/>
                <a:gd name="connsiteY2-14" fmla="*/ 406400 h 421420"/>
                <a:gd name="connsiteX3-15" fmla="*/ 0 w 812800"/>
                <a:gd name="connsiteY3-16" fmla="*/ 406400 h 421420"/>
                <a:gd name="connsiteX0-17" fmla="*/ 0 w 812800"/>
                <a:gd name="connsiteY0-18" fmla="*/ 406400 h 406400"/>
                <a:gd name="connsiteX1-19" fmla="*/ 406400 w 812800"/>
                <a:gd name="connsiteY1-20" fmla="*/ 0 h 406400"/>
                <a:gd name="connsiteX2-21" fmla="*/ 812800 w 812800"/>
                <a:gd name="connsiteY2-22" fmla="*/ 406400 h 406400"/>
                <a:gd name="connsiteX3-23" fmla="*/ 0 w 812800"/>
                <a:gd name="connsiteY3-24" fmla="*/ 406400 h 406400"/>
                <a:gd name="connsiteX0-25" fmla="*/ 0 w 812800"/>
                <a:gd name="connsiteY0-26" fmla="*/ 406400 h 406400"/>
                <a:gd name="connsiteX1-27" fmla="*/ 406400 w 812800"/>
                <a:gd name="connsiteY1-28" fmla="*/ 0 h 406400"/>
                <a:gd name="connsiteX2-29" fmla="*/ 812800 w 812800"/>
                <a:gd name="connsiteY2-30" fmla="*/ 406400 h 406400"/>
                <a:gd name="connsiteX3-31" fmla="*/ 0 w 812800"/>
                <a:gd name="connsiteY3-32" fmla="*/ 406400 h 406400"/>
                <a:gd name="connsiteX0-33" fmla="*/ 0 w 812800"/>
                <a:gd name="connsiteY0-34" fmla="*/ 406400 h 406400"/>
                <a:gd name="connsiteX1-35" fmla="*/ 406400 w 812800"/>
                <a:gd name="connsiteY1-36" fmla="*/ 0 h 406400"/>
                <a:gd name="connsiteX2-37" fmla="*/ 812800 w 812800"/>
                <a:gd name="connsiteY2-38" fmla="*/ 406400 h 406400"/>
                <a:gd name="connsiteX3-39" fmla="*/ 0 w 812800"/>
                <a:gd name="connsiteY3-40" fmla="*/ 406400 h 406400"/>
              </a:gdLst>
              <a:ahLst/>
              <a:cxnLst>
                <a:cxn ang="0">
                  <a:pos x="connsiteX0-1" y="connsiteY0-2"/>
                </a:cxn>
                <a:cxn ang="0">
                  <a:pos x="connsiteX1-3" y="connsiteY1-4"/>
                </a:cxn>
                <a:cxn ang="0">
                  <a:pos x="connsiteX2-5" y="connsiteY2-6"/>
                </a:cxn>
                <a:cxn ang="0">
                  <a:pos x="connsiteX3-7" y="connsiteY3-8"/>
                </a:cxn>
              </a:cxnLst>
              <a:rect l="l" t="t" r="r" b="b"/>
              <a:pathLst>
                <a:path w="812800" h="406400">
                  <a:moveTo>
                    <a:pt x="0" y="406400"/>
                  </a:moveTo>
                  <a:cubicBezTo>
                    <a:pt x="0" y="181951"/>
                    <a:pt x="181951" y="0"/>
                    <a:pt x="406400" y="0"/>
                  </a:cubicBezTo>
                  <a:cubicBezTo>
                    <a:pt x="630849" y="0"/>
                    <a:pt x="812800" y="181951"/>
                    <a:pt x="812800" y="406400"/>
                  </a:cubicBezTo>
                  <a:cubicBezTo>
                    <a:pt x="501227" y="268393"/>
                    <a:pt x="281093" y="253153"/>
                    <a:pt x="0" y="406400"/>
                  </a:cubicBezTo>
                  <a:close/>
                </a:path>
              </a:pathLst>
            </a:cu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1"/>
                </a:solidFill>
              </a:endParaRPr>
            </a:p>
          </p:txBody>
        </p:sp>
        <p:sp>
          <p:nvSpPr>
            <p:cNvPr id="79" name="文本框 78"/>
            <p:cNvSpPr txBox="1"/>
            <p:nvPr/>
          </p:nvSpPr>
          <p:spPr>
            <a:xfrm>
              <a:off x="3160865" y="1883584"/>
              <a:ext cx="738612" cy="523220"/>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87" name="组合 86"/>
          <p:cNvGrpSpPr/>
          <p:nvPr/>
        </p:nvGrpSpPr>
        <p:grpSpPr>
          <a:xfrm flipH="1" flipV="1">
            <a:off x="2288475" y="1692419"/>
            <a:ext cx="2438687" cy="732476"/>
            <a:chOff x="5246304" y="4593021"/>
            <a:chExt cx="2438687" cy="732476"/>
          </a:xfrm>
        </p:grpSpPr>
        <p:sp>
          <p:nvSpPr>
            <p:cNvPr id="88" name="椭圆 87"/>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88"/>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组合 89"/>
          <p:cNvGrpSpPr/>
          <p:nvPr/>
        </p:nvGrpSpPr>
        <p:grpSpPr>
          <a:xfrm flipH="1">
            <a:off x="2288475" y="5138299"/>
            <a:ext cx="2438687" cy="732476"/>
            <a:chOff x="5246304" y="4593021"/>
            <a:chExt cx="2438687" cy="732476"/>
          </a:xfrm>
        </p:grpSpPr>
        <p:sp>
          <p:nvSpPr>
            <p:cNvPr id="91" name="椭圆 90"/>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91"/>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flipV="1">
            <a:off x="7443705" y="1692419"/>
            <a:ext cx="2438687" cy="732476"/>
            <a:chOff x="5246304" y="4593021"/>
            <a:chExt cx="2438687" cy="732476"/>
          </a:xfrm>
        </p:grpSpPr>
        <p:sp>
          <p:nvSpPr>
            <p:cNvPr id="94" name="椭圆 93"/>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94"/>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组合 95"/>
          <p:cNvGrpSpPr/>
          <p:nvPr/>
        </p:nvGrpSpPr>
        <p:grpSpPr>
          <a:xfrm>
            <a:off x="7443705" y="5138299"/>
            <a:ext cx="2438687" cy="732476"/>
            <a:chOff x="5246304" y="4593021"/>
            <a:chExt cx="2438687" cy="732476"/>
          </a:xfrm>
        </p:grpSpPr>
        <p:sp>
          <p:nvSpPr>
            <p:cNvPr id="97" name="椭圆 96"/>
            <p:cNvSpPr/>
            <p:nvPr/>
          </p:nvSpPr>
          <p:spPr>
            <a:xfrm>
              <a:off x="5246304" y="4593021"/>
              <a:ext cx="118623" cy="1186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97"/>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3" name="Text Box 4"/>
          <p:cNvSpPr txBox="1">
            <a:spLocks noChangeArrowheads="1"/>
          </p:cNvSpPr>
          <p:nvPr/>
        </p:nvSpPr>
        <p:spPr bwMode="auto">
          <a:xfrm>
            <a:off x="3793671" y="384176"/>
            <a:ext cx="4602542"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rPr>
              <a:t>WRITE YOUR GREAT TITLE HERE</a:t>
            </a:r>
          </a:p>
        </p:txBody>
      </p:sp>
      <p:sp>
        <p:nvSpPr>
          <p:cNvPr id="134" name="Text Box 5"/>
          <p:cNvSpPr txBox="1">
            <a:spLocks noChangeArrowheads="1"/>
          </p:cNvSpPr>
          <p:nvPr/>
        </p:nvSpPr>
        <p:spPr bwMode="auto">
          <a:xfrm>
            <a:off x="4713795" y="771526"/>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en-US" altLang="zh-CN" sz="1065" dirty="0">
                <a:solidFill>
                  <a:schemeClr val="tx1">
                    <a:lumMod val="75000"/>
                    <a:lumOff val="25000"/>
                  </a:schemeClr>
                </a:solidFill>
                <a:latin typeface="微软雅黑" panose="020B0503020204020204" pitchFamily="34" charset="-122"/>
                <a:ea typeface="微软雅黑" panose="020B0503020204020204" pitchFamily="34" charset="-122"/>
              </a:rPr>
              <a:t>This is a good space for a short subtitle</a:t>
            </a:r>
          </a:p>
        </p:txBody>
      </p:sp>
      <p:grpSp>
        <p:nvGrpSpPr>
          <p:cNvPr id="135" name="组合 134"/>
          <p:cNvGrpSpPr/>
          <p:nvPr/>
        </p:nvGrpSpPr>
        <p:grpSpPr>
          <a:xfrm>
            <a:off x="1375413" y="1805619"/>
            <a:ext cx="2130114" cy="877249"/>
            <a:chOff x="874712" y="3408258"/>
            <a:chExt cx="2371844" cy="877249"/>
          </a:xfrm>
        </p:grpSpPr>
        <p:sp>
          <p:nvSpPr>
            <p:cNvPr id="136" name="矩形 135"/>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37" name="矩形 136"/>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38" name="组合 137"/>
          <p:cNvGrpSpPr/>
          <p:nvPr/>
        </p:nvGrpSpPr>
        <p:grpSpPr>
          <a:xfrm>
            <a:off x="8355977" y="1805619"/>
            <a:ext cx="2130114" cy="877249"/>
            <a:chOff x="874712" y="3408258"/>
            <a:chExt cx="2371844" cy="877249"/>
          </a:xfrm>
        </p:grpSpPr>
        <p:sp>
          <p:nvSpPr>
            <p:cNvPr id="139" name="矩形 138"/>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0" name="矩形 139"/>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41" name="组合 140"/>
          <p:cNvGrpSpPr/>
          <p:nvPr/>
        </p:nvGrpSpPr>
        <p:grpSpPr>
          <a:xfrm>
            <a:off x="1375413" y="4738544"/>
            <a:ext cx="2130114" cy="877249"/>
            <a:chOff x="874712" y="3408258"/>
            <a:chExt cx="2371844" cy="877249"/>
          </a:xfrm>
        </p:grpSpPr>
        <p:sp>
          <p:nvSpPr>
            <p:cNvPr id="142" name="矩形 141"/>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3" name="矩形 142"/>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grpSp>
        <p:nvGrpSpPr>
          <p:cNvPr id="144" name="组合 143"/>
          <p:cNvGrpSpPr/>
          <p:nvPr/>
        </p:nvGrpSpPr>
        <p:grpSpPr>
          <a:xfrm>
            <a:off x="8355977" y="4738544"/>
            <a:ext cx="2130114" cy="877249"/>
            <a:chOff x="874712" y="3408258"/>
            <a:chExt cx="2371844" cy="877249"/>
          </a:xfrm>
        </p:grpSpPr>
        <p:sp>
          <p:nvSpPr>
            <p:cNvPr id="145" name="矩形 144"/>
            <p:cNvSpPr/>
            <p:nvPr/>
          </p:nvSpPr>
          <p:spPr>
            <a:xfrm>
              <a:off x="874712" y="3677812"/>
              <a:ext cx="2371844" cy="6076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芒果派给你创意和灵感芒果派给你创意和灵感</a:t>
              </a:r>
              <a:endParaRPr lang="en-US" altLang="zh-CN" sz="14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146" name="矩形 145"/>
            <p:cNvSpPr/>
            <p:nvPr/>
          </p:nvSpPr>
          <p:spPr>
            <a:xfrm>
              <a:off x="874712" y="3408258"/>
              <a:ext cx="2241974" cy="46037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tx1">
                      <a:lumMod val="75000"/>
                      <a:lumOff val="25000"/>
                    </a:schemeClr>
                  </a:solidFill>
                </a:rPr>
                <a:t>芒果派</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40000">
                                          <p:cBhvr additive="base">
                                            <p:cTn id="7" dur="1250" fill="hold"/>
                                            <p:tgtEl>
                                              <p:spTgt spid="43"/>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14:presetBounceEnd="40000">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14:bounceEnd="40000">
                                          <p:cBhvr additive="base">
                                            <p:cTn id="11" dur="125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12" dur="12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14:presetBounceEnd="40000">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14:bounceEnd="40000">
                                          <p:cBhvr additive="base">
                                            <p:cTn id="15"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14:presetBounceEnd="40000">
                                      <p:stCondLst>
                                        <p:cond delay="750"/>
                                      </p:stCondLst>
                                      <p:childTnLst>
                                        <p:set>
                                          <p:cBhvr>
                                            <p:cTn id="18" dur="1" fill="hold">
                                              <p:stCondLst>
                                                <p:cond delay="0"/>
                                              </p:stCondLst>
                                            </p:cTn>
                                            <p:tgtEl>
                                              <p:spTgt spid="76"/>
                                            </p:tgtEl>
                                            <p:attrNameLst>
                                              <p:attrName>style.visibility</p:attrName>
                                            </p:attrNameLst>
                                          </p:cBhvr>
                                          <p:to>
                                            <p:strVal val="visible"/>
                                          </p:to>
                                        </p:set>
                                        <p:anim calcmode="lin" valueType="num" p14:bounceEnd="40000">
                                          <p:cBhvr additive="base">
                                            <p:cTn id="19"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20" dur="1250" fill="hold"/>
                                            <p:tgtEl>
                                              <p:spTgt spid="7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500"/>
                                            <p:tgtEl>
                                              <p:spTgt spid="87"/>
                                            </p:tgtEl>
                                          </p:cBhvr>
                                        </p:animEffect>
                                      </p:childTnLst>
                                    </p:cTn>
                                  </p:par>
                                  <p:par>
                                    <p:cTn id="25" presetID="22" presetClass="entr" presetSubtype="2"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right)">
                                          <p:cBhvr>
                                            <p:cTn id="27" dur="500"/>
                                            <p:tgtEl>
                                              <p:spTgt spid="90"/>
                                            </p:tgtEl>
                                          </p:cBhvr>
                                        </p:animEffect>
                                      </p:childTnLst>
                                    </p:cTn>
                                  </p:par>
                                  <p:par>
                                    <p:cTn id="28" presetID="22" presetClass="entr" presetSubtype="8"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left)">
                                          <p:cBhvr>
                                            <p:cTn id="30" dur="500"/>
                                            <p:tgtEl>
                                              <p:spTgt spid="93"/>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par>
                                    <p:cTn id="34" presetID="2" presetClass="entr" presetSubtype="1" fill="hold" grpId="0" nodeType="withEffect" p14:presetBounceEnd="81000">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14:bounceEnd="81000">
                                          <p:cBhvr additive="base">
                                            <p:cTn id="36" dur="1000" fill="hold"/>
                                            <p:tgtEl>
                                              <p:spTgt spid="133"/>
                                            </p:tgtEl>
                                            <p:attrNameLst>
                                              <p:attrName>ppt_x</p:attrName>
                                            </p:attrNameLst>
                                          </p:cBhvr>
                                          <p:tavLst>
                                            <p:tav tm="0">
                                              <p:val>
                                                <p:strVal val="#ppt_x"/>
                                              </p:val>
                                            </p:tav>
                                            <p:tav tm="100000">
                                              <p:val>
                                                <p:strVal val="#ppt_x"/>
                                              </p:val>
                                            </p:tav>
                                          </p:tavLst>
                                        </p:anim>
                                        <p:anim calcmode="lin" valueType="num" p14:bounceEnd="81000">
                                          <p:cBhvr additive="base">
                                            <p:cTn id="37" dur="1000" fill="hold"/>
                                            <p:tgtEl>
                                              <p:spTgt spid="13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81000">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14:bounceEnd="81000">
                                          <p:cBhvr additive="base">
                                            <p:cTn id="40" dur="1000" fill="hold"/>
                                            <p:tgtEl>
                                              <p:spTgt spid="134"/>
                                            </p:tgtEl>
                                            <p:attrNameLst>
                                              <p:attrName>ppt_x</p:attrName>
                                            </p:attrNameLst>
                                          </p:cBhvr>
                                          <p:tavLst>
                                            <p:tav tm="0">
                                              <p:val>
                                                <p:strVal val="#ppt_x"/>
                                              </p:val>
                                            </p:tav>
                                            <p:tav tm="100000">
                                              <p:val>
                                                <p:strVal val="#ppt_x"/>
                                              </p:val>
                                            </p:tav>
                                          </p:tavLst>
                                        </p:anim>
                                        <p:anim calcmode="lin" valueType="num" p14:bounceEnd="81000">
                                          <p:cBhvr additive="base">
                                            <p:cTn id="41" dur="1000" fill="hold"/>
                                            <p:tgtEl>
                                              <p:spTgt spid="134"/>
                                            </p:tgtEl>
                                            <p:attrNameLst>
                                              <p:attrName>ppt_y</p:attrName>
                                            </p:attrNameLst>
                                          </p:cBhvr>
                                          <p:tavLst>
                                            <p:tav tm="0">
                                              <p:val>
                                                <p:strVal val="0-#ppt_h/2"/>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1000" fill="hold"/>
                                            <p:tgtEl>
                                              <p:spTgt spid="135"/>
                                            </p:tgtEl>
                                            <p:attrNameLst>
                                              <p:attrName>ppt_x</p:attrName>
                                            </p:attrNameLst>
                                          </p:cBhvr>
                                          <p:tavLst>
                                            <p:tav tm="0">
                                              <p:val>
                                                <p:strVal val="1+#ppt_w/2"/>
                                              </p:val>
                                            </p:tav>
                                            <p:tav tm="100000">
                                              <p:val>
                                                <p:strVal val="#ppt_x"/>
                                              </p:val>
                                            </p:tav>
                                          </p:tavLst>
                                        </p:anim>
                                        <p:anim calcmode="lin" valueType="num">
                                          <p:cBhvr additive="base">
                                            <p:cTn id="45" dur="1000" fill="hold"/>
                                            <p:tgtEl>
                                              <p:spTgt spid="13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1000" fill="hold"/>
                                            <p:tgtEl>
                                              <p:spTgt spid="138"/>
                                            </p:tgtEl>
                                            <p:attrNameLst>
                                              <p:attrName>ppt_x</p:attrName>
                                            </p:attrNameLst>
                                          </p:cBhvr>
                                          <p:tavLst>
                                            <p:tav tm="0">
                                              <p:val>
                                                <p:strVal val="1+#ppt_w/2"/>
                                              </p:val>
                                            </p:tav>
                                            <p:tav tm="100000">
                                              <p:val>
                                                <p:strVal val="#ppt_x"/>
                                              </p:val>
                                            </p:tav>
                                          </p:tavLst>
                                        </p:anim>
                                        <p:anim calcmode="lin" valueType="num">
                                          <p:cBhvr additive="base">
                                            <p:cTn id="49" dur="1000" fill="hold"/>
                                            <p:tgtEl>
                                              <p:spTgt spid="13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additive="base">
                                            <p:cTn id="52" dur="1000" fill="hold"/>
                                            <p:tgtEl>
                                              <p:spTgt spid="141"/>
                                            </p:tgtEl>
                                            <p:attrNameLst>
                                              <p:attrName>ppt_x</p:attrName>
                                            </p:attrNameLst>
                                          </p:cBhvr>
                                          <p:tavLst>
                                            <p:tav tm="0">
                                              <p:val>
                                                <p:strVal val="1+#ppt_w/2"/>
                                              </p:val>
                                            </p:tav>
                                            <p:tav tm="100000">
                                              <p:val>
                                                <p:strVal val="#ppt_x"/>
                                              </p:val>
                                            </p:tav>
                                          </p:tavLst>
                                        </p:anim>
                                        <p:anim calcmode="lin" valueType="num">
                                          <p:cBhvr additive="base">
                                            <p:cTn id="53" dur="1000" fill="hold"/>
                                            <p:tgtEl>
                                              <p:spTgt spid="141"/>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1000" fill="hold"/>
                                            <p:tgtEl>
                                              <p:spTgt spid="144"/>
                                            </p:tgtEl>
                                            <p:attrNameLst>
                                              <p:attrName>ppt_x</p:attrName>
                                            </p:attrNameLst>
                                          </p:cBhvr>
                                          <p:tavLst>
                                            <p:tav tm="0">
                                              <p:val>
                                                <p:strVal val="1+#ppt_w/2"/>
                                              </p:val>
                                            </p:tav>
                                            <p:tav tm="100000">
                                              <p:val>
                                                <p:strVal val="#ppt_x"/>
                                              </p:val>
                                            </p:tav>
                                          </p:tavLst>
                                        </p:anim>
                                        <p:anim calcmode="lin" valueType="num">
                                          <p:cBhvr additive="base">
                                            <p:cTn id="57"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250" fill="hold"/>
                                            <p:tgtEl>
                                              <p:spTgt spid="43"/>
                                            </p:tgtEl>
                                            <p:attrNameLst>
                                              <p:attrName>ppt_x</p:attrName>
                                            </p:attrNameLst>
                                          </p:cBhvr>
                                          <p:tavLst>
                                            <p:tav tm="0">
                                              <p:val>
                                                <p:strVal val="0-#ppt_w/2"/>
                                              </p:val>
                                            </p:tav>
                                            <p:tav tm="100000">
                                              <p:val>
                                                <p:strVal val="#ppt_x"/>
                                              </p:val>
                                            </p:tav>
                                          </p:tavLst>
                                        </p:anim>
                                        <p:anim calcmode="lin" valueType="num">
                                          <p:cBhvr additive="base">
                                            <p:cTn id="8" dur="125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8" accel="40000" fill="hold" nodeType="withEffect">
                                      <p:stCondLst>
                                        <p:cond delay="2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250" fill="hold"/>
                                            <p:tgtEl>
                                              <p:spTgt spid="54"/>
                                            </p:tgtEl>
                                            <p:attrNameLst>
                                              <p:attrName>ppt_x</p:attrName>
                                            </p:attrNameLst>
                                          </p:cBhvr>
                                          <p:tavLst>
                                            <p:tav tm="0">
                                              <p:val>
                                                <p:strVal val="0-#ppt_w/2"/>
                                              </p:val>
                                            </p:tav>
                                            <p:tav tm="100000">
                                              <p:val>
                                                <p:strVal val="#ppt_x"/>
                                              </p:val>
                                            </p:tav>
                                          </p:tavLst>
                                        </p:anim>
                                        <p:anim calcmode="lin" valueType="num">
                                          <p:cBhvr additive="base">
                                            <p:cTn id="12" dur="12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accel="40000"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250" fill="hold"/>
                                            <p:tgtEl>
                                              <p:spTgt spid="65"/>
                                            </p:tgtEl>
                                            <p:attrNameLst>
                                              <p:attrName>ppt_x</p:attrName>
                                            </p:attrNameLst>
                                          </p:cBhvr>
                                          <p:tavLst>
                                            <p:tav tm="0">
                                              <p:val>
                                                <p:strVal val="0-#ppt_w/2"/>
                                              </p:val>
                                            </p:tav>
                                            <p:tav tm="100000">
                                              <p:val>
                                                <p:strVal val="#ppt_x"/>
                                              </p:val>
                                            </p:tav>
                                          </p:tavLst>
                                        </p:anim>
                                        <p:anim calcmode="lin" valueType="num">
                                          <p:cBhvr additive="base">
                                            <p:cTn id="16" dur="12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accel="40000" fill="hold" nodeType="withEffect">
                                      <p:stCondLst>
                                        <p:cond delay="75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1250" fill="hold"/>
                                            <p:tgtEl>
                                              <p:spTgt spid="76"/>
                                            </p:tgtEl>
                                            <p:attrNameLst>
                                              <p:attrName>ppt_x</p:attrName>
                                            </p:attrNameLst>
                                          </p:cBhvr>
                                          <p:tavLst>
                                            <p:tav tm="0">
                                              <p:val>
                                                <p:strVal val="0-#ppt_w/2"/>
                                              </p:val>
                                            </p:tav>
                                            <p:tav tm="100000">
                                              <p:val>
                                                <p:strVal val="#ppt_x"/>
                                              </p:val>
                                            </p:tav>
                                          </p:tavLst>
                                        </p:anim>
                                        <p:anim calcmode="lin" valueType="num">
                                          <p:cBhvr additive="base">
                                            <p:cTn id="20" dur="1250" fill="hold"/>
                                            <p:tgtEl>
                                              <p:spTgt spid="7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right)">
                                          <p:cBhvr>
                                            <p:cTn id="24" dur="500"/>
                                            <p:tgtEl>
                                              <p:spTgt spid="87"/>
                                            </p:tgtEl>
                                          </p:cBhvr>
                                        </p:animEffect>
                                      </p:childTnLst>
                                    </p:cTn>
                                  </p:par>
                                  <p:par>
                                    <p:cTn id="25" presetID="22" presetClass="entr" presetSubtype="2"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right)">
                                          <p:cBhvr>
                                            <p:cTn id="27" dur="500"/>
                                            <p:tgtEl>
                                              <p:spTgt spid="90"/>
                                            </p:tgtEl>
                                          </p:cBhvr>
                                        </p:animEffect>
                                      </p:childTnLst>
                                    </p:cTn>
                                  </p:par>
                                  <p:par>
                                    <p:cTn id="28" presetID="22" presetClass="entr" presetSubtype="8"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wipe(left)">
                                          <p:cBhvr>
                                            <p:cTn id="30" dur="500"/>
                                            <p:tgtEl>
                                              <p:spTgt spid="93"/>
                                            </p:tgtEl>
                                          </p:cBhvr>
                                        </p:animEffect>
                                      </p:childTnLst>
                                    </p:cTn>
                                  </p:par>
                                  <p:par>
                                    <p:cTn id="31" presetID="22" presetClass="entr" presetSubtype="8"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wipe(left)">
                                          <p:cBhvr>
                                            <p:cTn id="33" dur="500"/>
                                            <p:tgtEl>
                                              <p:spTgt spid="96"/>
                                            </p:tgtEl>
                                          </p:cBhvr>
                                        </p:animEffect>
                                      </p:childTnLst>
                                    </p:cTn>
                                  </p:par>
                                  <p:par>
                                    <p:cTn id="34" presetID="2" presetClass="entr" presetSubtype="1" fill="hold" grpId="0" nodeType="withEffect">
                                      <p:stCondLst>
                                        <p:cond delay="0"/>
                                      </p:stCondLst>
                                      <p:childTnLst>
                                        <p:set>
                                          <p:cBhvr>
                                            <p:cTn id="35" dur="1" fill="hold">
                                              <p:stCondLst>
                                                <p:cond delay="0"/>
                                              </p:stCondLst>
                                            </p:cTn>
                                            <p:tgtEl>
                                              <p:spTgt spid="133"/>
                                            </p:tgtEl>
                                            <p:attrNameLst>
                                              <p:attrName>style.visibility</p:attrName>
                                            </p:attrNameLst>
                                          </p:cBhvr>
                                          <p:to>
                                            <p:strVal val="visible"/>
                                          </p:to>
                                        </p:set>
                                        <p:anim calcmode="lin" valueType="num">
                                          <p:cBhvr additive="base">
                                            <p:cTn id="36" dur="1000" fill="hold"/>
                                            <p:tgtEl>
                                              <p:spTgt spid="133"/>
                                            </p:tgtEl>
                                            <p:attrNameLst>
                                              <p:attrName>ppt_x</p:attrName>
                                            </p:attrNameLst>
                                          </p:cBhvr>
                                          <p:tavLst>
                                            <p:tav tm="0">
                                              <p:val>
                                                <p:strVal val="#ppt_x"/>
                                              </p:val>
                                            </p:tav>
                                            <p:tav tm="100000">
                                              <p:val>
                                                <p:strVal val="#ppt_x"/>
                                              </p:val>
                                            </p:tav>
                                          </p:tavLst>
                                        </p:anim>
                                        <p:anim calcmode="lin" valueType="num">
                                          <p:cBhvr additive="base">
                                            <p:cTn id="37" dur="1000" fill="hold"/>
                                            <p:tgtEl>
                                              <p:spTgt spid="13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4"/>
                                            </p:tgtEl>
                                            <p:attrNameLst>
                                              <p:attrName>style.visibility</p:attrName>
                                            </p:attrNameLst>
                                          </p:cBhvr>
                                          <p:to>
                                            <p:strVal val="visible"/>
                                          </p:to>
                                        </p:set>
                                        <p:anim calcmode="lin" valueType="num">
                                          <p:cBhvr additive="base">
                                            <p:cTn id="40" dur="1000" fill="hold"/>
                                            <p:tgtEl>
                                              <p:spTgt spid="134"/>
                                            </p:tgtEl>
                                            <p:attrNameLst>
                                              <p:attrName>ppt_x</p:attrName>
                                            </p:attrNameLst>
                                          </p:cBhvr>
                                          <p:tavLst>
                                            <p:tav tm="0">
                                              <p:val>
                                                <p:strVal val="#ppt_x"/>
                                              </p:val>
                                            </p:tav>
                                            <p:tav tm="100000">
                                              <p:val>
                                                <p:strVal val="#ppt_x"/>
                                              </p:val>
                                            </p:tav>
                                          </p:tavLst>
                                        </p:anim>
                                        <p:anim calcmode="lin" valueType="num">
                                          <p:cBhvr additive="base">
                                            <p:cTn id="41" dur="1000" fill="hold"/>
                                            <p:tgtEl>
                                              <p:spTgt spid="134"/>
                                            </p:tgtEl>
                                            <p:attrNameLst>
                                              <p:attrName>ppt_y</p:attrName>
                                            </p:attrNameLst>
                                          </p:cBhvr>
                                          <p:tavLst>
                                            <p:tav tm="0">
                                              <p:val>
                                                <p:strVal val="0-#ppt_h/2"/>
                                              </p:val>
                                            </p:tav>
                                            <p:tav tm="100000">
                                              <p:val>
                                                <p:strVal val="#ppt_y"/>
                                              </p:val>
                                            </p:tav>
                                          </p:tavLst>
                                        </p:anim>
                                      </p:childTnLst>
                                    </p:cTn>
                                  </p:par>
                                  <p:par>
                                    <p:cTn id="42" presetID="2" presetClass="entr" presetSubtype="2" decel="10000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1000" fill="hold"/>
                                            <p:tgtEl>
                                              <p:spTgt spid="135"/>
                                            </p:tgtEl>
                                            <p:attrNameLst>
                                              <p:attrName>ppt_x</p:attrName>
                                            </p:attrNameLst>
                                          </p:cBhvr>
                                          <p:tavLst>
                                            <p:tav tm="0">
                                              <p:val>
                                                <p:strVal val="1+#ppt_w/2"/>
                                              </p:val>
                                            </p:tav>
                                            <p:tav tm="100000">
                                              <p:val>
                                                <p:strVal val="#ppt_x"/>
                                              </p:val>
                                            </p:tav>
                                          </p:tavLst>
                                        </p:anim>
                                        <p:anim calcmode="lin" valueType="num">
                                          <p:cBhvr additive="base">
                                            <p:cTn id="45" dur="1000" fill="hold"/>
                                            <p:tgtEl>
                                              <p:spTgt spid="13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138"/>
                                            </p:tgtEl>
                                            <p:attrNameLst>
                                              <p:attrName>style.visibility</p:attrName>
                                            </p:attrNameLst>
                                          </p:cBhvr>
                                          <p:to>
                                            <p:strVal val="visible"/>
                                          </p:to>
                                        </p:set>
                                        <p:anim calcmode="lin" valueType="num">
                                          <p:cBhvr additive="base">
                                            <p:cTn id="48" dur="1000" fill="hold"/>
                                            <p:tgtEl>
                                              <p:spTgt spid="138"/>
                                            </p:tgtEl>
                                            <p:attrNameLst>
                                              <p:attrName>ppt_x</p:attrName>
                                            </p:attrNameLst>
                                          </p:cBhvr>
                                          <p:tavLst>
                                            <p:tav tm="0">
                                              <p:val>
                                                <p:strVal val="1+#ppt_w/2"/>
                                              </p:val>
                                            </p:tav>
                                            <p:tav tm="100000">
                                              <p:val>
                                                <p:strVal val="#ppt_x"/>
                                              </p:val>
                                            </p:tav>
                                          </p:tavLst>
                                        </p:anim>
                                        <p:anim calcmode="lin" valueType="num">
                                          <p:cBhvr additive="base">
                                            <p:cTn id="49" dur="1000" fill="hold"/>
                                            <p:tgtEl>
                                              <p:spTgt spid="138"/>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0"/>
                                      </p:stCondLst>
                                      <p:childTnLst>
                                        <p:set>
                                          <p:cBhvr>
                                            <p:cTn id="51" dur="1" fill="hold">
                                              <p:stCondLst>
                                                <p:cond delay="0"/>
                                              </p:stCondLst>
                                            </p:cTn>
                                            <p:tgtEl>
                                              <p:spTgt spid="141"/>
                                            </p:tgtEl>
                                            <p:attrNameLst>
                                              <p:attrName>style.visibility</p:attrName>
                                            </p:attrNameLst>
                                          </p:cBhvr>
                                          <p:to>
                                            <p:strVal val="visible"/>
                                          </p:to>
                                        </p:set>
                                        <p:anim calcmode="lin" valueType="num">
                                          <p:cBhvr additive="base">
                                            <p:cTn id="52" dur="1000" fill="hold"/>
                                            <p:tgtEl>
                                              <p:spTgt spid="141"/>
                                            </p:tgtEl>
                                            <p:attrNameLst>
                                              <p:attrName>ppt_x</p:attrName>
                                            </p:attrNameLst>
                                          </p:cBhvr>
                                          <p:tavLst>
                                            <p:tav tm="0">
                                              <p:val>
                                                <p:strVal val="1+#ppt_w/2"/>
                                              </p:val>
                                            </p:tav>
                                            <p:tav tm="100000">
                                              <p:val>
                                                <p:strVal val="#ppt_x"/>
                                              </p:val>
                                            </p:tav>
                                          </p:tavLst>
                                        </p:anim>
                                        <p:anim calcmode="lin" valueType="num">
                                          <p:cBhvr additive="base">
                                            <p:cTn id="53" dur="1000" fill="hold"/>
                                            <p:tgtEl>
                                              <p:spTgt spid="141"/>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1000" fill="hold"/>
                                            <p:tgtEl>
                                              <p:spTgt spid="144"/>
                                            </p:tgtEl>
                                            <p:attrNameLst>
                                              <p:attrName>ppt_x</p:attrName>
                                            </p:attrNameLst>
                                          </p:cBhvr>
                                          <p:tavLst>
                                            <p:tav tm="0">
                                              <p:val>
                                                <p:strVal val="1+#ppt_w/2"/>
                                              </p:val>
                                            </p:tav>
                                            <p:tav tm="100000">
                                              <p:val>
                                                <p:strVal val="#ppt_x"/>
                                              </p:val>
                                            </p:tav>
                                          </p:tavLst>
                                        </p:anim>
                                        <p:anim calcmode="lin" valueType="num">
                                          <p:cBhvr additive="base">
                                            <p:cTn id="57" dur="1000" fill="hold"/>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工作总结汇报公司介绍产品宣传品牌展示企业文化PPT模板.pptx"/>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heme/theme1.xml><?xml version="1.0" encoding="utf-8"?>
<a:theme xmlns:a="http://schemas.openxmlformats.org/drawingml/2006/main" name="Office 主题​​">
  <a:themeElements>
    <a:clrScheme name="自定义 1252">
      <a:dk1>
        <a:sysClr val="windowText" lastClr="000000"/>
      </a:dk1>
      <a:lt1>
        <a:sysClr val="window" lastClr="FFFFFF"/>
      </a:lt1>
      <a:dk2>
        <a:srgbClr val="5A6378"/>
      </a:dk2>
      <a:lt2>
        <a:srgbClr val="7F7F7F"/>
      </a:lt2>
      <a:accent1>
        <a:srgbClr val="5ABA98"/>
      </a:accent1>
      <a:accent2>
        <a:srgbClr val="5ABA98"/>
      </a:accent2>
      <a:accent3>
        <a:srgbClr val="5ABA98"/>
      </a:accent3>
      <a:accent4>
        <a:srgbClr val="5ABA98"/>
      </a:accent4>
      <a:accent5>
        <a:srgbClr val="5ABA98"/>
      </a:accent5>
      <a:accent6>
        <a:srgbClr val="5ABA98"/>
      </a:accent6>
      <a:hlink>
        <a:srgbClr val="168BBA"/>
      </a:hlink>
      <a:folHlink>
        <a:srgbClr val="68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2314</Words>
  <Application>Microsoft Office PowerPoint</Application>
  <PresentationFormat>宽屏</PresentationFormat>
  <Paragraphs>381</Paragraphs>
  <Slides>34</Slides>
  <Notes>34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DIN-BoldItalic</vt:lpstr>
      <vt:lpstr>Impact MT Std</vt:lpstr>
      <vt:lpstr>等线</vt:lpstr>
      <vt:lpstr>等线 Light</vt:lpstr>
      <vt:lpstr>方正兰亭细黑_GBK</vt:lpstr>
      <vt:lpstr>方正姚体</vt:lpstr>
      <vt:lpstr>方正正大黑简体</vt:lpstr>
      <vt:lpstr>汉仪菱心体简</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天 下</cp:lastModifiedBy>
  <cp:revision>4</cp:revision>
  <dcterms:created xsi:type="dcterms:W3CDTF">2019-07-29T02:24:00Z</dcterms:created>
  <dcterms:modified xsi:type="dcterms:W3CDTF">2021-01-06T01:37:36Z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