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theme/themeOverride7.xml" ContentType="application/vnd.openxmlformats-officedocument.themeOverride+xml"/>
  <Override PartName="/ppt/notesSlides/notesSlide9.xml" ContentType="application/vnd.openxmlformats-officedocument.presentationml.notesSlide+xml"/>
  <Override PartName="/ppt/theme/themeOverride8.xml" ContentType="application/vnd.openxmlformats-officedocument.themeOverr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9.xml" ContentType="application/vnd.openxmlformats-officedocument.themeOverride+xml"/>
  <Override PartName="/ppt/notesSlides/notesSlide11.xml" ContentType="application/vnd.openxmlformats-officedocument.presentationml.notesSlide+xml"/>
  <Override PartName="/ppt/theme/themeOverride10.xml" ContentType="application/vnd.openxmlformats-officedocument.themeOverride+xml"/>
  <Override PartName="/ppt/notesSlides/notesSlide12.xml" ContentType="application/vnd.openxmlformats-officedocument.presentationml.notesSlide+xml"/>
  <Override PartName="/ppt/theme/themeOverride11.xml" ContentType="application/vnd.openxmlformats-officedocument.themeOverride+xml"/>
  <Override PartName="/ppt/notesSlides/notesSlide13.xml" ContentType="application/vnd.openxmlformats-officedocument.presentationml.notesSlide+xml"/>
  <Override PartName="/ppt/theme/themeOverride1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3.xml" ContentType="application/vnd.openxmlformats-officedocument.themeOverride+xml"/>
  <Override PartName="/ppt/notesSlides/notesSlide17.xml" ContentType="application/vnd.openxmlformats-officedocument.presentationml.notesSlide+xml"/>
  <Override PartName="/ppt/theme/themeOverride14.xml" ContentType="application/vnd.openxmlformats-officedocument.themeOverride+xml"/>
  <Override PartName="/ppt/notesSlides/notesSlide18.xml" ContentType="application/vnd.openxmlformats-officedocument.presentationml.notesSlide+xml"/>
  <Override PartName="/ppt/theme/themeOverride15.xml" ContentType="application/vnd.openxmlformats-officedocument.themeOverride+xml"/>
  <Override PartName="/ppt/notesSlides/notesSlide19.xml" ContentType="application/vnd.openxmlformats-officedocument.presentationml.notesSlide+xml"/>
  <Override PartName="/ppt/theme/themeOverride16.xml" ContentType="application/vnd.openxmlformats-officedocument.themeOverride+xml"/>
  <Override PartName="/ppt/notesSlides/notesSlide20.xml" ContentType="application/vnd.openxmlformats-officedocument.presentationml.notesSlide+xml"/>
  <Override PartName="/ppt/theme/themeOverride17.xml" ContentType="application/vnd.openxmlformats-officedocument.themeOverride+xml"/>
  <Override PartName="/ppt/notesSlides/notesSlide21.xml" ContentType="application/vnd.openxmlformats-officedocument.presentationml.notesSlide+xml"/>
  <Override PartName="/ppt/theme/themeOverride18.xml" ContentType="application/vnd.openxmlformats-officedocument.themeOverride+xml"/>
  <Override PartName="/ppt/notesSlides/notesSlide22.xml" ContentType="application/vnd.openxmlformats-officedocument.presentationml.notesSlide+xml"/>
  <Override PartName="/ppt/theme/themeOverride19.xml" ContentType="application/vnd.openxmlformats-officedocument.themeOverride+xml"/>
  <Override PartName="/ppt/notesSlides/notesSlide23.xml" ContentType="application/vnd.openxmlformats-officedocument.presentationml.notesSlide+xml"/>
  <Override PartName="/ppt/theme/themeOverride20.xml" ContentType="application/vnd.openxmlformats-officedocument.themeOverride+xml"/>
  <Override PartName="/ppt/notesSlides/notesSlide24.xml" ContentType="application/vnd.openxmlformats-officedocument.presentationml.notesSlide+xml"/>
  <Override PartName="/ppt/theme/themeOverride21.xml" ContentType="application/vnd.openxmlformats-officedocument.themeOverride+xml"/>
  <Override PartName="/ppt/notesSlides/notesSlide25.xml" ContentType="application/vnd.openxmlformats-officedocument.presentationml.notesSlide+xml"/>
  <Override PartName="/ppt/theme/themeOverride22.xml" ContentType="application/vnd.openxmlformats-officedocument.themeOverride+xml"/>
  <Override PartName="/ppt/notesSlides/notesSlide26.xml" ContentType="application/vnd.openxmlformats-officedocument.presentationml.notesSlide+xml"/>
  <Override PartName="/ppt/theme/themeOverride23.xml" ContentType="application/vnd.openxmlformats-officedocument.themeOverride+xml"/>
  <Override PartName="/ppt/notesSlides/notesSlide27.xml" ContentType="application/vnd.openxmlformats-officedocument.presentationml.notesSlide+xml"/>
  <Override PartName="/ppt/theme/themeOverride24.xml" ContentType="application/vnd.openxmlformats-officedocument.themeOverride+xml"/>
  <Override PartName="/ppt/notesSlides/notesSlide28.xml" ContentType="application/vnd.openxmlformats-officedocument.presentationml.notesSlide+xml"/>
  <Override PartName="/ppt/theme/themeOverride25.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heme/themeOverride26.xml" ContentType="application/vnd.openxmlformats-officedocument.themeOverride+xml"/>
  <Override PartName="/ppt/notesSlides/notesSlide32.xml" ContentType="application/vnd.openxmlformats-officedocument.presentationml.notesSlide+xml"/>
  <Override PartName="/ppt/theme/themeOverride27.xml" ContentType="application/vnd.openxmlformats-officedocument.themeOverr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60" r:id="rId3"/>
    <p:sldId id="257" r:id="rId4"/>
    <p:sldId id="259" r:id="rId5"/>
    <p:sldId id="266" r:id="rId6"/>
    <p:sldId id="295" r:id="rId7"/>
    <p:sldId id="296" r:id="rId8"/>
    <p:sldId id="267" r:id="rId9"/>
    <p:sldId id="268" r:id="rId10"/>
    <p:sldId id="269" r:id="rId11"/>
    <p:sldId id="258" r:id="rId12"/>
    <p:sldId id="272" r:id="rId13"/>
    <p:sldId id="274" r:id="rId14"/>
    <p:sldId id="275" r:id="rId15"/>
    <p:sldId id="297" r:id="rId16"/>
    <p:sldId id="298" r:id="rId17"/>
    <p:sldId id="276" r:id="rId18"/>
    <p:sldId id="261" r:id="rId19"/>
    <p:sldId id="282" r:id="rId20"/>
    <p:sldId id="277" r:id="rId21"/>
    <p:sldId id="278" r:id="rId22"/>
    <p:sldId id="262" r:id="rId23"/>
    <p:sldId id="283" r:id="rId24"/>
    <p:sldId id="284" r:id="rId25"/>
    <p:sldId id="286" r:id="rId26"/>
    <p:sldId id="285" r:id="rId27"/>
    <p:sldId id="263" r:id="rId28"/>
    <p:sldId id="289" r:id="rId29"/>
    <p:sldId id="292" r:id="rId30"/>
    <p:sldId id="299" r:id="rId31"/>
    <p:sldId id="300" r:id="rId32"/>
    <p:sldId id="294" r:id="rId33"/>
    <p:sldId id="264" r:id="rId34"/>
  </p:sldIdLst>
  <p:sldSz cx="9144000" cy="5143500" type="screen16x9"/>
  <p:notesSz cx="6858000" cy="9144000"/>
  <p:custDataLst>
    <p:tags r:id="rId36"/>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2525"/>
    <a:srgbClr val="B21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p:scale>
          <a:sx n="100" d="100"/>
          <a:sy n="100" d="100"/>
        </p:scale>
        <p:origin x="-558" y="-54"/>
      </p:cViewPr>
      <p:guideLst>
        <p:guide orient="horz" pos="1620"/>
        <p:guide pos="2880"/>
      </p:guideLst>
    </p:cSldViewPr>
  </p:slideViewPr>
  <p:notesTextViewPr>
    <p:cViewPr>
      <p:scale>
        <a:sx n="1" d="1"/>
        <a:sy n="1" d="1"/>
      </p:scale>
      <p:origin x="0" y="0"/>
    </p:cViewPr>
  </p:notesTextViewPr>
  <p:sorterViewPr>
    <p:cViewPr>
      <p:scale>
        <a:sx n="44" d="100"/>
        <a:sy n="44"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chemeClr val="accent3">
                <a:lumMod val="60000"/>
                <a:lumOff val="40000"/>
              </a:schemeClr>
            </a:solidFill>
            <a:ln w="34925">
              <a:solidFill>
                <a:schemeClr val="lt1"/>
              </a:solidFill>
            </a:ln>
          </c:spPr>
          <c:dPt>
            <c:idx val="0"/>
            <c:bubble3D val="0"/>
            <c:spPr>
              <a:solidFill>
                <a:schemeClr val="accent1"/>
              </a:solidFill>
              <a:ln w="34925">
                <a:solidFill>
                  <a:schemeClr val="lt1"/>
                </a:solidFill>
              </a:ln>
              <a:effectLst/>
            </c:spPr>
            <c:extLst>
              <c:ext xmlns:c16="http://schemas.microsoft.com/office/drawing/2014/chart" uri="{C3380CC4-5D6E-409C-BE32-E72D297353CC}">
                <c16:uniqueId val="{00000001-63A0-4877-8B6C-1B82D17383BC}"/>
              </c:ext>
            </c:extLst>
          </c:dPt>
          <c:dPt>
            <c:idx val="1"/>
            <c:bubble3D val="0"/>
            <c:spPr>
              <a:solidFill>
                <a:schemeClr val="bg1">
                  <a:lumMod val="75000"/>
                </a:schemeClr>
              </a:solidFill>
              <a:ln w="34925">
                <a:solidFill>
                  <a:schemeClr val="lt1"/>
                </a:solidFill>
              </a:ln>
              <a:effectLst/>
            </c:spPr>
            <c:extLst>
              <c:ext xmlns:c16="http://schemas.microsoft.com/office/drawing/2014/chart" uri="{C3380CC4-5D6E-409C-BE32-E72D297353CC}">
                <c16:uniqueId val="{00000003-63A0-4877-8B6C-1B82D17383BC}"/>
              </c:ext>
            </c:extLst>
          </c:dPt>
          <c:dPt>
            <c:idx val="2"/>
            <c:bubble3D val="0"/>
            <c:spPr>
              <a:solidFill>
                <a:schemeClr val="accent3">
                  <a:lumMod val="60000"/>
                  <a:lumOff val="40000"/>
                </a:schemeClr>
              </a:solidFill>
              <a:ln w="34925">
                <a:solidFill>
                  <a:schemeClr val="lt1"/>
                </a:solidFill>
              </a:ln>
              <a:effectLst/>
            </c:spPr>
            <c:extLst>
              <c:ext xmlns:c16="http://schemas.microsoft.com/office/drawing/2014/chart" uri="{C3380CC4-5D6E-409C-BE32-E72D297353CC}">
                <c16:uniqueId val="{00000005-63A0-4877-8B6C-1B82D17383BC}"/>
              </c:ext>
            </c:extLst>
          </c:dPt>
          <c:dPt>
            <c:idx val="3"/>
            <c:bubble3D val="0"/>
            <c:spPr>
              <a:solidFill>
                <a:schemeClr val="accent3">
                  <a:lumMod val="60000"/>
                  <a:lumOff val="40000"/>
                </a:schemeClr>
              </a:solidFill>
              <a:ln w="34925">
                <a:solidFill>
                  <a:schemeClr val="lt1"/>
                </a:solidFill>
              </a:ln>
              <a:effectLst/>
            </c:spPr>
            <c:extLst>
              <c:ext xmlns:c16="http://schemas.microsoft.com/office/drawing/2014/chart" uri="{C3380CC4-5D6E-409C-BE32-E72D297353CC}">
                <c16:uniqueId val="{00000007-63A0-4877-8B6C-1B82D17383BC}"/>
              </c:ext>
            </c:extLst>
          </c:dPt>
          <c:cat>
            <c:strRef>
              <c:f>Sheet1!$A$2:$A$5</c:f>
              <c:strCache>
                <c:ptCount val="2"/>
                <c:pt idx="0">
                  <c:v>第一季度</c:v>
                </c:pt>
                <c:pt idx="1">
                  <c:v>第二季度</c:v>
                </c:pt>
              </c:strCache>
            </c:strRef>
          </c:cat>
          <c:val>
            <c:numRef>
              <c:f>Sheet1!$B$2:$B$5</c:f>
              <c:numCache>
                <c:formatCode>General</c:formatCode>
                <c:ptCount val="4"/>
                <c:pt idx="0">
                  <c:v>65</c:v>
                </c:pt>
                <c:pt idx="1">
                  <c:v>35</c:v>
                </c:pt>
              </c:numCache>
            </c:numRef>
          </c:val>
          <c:extLst>
            <c:ext xmlns:c16="http://schemas.microsoft.com/office/drawing/2014/chart" uri="{C3380CC4-5D6E-409C-BE32-E72D297353CC}">
              <c16:uniqueId val="{00000008-63A0-4877-8B6C-1B82D17383B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chemeClr val="accent3">
                <a:lumMod val="60000"/>
                <a:lumOff val="40000"/>
              </a:schemeClr>
            </a:solidFill>
            <a:ln w="34925">
              <a:solidFill>
                <a:schemeClr val="lt1"/>
              </a:solidFill>
            </a:ln>
          </c:spPr>
          <c:dPt>
            <c:idx val="0"/>
            <c:bubble3D val="0"/>
            <c:spPr>
              <a:solidFill>
                <a:schemeClr val="accent2"/>
              </a:solidFill>
              <a:ln w="34925">
                <a:solidFill>
                  <a:schemeClr val="lt1"/>
                </a:solidFill>
              </a:ln>
              <a:effectLst/>
            </c:spPr>
            <c:extLst>
              <c:ext xmlns:c16="http://schemas.microsoft.com/office/drawing/2014/chart" uri="{C3380CC4-5D6E-409C-BE32-E72D297353CC}">
                <c16:uniqueId val="{00000001-3926-4D3D-8338-966059BBC88C}"/>
              </c:ext>
            </c:extLst>
          </c:dPt>
          <c:dPt>
            <c:idx val="1"/>
            <c:bubble3D val="0"/>
            <c:spPr>
              <a:solidFill>
                <a:schemeClr val="bg1">
                  <a:lumMod val="75000"/>
                </a:schemeClr>
              </a:solidFill>
              <a:ln w="34925">
                <a:solidFill>
                  <a:schemeClr val="lt1"/>
                </a:solidFill>
              </a:ln>
              <a:effectLst/>
            </c:spPr>
            <c:extLst>
              <c:ext xmlns:c16="http://schemas.microsoft.com/office/drawing/2014/chart" uri="{C3380CC4-5D6E-409C-BE32-E72D297353CC}">
                <c16:uniqueId val="{00000003-3926-4D3D-8338-966059BBC88C}"/>
              </c:ext>
            </c:extLst>
          </c:dPt>
          <c:dPt>
            <c:idx val="2"/>
            <c:bubble3D val="0"/>
            <c:spPr>
              <a:solidFill>
                <a:schemeClr val="accent3">
                  <a:lumMod val="60000"/>
                  <a:lumOff val="40000"/>
                </a:schemeClr>
              </a:solidFill>
              <a:ln w="34925">
                <a:solidFill>
                  <a:schemeClr val="lt1"/>
                </a:solidFill>
              </a:ln>
              <a:effectLst/>
            </c:spPr>
            <c:extLst>
              <c:ext xmlns:c16="http://schemas.microsoft.com/office/drawing/2014/chart" uri="{C3380CC4-5D6E-409C-BE32-E72D297353CC}">
                <c16:uniqueId val="{00000005-3926-4D3D-8338-966059BBC88C}"/>
              </c:ext>
            </c:extLst>
          </c:dPt>
          <c:dPt>
            <c:idx val="3"/>
            <c:bubble3D val="0"/>
            <c:spPr>
              <a:solidFill>
                <a:schemeClr val="accent3">
                  <a:lumMod val="60000"/>
                  <a:lumOff val="40000"/>
                </a:schemeClr>
              </a:solidFill>
              <a:ln w="34925">
                <a:solidFill>
                  <a:schemeClr val="lt1"/>
                </a:solidFill>
              </a:ln>
              <a:effectLst/>
            </c:spPr>
            <c:extLst>
              <c:ext xmlns:c16="http://schemas.microsoft.com/office/drawing/2014/chart" uri="{C3380CC4-5D6E-409C-BE32-E72D297353CC}">
                <c16:uniqueId val="{00000007-3926-4D3D-8338-966059BBC88C}"/>
              </c:ext>
            </c:extLst>
          </c:dPt>
          <c:cat>
            <c:strRef>
              <c:f>Sheet1!$A$2:$A$5</c:f>
              <c:strCache>
                <c:ptCount val="2"/>
                <c:pt idx="0">
                  <c:v>第一季度</c:v>
                </c:pt>
                <c:pt idx="1">
                  <c:v>第二季度</c:v>
                </c:pt>
              </c:strCache>
            </c:strRef>
          </c:cat>
          <c:val>
            <c:numRef>
              <c:f>Sheet1!$B$2:$B$5</c:f>
              <c:numCache>
                <c:formatCode>General</c:formatCode>
                <c:ptCount val="4"/>
                <c:pt idx="0">
                  <c:v>72</c:v>
                </c:pt>
                <c:pt idx="1">
                  <c:v>28</c:v>
                </c:pt>
              </c:numCache>
            </c:numRef>
          </c:val>
          <c:extLst>
            <c:ext xmlns:c16="http://schemas.microsoft.com/office/drawing/2014/chart" uri="{C3380CC4-5D6E-409C-BE32-E72D297353CC}">
              <c16:uniqueId val="{00000008-3926-4D3D-8338-966059BBC88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chemeClr val="accent3">
                <a:lumMod val="60000"/>
                <a:lumOff val="40000"/>
              </a:schemeClr>
            </a:solidFill>
            <a:ln w="50800">
              <a:solidFill>
                <a:schemeClr val="lt1"/>
              </a:solidFill>
            </a:ln>
          </c:spPr>
          <c:dPt>
            <c:idx val="0"/>
            <c:bubble3D val="0"/>
            <c:spPr>
              <a:solidFill>
                <a:schemeClr val="accent3"/>
              </a:solidFill>
              <a:ln w="50800">
                <a:solidFill>
                  <a:schemeClr val="lt1"/>
                </a:solidFill>
              </a:ln>
              <a:effectLst/>
            </c:spPr>
            <c:extLst>
              <c:ext xmlns:c16="http://schemas.microsoft.com/office/drawing/2014/chart" uri="{C3380CC4-5D6E-409C-BE32-E72D297353CC}">
                <c16:uniqueId val="{00000001-59E7-40A7-B0B6-A8BB9B9F53B5}"/>
              </c:ext>
            </c:extLst>
          </c:dPt>
          <c:dPt>
            <c:idx val="1"/>
            <c:bubble3D val="0"/>
            <c:spPr>
              <a:solidFill>
                <a:schemeClr val="bg1">
                  <a:lumMod val="75000"/>
                </a:schemeClr>
              </a:solidFill>
              <a:ln w="50800">
                <a:solidFill>
                  <a:schemeClr val="lt1"/>
                </a:solidFill>
              </a:ln>
              <a:effectLst/>
            </c:spPr>
            <c:extLst>
              <c:ext xmlns:c16="http://schemas.microsoft.com/office/drawing/2014/chart" uri="{C3380CC4-5D6E-409C-BE32-E72D297353CC}">
                <c16:uniqueId val="{00000003-59E7-40A7-B0B6-A8BB9B9F53B5}"/>
              </c:ext>
            </c:extLst>
          </c:dPt>
          <c:dPt>
            <c:idx val="2"/>
            <c:bubble3D val="0"/>
            <c:spPr>
              <a:solidFill>
                <a:schemeClr val="accent3">
                  <a:lumMod val="60000"/>
                  <a:lumOff val="40000"/>
                </a:schemeClr>
              </a:solidFill>
              <a:ln w="50800">
                <a:solidFill>
                  <a:schemeClr val="lt1"/>
                </a:solidFill>
              </a:ln>
              <a:effectLst/>
            </c:spPr>
            <c:extLst>
              <c:ext xmlns:c16="http://schemas.microsoft.com/office/drawing/2014/chart" uri="{C3380CC4-5D6E-409C-BE32-E72D297353CC}">
                <c16:uniqueId val="{00000005-59E7-40A7-B0B6-A8BB9B9F53B5}"/>
              </c:ext>
            </c:extLst>
          </c:dPt>
          <c:dPt>
            <c:idx val="3"/>
            <c:bubble3D val="0"/>
            <c:spPr>
              <a:solidFill>
                <a:schemeClr val="accent3">
                  <a:lumMod val="60000"/>
                  <a:lumOff val="40000"/>
                </a:schemeClr>
              </a:solidFill>
              <a:ln w="50800">
                <a:solidFill>
                  <a:schemeClr val="lt1"/>
                </a:solidFill>
              </a:ln>
              <a:effectLst/>
            </c:spPr>
            <c:extLst>
              <c:ext xmlns:c16="http://schemas.microsoft.com/office/drawing/2014/chart" uri="{C3380CC4-5D6E-409C-BE32-E72D297353CC}">
                <c16:uniqueId val="{00000007-59E7-40A7-B0B6-A8BB9B9F53B5}"/>
              </c:ext>
            </c:extLst>
          </c:dPt>
          <c:cat>
            <c:strRef>
              <c:f>Sheet1!$A$2:$A$5</c:f>
              <c:strCache>
                <c:ptCount val="2"/>
                <c:pt idx="0">
                  <c:v>第一季度</c:v>
                </c:pt>
                <c:pt idx="1">
                  <c:v>第二季度</c:v>
                </c:pt>
              </c:strCache>
            </c:strRef>
          </c:cat>
          <c:val>
            <c:numRef>
              <c:f>Sheet1!$B$2:$B$5</c:f>
              <c:numCache>
                <c:formatCode>General</c:formatCode>
                <c:ptCount val="4"/>
                <c:pt idx="0">
                  <c:v>88</c:v>
                </c:pt>
                <c:pt idx="1">
                  <c:v>12</c:v>
                </c:pt>
              </c:numCache>
            </c:numRef>
          </c:val>
          <c:extLst>
            <c:ext xmlns:c16="http://schemas.microsoft.com/office/drawing/2014/chart" uri="{C3380CC4-5D6E-409C-BE32-E72D297353CC}">
              <c16:uniqueId val="{00000008-59E7-40A7-B0B6-A8BB9B9F53B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a:effectLst/>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a:effectLst/>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a:effectLst/>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8B52D6-A09D-4962-B41E-DAA0475D4DDF}"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FB08CE-536B-4DA9-A1EA-D6A07537FFB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B08CE-536B-4DA9-A1EA-D6A07537FFB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B08CE-536B-4DA9-A1EA-D6A07537FFB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B08CE-536B-4DA9-A1EA-D6A07537FFB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B08CE-536B-4DA9-A1EA-D6A07537FFB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B08CE-536B-4DA9-A1EA-D6A07537FFB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B08CE-536B-4DA9-A1EA-D6A07537FFB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77BE733-5B6B-4D8D-B51F-FF1FA8D7DB9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77BE733-5B6B-4D8D-B51F-FF1FA8D7DB9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B08CE-536B-4DA9-A1EA-D6A07537FFB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B08CE-536B-4DA9-A1EA-D6A07537FFB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B08CE-536B-4DA9-A1EA-D6A07537FFB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B08CE-536B-4DA9-A1EA-D6A07537FFB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B08CE-536B-4DA9-A1EA-D6A07537FFB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B08CE-536B-4DA9-A1EA-D6A07537FFB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B08CE-536B-4DA9-A1EA-D6A07537FFB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B08CE-536B-4DA9-A1EA-D6A07537FFB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B08CE-536B-4DA9-A1EA-D6A07537FFB7}"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B08CE-536B-4DA9-A1EA-D6A07537FFB7}"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B08CE-536B-4DA9-A1EA-D6A07537FFB7}"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B08CE-536B-4DA9-A1EA-D6A07537FFB7}"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B08CE-536B-4DA9-A1EA-D6A07537FFB7}"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B08CE-536B-4DA9-A1EA-D6A07537FFB7}"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B08CE-536B-4DA9-A1EA-D6A07537FFB7}"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77BE733-5B6B-4D8D-B51F-FF1FA8D7DB91}"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77BE733-5B6B-4D8D-B51F-FF1FA8D7DB91}"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B08CE-536B-4DA9-A1EA-D6A07537FFB7}"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B08CE-536B-4DA9-A1EA-D6A07537FFB7}" type="slidenum">
              <a:rPr lang="zh-CN" altLang="en-US" smtClean="0"/>
              <a:t>33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B08CE-536B-4DA9-A1EA-D6A07537FFB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B08CE-536B-4DA9-A1EA-D6A07537FFB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77BE733-5B6B-4D8D-B51F-FF1FA8D7DB9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77BE733-5B6B-4D8D-B51F-FF1FA8D7DB9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B08CE-536B-4DA9-A1EA-D6A07537FFB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FB08CE-536B-4DA9-A1EA-D6A07537FFB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a:p>
        </p:txBody>
      </p:sp>
      <p:sp>
        <p:nvSpPr>
          <p:cNvPr id="4" name="Date Placeholder 3"/>
          <p:cNvSpPr>
            <a:spLocks noGrp="1"/>
          </p:cNvSpPr>
          <p:nvPr>
            <p:ph type="dt" sz="half" idx="10"/>
          </p:nvPr>
        </p:nvSpPr>
        <p:spPr/>
        <p:txBody>
          <a:bodyPr/>
          <a:lstStyle/>
          <a:p>
            <a:fld id="{7F10855C-C9CE-404D-9516-02768B0B9445}"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C860A2B-FFB5-4C27-AAF9-3D9798C812F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7F10855C-C9CE-404D-9516-02768B0B9445}"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C860A2B-FFB5-4C27-AAF9-3D9798C812F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7F10855C-C9CE-404D-9516-02768B0B9445}"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C860A2B-FFB5-4C27-AAF9-3D9798C812F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
        <p:nvSpPr>
          <p:cNvPr id="8" name="Freeform 40"/>
          <p:cNvSpPr>
            <a:spLocks noEditPoints="1"/>
          </p:cNvSpPr>
          <p:nvPr userDrawn="1"/>
        </p:nvSpPr>
        <p:spPr bwMode="auto">
          <a:xfrm>
            <a:off x="383382" y="227648"/>
            <a:ext cx="230981" cy="392906"/>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0070C0"/>
          </a:solidFill>
          <a:ln>
            <a:noFill/>
          </a:ln>
        </p:spPr>
        <p:txBody>
          <a:bodyPr vert="horz" wrap="square" lIns="91440" tIns="45720" rIns="91440" bIns="45720" numCol="1" anchor="t" anchorCtr="0" compatLnSpc="1"/>
          <a:lstStyle/>
          <a:p>
            <a:endParaRPr lang="zh-CN" altLang="en-US" sz="2400">
              <a:cs typeface="+mn-ea"/>
              <a:sym typeface="+mn-lt"/>
            </a:endParaRPr>
          </a:p>
        </p:txBody>
      </p:sp>
      <p:sp>
        <p:nvSpPr>
          <p:cNvPr id="9" name=" 220"/>
          <p:cNvSpPr/>
          <p:nvPr userDrawn="1"/>
        </p:nvSpPr>
        <p:spPr>
          <a:xfrm rot="5400000">
            <a:off x="8235792" y="86678"/>
            <a:ext cx="593884" cy="432435"/>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sz="1015">
              <a:solidFill>
                <a:srgbClr val="FFFFFF"/>
              </a:solidFill>
              <a:cs typeface="+mn-ea"/>
              <a:sym typeface="+mn-lt"/>
            </a:endParaRPr>
          </a:p>
        </p:txBody>
      </p:sp>
      <p:cxnSp>
        <p:nvCxnSpPr>
          <p:cNvPr id="10" name="直接连接符 9"/>
          <p:cNvCxnSpPr/>
          <p:nvPr userDrawn="1"/>
        </p:nvCxnSpPr>
        <p:spPr>
          <a:xfrm>
            <a:off x="745807" y="601504"/>
            <a:ext cx="7499033" cy="26194"/>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11" name="TextBox 51"/>
          <p:cNvSpPr txBox="1"/>
          <p:nvPr userDrawn="1"/>
        </p:nvSpPr>
        <p:spPr>
          <a:xfrm>
            <a:off x="8346528" y="123772"/>
            <a:ext cx="463588" cy="230832"/>
          </a:xfrm>
          <a:prstGeom prst="rect">
            <a:avLst/>
          </a:prstGeom>
          <a:noFill/>
        </p:spPr>
        <p:txBody>
          <a:bodyPr wrap="none" rtlCol="0">
            <a:spAutoFit/>
          </a:bodyPr>
          <a:lstStyle/>
          <a:p>
            <a:pPr algn="l"/>
            <a:r>
              <a:rPr lang="en-US" sz="900" b="1">
                <a:solidFill>
                  <a:schemeClr val="bg1"/>
                </a:solidFill>
                <a:cs typeface="+mn-ea"/>
                <a:sym typeface="+mn-lt"/>
              </a:rPr>
              <a:t>LOGO</a:t>
            </a:r>
          </a:p>
        </p:txBody>
      </p:sp>
      <p:sp>
        <p:nvSpPr>
          <p:cNvPr id="12" name="矩形 11"/>
          <p:cNvSpPr/>
          <p:nvPr userDrawn="1"/>
        </p:nvSpPr>
        <p:spPr>
          <a:xfrm>
            <a:off x="-41910" y="5058727"/>
            <a:ext cx="9195911" cy="8858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
        <p:nvSpPr>
          <p:cNvPr id="8" name="Freeform 40"/>
          <p:cNvSpPr>
            <a:spLocks noEditPoints="1"/>
          </p:cNvSpPr>
          <p:nvPr userDrawn="1"/>
        </p:nvSpPr>
        <p:spPr bwMode="auto">
          <a:xfrm>
            <a:off x="383382" y="227648"/>
            <a:ext cx="230981" cy="392906"/>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0070C0"/>
          </a:solidFill>
          <a:ln>
            <a:noFill/>
          </a:ln>
        </p:spPr>
        <p:txBody>
          <a:bodyPr vert="horz" wrap="square" lIns="91440" tIns="45720" rIns="91440" bIns="45720" numCol="1" anchor="t" anchorCtr="0" compatLnSpc="1"/>
          <a:lstStyle/>
          <a:p>
            <a:endParaRPr lang="zh-CN" altLang="en-US" sz="2400">
              <a:cs typeface="+mn-ea"/>
              <a:sym typeface="+mn-lt"/>
            </a:endParaRPr>
          </a:p>
        </p:txBody>
      </p:sp>
      <p:sp>
        <p:nvSpPr>
          <p:cNvPr id="9" name=" 220"/>
          <p:cNvSpPr/>
          <p:nvPr userDrawn="1"/>
        </p:nvSpPr>
        <p:spPr>
          <a:xfrm rot="5400000">
            <a:off x="8235792" y="86678"/>
            <a:ext cx="593884" cy="432435"/>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sz="1015">
              <a:solidFill>
                <a:srgbClr val="FFFFFF"/>
              </a:solidFill>
              <a:cs typeface="+mn-ea"/>
              <a:sym typeface="+mn-lt"/>
            </a:endParaRPr>
          </a:p>
        </p:txBody>
      </p:sp>
      <p:cxnSp>
        <p:nvCxnSpPr>
          <p:cNvPr id="10" name="直接连接符 9"/>
          <p:cNvCxnSpPr/>
          <p:nvPr userDrawn="1"/>
        </p:nvCxnSpPr>
        <p:spPr>
          <a:xfrm>
            <a:off x="745807" y="601504"/>
            <a:ext cx="7499033" cy="26194"/>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11" name="TextBox 51"/>
          <p:cNvSpPr txBox="1"/>
          <p:nvPr userDrawn="1"/>
        </p:nvSpPr>
        <p:spPr>
          <a:xfrm>
            <a:off x="8346528" y="123772"/>
            <a:ext cx="463588" cy="230832"/>
          </a:xfrm>
          <a:prstGeom prst="rect">
            <a:avLst/>
          </a:prstGeom>
          <a:noFill/>
        </p:spPr>
        <p:txBody>
          <a:bodyPr wrap="none" rtlCol="0">
            <a:spAutoFit/>
          </a:bodyPr>
          <a:lstStyle/>
          <a:p>
            <a:pPr algn="l"/>
            <a:r>
              <a:rPr lang="en-US" sz="900" b="1">
                <a:solidFill>
                  <a:schemeClr val="bg1"/>
                </a:solidFill>
                <a:cs typeface="+mn-ea"/>
                <a:sym typeface="+mn-lt"/>
              </a:rPr>
              <a:t>LOGO</a:t>
            </a:r>
          </a:p>
        </p:txBody>
      </p:sp>
      <p:sp>
        <p:nvSpPr>
          <p:cNvPr id="12" name="矩形 11"/>
          <p:cNvSpPr/>
          <p:nvPr userDrawn="1"/>
        </p:nvSpPr>
        <p:spPr>
          <a:xfrm>
            <a:off x="-41910" y="5058727"/>
            <a:ext cx="9195911" cy="8858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两栏内容">
    <p:spTree>
      <p:nvGrpSpPr>
        <p:cNvPr id="1" name=""/>
        <p:cNvGrpSpPr/>
        <p:nvPr/>
      </p:nvGrpSpPr>
      <p:grpSpPr>
        <a:xfrm>
          <a:off x="0" y="0"/>
          <a:ext cx="0" cy="0"/>
          <a:chOff x="0" y="0"/>
          <a:chExt cx="0" cy="0"/>
        </a:xfrm>
      </p:grpSpPr>
      <p:sp>
        <p:nvSpPr>
          <p:cNvPr id="8" name="Freeform 40"/>
          <p:cNvSpPr>
            <a:spLocks noEditPoints="1"/>
          </p:cNvSpPr>
          <p:nvPr userDrawn="1"/>
        </p:nvSpPr>
        <p:spPr bwMode="auto">
          <a:xfrm>
            <a:off x="383382" y="227648"/>
            <a:ext cx="230981" cy="392906"/>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0070C0"/>
          </a:solidFill>
          <a:ln>
            <a:noFill/>
          </a:ln>
        </p:spPr>
        <p:txBody>
          <a:bodyPr vert="horz" wrap="square" lIns="91440" tIns="45720" rIns="91440" bIns="45720" numCol="1" anchor="t" anchorCtr="0" compatLnSpc="1"/>
          <a:lstStyle/>
          <a:p>
            <a:endParaRPr lang="zh-CN" altLang="en-US" sz="2400">
              <a:cs typeface="+mn-ea"/>
              <a:sym typeface="+mn-lt"/>
            </a:endParaRPr>
          </a:p>
        </p:txBody>
      </p:sp>
      <p:sp>
        <p:nvSpPr>
          <p:cNvPr id="9" name=" 220"/>
          <p:cNvSpPr/>
          <p:nvPr userDrawn="1"/>
        </p:nvSpPr>
        <p:spPr>
          <a:xfrm rot="5400000">
            <a:off x="8235792" y="86678"/>
            <a:ext cx="593884" cy="432435"/>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sz="1015">
              <a:solidFill>
                <a:srgbClr val="FFFFFF"/>
              </a:solidFill>
              <a:cs typeface="+mn-ea"/>
              <a:sym typeface="+mn-lt"/>
            </a:endParaRPr>
          </a:p>
        </p:txBody>
      </p:sp>
      <p:cxnSp>
        <p:nvCxnSpPr>
          <p:cNvPr id="10" name="直接连接符 9"/>
          <p:cNvCxnSpPr/>
          <p:nvPr userDrawn="1"/>
        </p:nvCxnSpPr>
        <p:spPr>
          <a:xfrm>
            <a:off x="745807" y="601504"/>
            <a:ext cx="7499033" cy="26194"/>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11" name="TextBox 51"/>
          <p:cNvSpPr txBox="1"/>
          <p:nvPr userDrawn="1"/>
        </p:nvSpPr>
        <p:spPr>
          <a:xfrm>
            <a:off x="8346528" y="123772"/>
            <a:ext cx="463588" cy="230832"/>
          </a:xfrm>
          <a:prstGeom prst="rect">
            <a:avLst/>
          </a:prstGeom>
          <a:noFill/>
        </p:spPr>
        <p:txBody>
          <a:bodyPr wrap="none" rtlCol="0">
            <a:spAutoFit/>
          </a:bodyPr>
          <a:lstStyle/>
          <a:p>
            <a:pPr algn="l"/>
            <a:r>
              <a:rPr lang="en-US" sz="900" b="1">
                <a:solidFill>
                  <a:schemeClr val="bg1"/>
                </a:solidFill>
                <a:cs typeface="+mn-ea"/>
                <a:sym typeface="+mn-lt"/>
              </a:rPr>
              <a:t>LOGO</a:t>
            </a:r>
          </a:p>
        </p:txBody>
      </p:sp>
      <p:sp>
        <p:nvSpPr>
          <p:cNvPr id="12" name="矩形 11"/>
          <p:cNvSpPr/>
          <p:nvPr userDrawn="1"/>
        </p:nvSpPr>
        <p:spPr>
          <a:xfrm>
            <a:off x="-41910" y="5058727"/>
            <a:ext cx="9195911" cy="8858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两栏内容">
    <p:spTree>
      <p:nvGrpSpPr>
        <p:cNvPr id="1" name=""/>
        <p:cNvGrpSpPr/>
        <p:nvPr/>
      </p:nvGrpSpPr>
      <p:grpSpPr>
        <a:xfrm>
          <a:off x="0" y="0"/>
          <a:ext cx="0" cy="0"/>
          <a:chOff x="0" y="0"/>
          <a:chExt cx="0" cy="0"/>
        </a:xfrm>
      </p:grpSpPr>
      <p:sp>
        <p:nvSpPr>
          <p:cNvPr id="8" name="Freeform 40"/>
          <p:cNvSpPr>
            <a:spLocks noEditPoints="1"/>
          </p:cNvSpPr>
          <p:nvPr userDrawn="1"/>
        </p:nvSpPr>
        <p:spPr bwMode="auto">
          <a:xfrm>
            <a:off x="383382" y="227648"/>
            <a:ext cx="230981" cy="392906"/>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0070C0"/>
          </a:solidFill>
          <a:ln>
            <a:noFill/>
          </a:ln>
        </p:spPr>
        <p:txBody>
          <a:bodyPr vert="horz" wrap="square" lIns="91440" tIns="45720" rIns="91440" bIns="45720" numCol="1" anchor="t" anchorCtr="0" compatLnSpc="1"/>
          <a:lstStyle/>
          <a:p>
            <a:endParaRPr lang="zh-CN" altLang="en-US" sz="2400">
              <a:cs typeface="+mn-ea"/>
              <a:sym typeface="+mn-lt"/>
            </a:endParaRPr>
          </a:p>
        </p:txBody>
      </p:sp>
      <p:sp>
        <p:nvSpPr>
          <p:cNvPr id="9" name=" 220"/>
          <p:cNvSpPr/>
          <p:nvPr userDrawn="1"/>
        </p:nvSpPr>
        <p:spPr>
          <a:xfrm rot="5400000">
            <a:off x="8235792" y="86678"/>
            <a:ext cx="593884" cy="432435"/>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sz="1015">
              <a:solidFill>
                <a:srgbClr val="FFFFFF"/>
              </a:solidFill>
              <a:cs typeface="+mn-ea"/>
              <a:sym typeface="+mn-lt"/>
            </a:endParaRPr>
          </a:p>
        </p:txBody>
      </p:sp>
      <p:cxnSp>
        <p:nvCxnSpPr>
          <p:cNvPr id="10" name="直接连接符 9"/>
          <p:cNvCxnSpPr/>
          <p:nvPr userDrawn="1"/>
        </p:nvCxnSpPr>
        <p:spPr>
          <a:xfrm>
            <a:off x="745807" y="601504"/>
            <a:ext cx="7499033" cy="26194"/>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11" name="TextBox 51"/>
          <p:cNvSpPr txBox="1"/>
          <p:nvPr userDrawn="1"/>
        </p:nvSpPr>
        <p:spPr>
          <a:xfrm>
            <a:off x="8346528" y="123772"/>
            <a:ext cx="463588" cy="230832"/>
          </a:xfrm>
          <a:prstGeom prst="rect">
            <a:avLst/>
          </a:prstGeom>
          <a:noFill/>
        </p:spPr>
        <p:txBody>
          <a:bodyPr wrap="none" rtlCol="0">
            <a:spAutoFit/>
          </a:bodyPr>
          <a:lstStyle/>
          <a:p>
            <a:pPr algn="l"/>
            <a:r>
              <a:rPr lang="en-US" sz="900" b="1">
                <a:solidFill>
                  <a:schemeClr val="bg1"/>
                </a:solidFill>
                <a:cs typeface="+mn-ea"/>
                <a:sym typeface="+mn-lt"/>
              </a:rPr>
              <a:t>LOGO</a:t>
            </a:r>
          </a:p>
        </p:txBody>
      </p:sp>
      <p:sp>
        <p:nvSpPr>
          <p:cNvPr id="12" name="矩形 11"/>
          <p:cNvSpPr/>
          <p:nvPr userDrawn="1"/>
        </p:nvSpPr>
        <p:spPr>
          <a:xfrm>
            <a:off x="-41910" y="5058727"/>
            <a:ext cx="9195911" cy="8858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两栏内容">
    <p:spTree>
      <p:nvGrpSpPr>
        <p:cNvPr id="1" name=""/>
        <p:cNvGrpSpPr/>
        <p:nvPr/>
      </p:nvGrpSpPr>
      <p:grpSpPr>
        <a:xfrm>
          <a:off x="0" y="0"/>
          <a:ext cx="0" cy="0"/>
          <a:chOff x="0" y="0"/>
          <a:chExt cx="0" cy="0"/>
        </a:xfrm>
      </p:grpSpPr>
      <p:sp>
        <p:nvSpPr>
          <p:cNvPr id="8" name="Freeform 40"/>
          <p:cNvSpPr>
            <a:spLocks noEditPoints="1"/>
          </p:cNvSpPr>
          <p:nvPr userDrawn="1"/>
        </p:nvSpPr>
        <p:spPr bwMode="auto">
          <a:xfrm>
            <a:off x="383382" y="227648"/>
            <a:ext cx="230981" cy="392906"/>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0070C0"/>
          </a:solidFill>
          <a:ln>
            <a:noFill/>
          </a:ln>
        </p:spPr>
        <p:txBody>
          <a:bodyPr vert="horz" wrap="square" lIns="91440" tIns="45720" rIns="91440" bIns="45720" numCol="1" anchor="t" anchorCtr="0" compatLnSpc="1"/>
          <a:lstStyle/>
          <a:p>
            <a:endParaRPr lang="zh-CN" altLang="en-US" sz="2400">
              <a:cs typeface="+mn-ea"/>
              <a:sym typeface="+mn-lt"/>
            </a:endParaRPr>
          </a:p>
        </p:txBody>
      </p:sp>
      <p:sp>
        <p:nvSpPr>
          <p:cNvPr id="9" name=" 220"/>
          <p:cNvSpPr/>
          <p:nvPr userDrawn="1"/>
        </p:nvSpPr>
        <p:spPr>
          <a:xfrm rot="5400000">
            <a:off x="8235792" y="86678"/>
            <a:ext cx="593884" cy="432435"/>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sz="1015">
              <a:solidFill>
                <a:srgbClr val="FFFFFF"/>
              </a:solidFill>
              <a:cs typeface="+mn-ea"/>
              <a:sym typeface="+mn-lt"/>
            </a:endParaRPr>
          </a:p>
        </p:txBody>
      </p:sp>
      <p:cxnSp>
        <p:nvCxnSpPr>
          <p:cNvPr id="10" name="直接连接符 9"/>
          <p:cNvCxnSpPr/>
          <p:nvPr userDrawn="1"/>
        </p:nvCxnSpPr>
        <p:spPr>
          <a:xfrm>
            <a:off x="745807" y="601504"/>
            <a:ext cx="7499033" cy="26194"/>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11" name="TextBox 51"/>
          <p:cNvSpPr txBox="1"/>
          <p:nvPr userDrawn="1"/>
        </p:nvSpPr>
        <p:spPr>
          <a:xfrm>
            <a:off x="8346528" y="123772"/>
            <a:ext cx="463588" cy="230832"/>
          </a:xfrm>
          <a:prstGeom prst="rect">
            <a:avLst/>
          </a:prstGeom>
          <a:noFill/>
        </p:spPr>
        <p:txBody>
          <a:bodyPr wrap="none" rtlCol="0">
            <a:spAutoFit/>
          </a:bodyPr>
          <a:lstStyle/>
          <a:p>
            <a:pPr algn="l"/>
            <a:r>
              <a:rPr lang="en-US" sz="900" b="1">
                <a:solidFill>
                  <a:schemeClr val="bg1"/>
                </a:solidFill>
                <a:cs typeface="+mn-ea"/>
                <a:sym typeface="+mn-lt"/>
              </a:rPr>
              <a:t>LOGO</a:t>
            </a:r>
          </a:p>
        </p:txBody>
      </p:sp>
      <p:sp>
        <p:nvSpPr>
          <p:cNvPr id="12" name="矩形 11"/>
          <p:cNvSpPr/>
          <p:nvPr userDrawn="1"/>
        </p:nvSpPr>
        <p:spPr>
          <a:xfrm>
            <a:off x="-41910" y="5058727"/>
            <a:ext cx="9195911" cy="8858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两栏内容">
    <p:spTree>
      <p:nvGrpSpPr>
        <p:cNvPr id="1" name=""/>
        <p:cNvGrpSpPr/>
        <p:nvPr/>
      </p:nvGrpSpPr>
      <p:grpSpPr>
        <a:xfrm>
          <a:off x="0" y="0"/>
          <a:ext cx="0" cy="0"/>
          <a:chOff x="0" y="0"/>
          <a:chExt cx="0" cy="0"/>
        </a:xfrm>
      </p:grpSpPr>
      <p:sp>
        <p:nvSpPr>
          <p:cNvPr id="8" name="Freeform 40"/>
          <p:cNvSpPr>
            <a:spLocks noEditPoints="1"/>
          </p:cNvSpPr>
          <p:nvPr userDrawn="1"/>
        </p:nvSpPr>
        <p:spPr bwMode="auto">
          <a:xfrm>
            <a:off x="383382" y="227648"/>
            <a:ext cx="230981" cy="392906"/>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0070C0"/>
          </a:solidFill>
          <a:ln>
            <a:noFill/>
          </a:ln>
        </p:spPr>
        <p:txBody>
          <a:bodyPr vert="horz" wrap="square" lIns="91440" tIns="45720" rIns="91440" bIns="45720" numCol="1" anchor="t" anchorCtr="0" compatLnSpc="1"/>
          <a:lstStyle/>
          <a:p>
            <a:endParaRPr lang="zh-CN" altLang="en-US" sz="2400">
              <a:cs typeface="+mn-ea"/>
              <a:sym typeface="+mn-lt"/>
            </a:endParaRPr>
          </a:p>
        </p:txBody>
      </p:sp>
      <p:sp>
        <p:nvSpPr>
          <p:cNvPr id="9" name=" 220"/>
          <p:cNvSpPr/>
          <p:nvPr userDrawn="1"/>
        </p:nvSpPr>
        <p:spPr>
          <a:xfrm rot="5400000">
            <a:off x="8235792" y="86678"/>
            <a:ext cx="593884" cy="432435"/>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sz="1015">
              <a:solidFill>
                <a:srgbClr val="FFFFFF"/>
              </a:solidFill>
              <a:cs typeface="+mn-ea"/>
              <a:sym typeface="+mn-lt"/>
            </a:endParaRPr>
          </a:p>
        </p:txBody>
      </p:sp>
      <p:cxnSp>
        <p:nvCxnSpPr>
          <p:cNvPr id="10" name="直接连接符 9"/>
          <p:cNvCxnSpPr/>
          <p:nvPr userDrawn="1"/>
        </p:nvCxnSpPr>
        <p:spPr>
          <a:xfrm>
            <a:off x="745807" y="601504"/>
            <a:ext cx="7499033" cy="26194"/>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11" name="TextBox 51"/>
          <p:cNvSpPr txBox="1"/>
          <p:nvPr userDrawn="1"/>
        </p:nvSpPr>
        <p:spPr>
          <a:xfrm>
            <a:off x="8346528" y="123772"/>
            <a:ext cx="463588" cy="230832"/>
          </a:xfrm>
          <a:prstGeom prst="rect">
            <a:avLst/>
          </a:prstGeom>
          <a:noFill/>
        </p:spPr>
        <p:txBody>
          <a:bodyPr wrap="none" rtlCol="0">
            <a:spAutoFit/>
          </a:bodyPr>
          <a:lstStyle/>
          <a:p>
            <a:pPr algn="l"/>
            <a:r>
              <a:rPr lang="en-US" sz="900" b="1">
                <a:solidFill>
                  <a:schemeClr val="bg1"/>
                </a:solidFill>
                <a:cs typeface="+mn-ea"/>
                <a:sym typeface="+mn-lt"/>
              </a:rPr>
              <a:t>LOGO</a:t>
            </a:r>
          </a:p>
        </p:txBody>
      </p:sp>
      <p:sp>
        <p:nvSpPr>
          <p:cNvPr id="12" name="矩形 11"/>
          <p:cNvSpPr/>
          <p:nvPr userDrawn="1"/>
        </p:nvSpPr>
        <p:spPr>
          <a:xfrm>
            <a:off x="-41910" y="5058727"/>
            <a:ext cx="9195911" cy="8858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7F10855C-C9CE-404D-9516-02768B0B9445}"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C860A2B-FFB5-4C27-AAF9-3D9798C812F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F10855C-C9CE-404D-9516-02768B0B9445}"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C860A2B-FFB5-4C27-AAF9-3D9798C812F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Date Placeholder 4"/>
          <p:cNvSpPr>
            <a:spLocks noGrp="1"/>
          </p:cNvSpPr>
          <p:nvPr>
            <p:ph type="dt" sz="half" idx="10"/>
          </p:nvPr>
        </p:nvSpPr>
        <p:spPr/>
        <p:txBody>
          <a:bodyPr/>
          <a:lstStyle/>
          <a:p>
            <a:fld id="{7F10855C-C9CE-404D-9516-02768B0B9445}"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C860A2B-FFB5-4C27-AAF9-3D9798C812F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p>
            <a:fld id="{7F10855C-C9CE-404D-9516-02768B0B9445}" type="datetimeFigureOut">
              <a:rPr lang="zh-CN" altLang="en-US" smtClean="0"/>
              <a:t>2021/1/6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C860A2B-FFB5-4C27-AAF9-3D9798C812F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7F10855C-C9CE-404D-9516-02768B0B9445}" type="datetimeFigureOut">
              <a:rPr lang="zh-CN" altLang="en-US" smtClean="0"/>
              <a:t>2021/1/6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C860A2B-FFB5-4C27-AAF9-3D9798C812F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0855C-C9CE-404D-9516-02768B0B9445}" type="datetimeFigureOut">
              <a:rPr lang="zh-CN" altLang="en-US" smtClean="0"/>
              <a:t>2021/1/6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C860A2B-FFB5-4C27-AAF9-3D9798C812F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F10855C-C9CE-404D-9516-02768B0B9445}"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C860A2B-FFB5-4C27-AAF9-3D9798C812F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F10855C-C9CE-404D-9516-02768B0B9445}"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C860A2B-FFB5-4C27-AAF9-3D9798C812F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F10855C-C9CE-404D-9516-02768B0B9445}" type="datetimeFigureOut">
              <a:rPr lang="zh-CN" altLang="en-US" smtClean="0"/>
              <a:t>2021/1/6</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C860A2B-FFB5-4C27-AAF9-3D9798C812F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3.xml"/><Relationship Id="rId7"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hemeOverride" Target="../theme/themeOverride1.xml"/><Relationship Id="rId6" Type="http://schemas.openxmlformats.org/officeDocument/2006/relationships/audio" Target="../media/media1.mp3"/><Relationship Id="rId5" Type="http://schemas.microsoft.com/office/2007/relationships/media" Target="../media/media1.mp3"/><Relationship Id="rId10" Type="http://schemas.openxmlformats.org/officeDocument/2006/relationships/image" Target="../media/image2.png"/><Relationship Id="rId4" Type="http://schemas.openxmlformats.org/officeDocument/2006/relationships/tags" Target="../tags/tag4.xml"/><Relationship Id="rId9"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chart" Target="../charts/chart3.xml"/><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hemeOverride" Target="../theme/themeOverride9.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hemeOverride" Target="../theme/themeOverride14.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hemeOverride" Target="../theme/themeOverride18.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hemeOverride" Target="../theme/themeOverride23.xml"/><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3.jpe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hemeOverride" Target="../theme/themeOverride26.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hemeOverride" Target="../theme/themeOverride27.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tretch>
            <a:fillRect/>
          </a:stretch>
        </a:blipFill>
        <a:effectLst/>
      </p:bgPr>
    </p:bg>
    <p:spTree>
      <p:nvGrpSpPr>
        <p:cNvPr id="1" name=""/>
        <p:cNvGrpSpPr/>
        <p:nvPr/>
      </p:nvGrpSpPr>
      <p:grpSpPr>
        <a:xfrm>
          <a:off x="0" y="0"/>
          <a:ext cx="0" cy="0"/>
          <a:chOff x="0" y="0"/>
          <a:chExt cx="0" cy="0"/>
        </a:xfrm>
      </p:grpSpPr>
      <p:sp>
        <p:nvSpPr>
          <p:cNvPr id="19" name="PA_圆角矩形 18"/>
          <p:cNvSpPr/>
          <p:nvPr>
            <p:custDataLst>
              <p:tags r:id="rId2"/>
            </p:custDataLst>
          </p:nvPr>
        </p:nvSpPr>
        <p:spPr>
          <a:xfrm>
            <a:off x="3276858" y="1934507"/>
            <a:ext cx="5451222" cy="638965"/>
          </a:xfrm>
          <a:prstGeom prst="roundRect">
            <a:avLst>
              <a:gd name="adj" fmla="val 50000"/>
            </a:avLst>
          </a:prstGeom>
          <a:solidFill>
            <a:srgbClr val="0070C0"/>
          </a:solidFill>
          <a:ln w="25400">
            <a:gradFill flip="none" rotWithShape="1">
              <a:gsLst>
                <a:gs pos="0">
                  <a:srgbClr val="CFCFCF"/>
                </a:gs>
                <a:gs pos="100000">
                  <a:schemeClr val="bg1"/>
                </a:gs>
              </a:gsLst>
              <a:lin ang="2700000" scaled="1"/>
            </a:gradFill>
          </a:ln>
          <a:effectLst>
            <a:innerShdw blurRad="101600" dist="1016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5" name="PA_文本框 14"/>
          <p:cNvSpPr txBox="1"/>
          <p:nvPr>
            <p:custDataLst>
              <p:tags r:id="rId3"/>
            </p:custDataLst>
          </p:nvPr>
        </p:nvSpPr>
        <p:spPr>
          <a:xfrm>
            <a:off x="3683809" y="1935043"/>
            <a:ext cx="4681090" cy="584775"/>
          </a:xfrm>
          <a:prstGeom prst="rect">
            <a:avLst/>
          </a:prstGeom>
          <a:noFill/>
          <a:effectLst/>
        </p:spPr>
        <p:txBody>
          <a:bodyPr wrap="none" rtlCol="0">
            <a:spAutoFit/>
          </a:bodyPr>
          <a:lstStyle/>
          <a:p>
            <a:r>
              <a:rPr lang="zh-CN" altLang="en-US" sz="3200" b="1">
                <a:solidFill>
                  <a:schemeClr val="bg1"/>
                </a:solidFill>
                <a:effectLst>
                  <a:outerShdw blurRad="203200" dist="203200" dir="2700000" algn="tl" rotWithShape="0">
                    <a:prstClr val="black">
                      <a:alpha val="60000"/>
                    </a:prstClr>
                  </a:outerShdw>
                </a:effectLst>
                <a:cs typeface="+mn-ea"/>
                <a:sym typeface="+mn-lt"/>
              </a:rPr>
              <a:t>简洁微粒体工作汇报模板</a:t>
            </a:r>
          </a:p>
        </p:txBody>
      </p:sp>
      <p:sp>
        <p:nvSpPr>
          <p:cNvPr id="18" name="PA_文本框 17"/>
          <p:cNvSpPr txBox="1"/>
          <p:nvPr>
            <p:custDataLst>
              <p:tags r:id="rId4"/>
            </p:custDataLst>
          </p:nvPr>
        </p:nvSpPr>
        <p:spPr>
          <a:xfrm>
            <a:off x="3924505" y="2687040"/>
            <a:ext cx="4121641" cy="307777"/>
          </a:xfrm>
          <a:prstGeom prst="rect">
            <a:avLst/>
          </a:prstGeom>
          <a:noFill/>
          <a:effectLst/>
        </p:spPr>
        <p:txBody>
          <a:bodyPr wrap="none" rtlCol="0">
            <a:spAutoFit/>
          </a:bodyPr>
          <a:lstStyle/>
          <a:p>
            <a:r>
              <a:rPr lang="zh-CN" altLang="en-US" sz="1400" b="1">
                <a:cs typeface="+mn-ea"/>
                <a:sym typeface="+mn-lt"/>
              </a:rPr>
              <a:t>工作计划</a:t>
            </a:r>
            <a:r>
              <a:rPr lang="en-US" altLang="zh-CN" sz="1400" b="1">
                <a:cs typeface="+mn-ea"/>
                <a:sym typeface="+mn-lt"/>
              </a:rPr>
              <a:t>/ </a:t>
            </a:r>
            <a:r>
              <a:rPr lang="zh-CN" altLang="en-US" sz="1400" b="1">
                <a:cs typeface="+mn-ea"/>
                <a:sym typeface="+mn-lt"/>
              </a:rPr>
              <a:t>工作汇报</a:t>
            </a:r>
            <a:r>
              <a:rPr lang="en-US" altLang="zh-CN" sz="1400" b="1">
                <a:cs typeface="+mn-ea"/>
                <a:sym typeface="+mn-lt"/>
              </a:rPr>
              <a:t>/ </a:t>
            </a:r>
            <a:r>
              <a:rPr lang="zh-CN" altLang="en-US" sz="1400" b="1">
                <a:cs typeface="+mn-ea"/>
                <a:sym typeface="+mn-lt"/>
              </a:rPr>
              <a:t>工作总结</a:t>
            </a:r>
            <a:r>
              <a:rPr lang="en-US" altLang="zh-CN" sz="1400" b="1">
                <a:cs typeface="+mn-ea"/>
                <a:sym typeface="+mn-lt"/>
              </a:rPr>
              <a:t>/</a:t>
            </a:r>
            <a:r>
              <a:rPr lang="zh-CN" altLang="en-US" sz="1400" b="1">
                <a:cs typeface="+mn-ea"/>
                <a:sym typeface="+mn-lt"/>
              </a:rPr>
              <a:t>年底总结</a:t>
            </a:r>
            <a:r>
              <a:rPr lang="en-US" altLang="zh-CN" sz="1400" b="1">
                <a:cs typeface="+mn-ea"/>
                <a:sym typeface="+mn-lt"/>
              </a:rPr>
              <a:t>/</a:t>
            </a:r>
            <a:r>
              <a:rPr lang="zh-CN" altLang="en-US" sz="1400" b="1">
                <a:cs typeface="+mn-ea"/>
                <a:sym typeface="+mn-lt"/>
              </a:rPr>
              <a:t>新年计划</a:t>
            </a:r>
          </a:p>
        </p:txBody>
      </p:sp>
      <p:pic>
        <p:nvPicPr>
          <p:cNvPr id="2" name="PA_优美欢快 - River Flows in You">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8558641" y="4551830"/>
            <a:ext cx="457200" cy="457200"/>
          </a:xfrm>
          <a:prstGeom prst="rect">
            <a:avLst/>
          </a:prstGeom>
        </p:spPr>
      </p:pic>
      <p:sp>
        <p:nvSpPr>
          <p:cNvPr id="7" name="椭圆 6"/>
          <p:cNvSpPr/>
          <p:nvPr/>
        </p:nvSpPr>
        <p:spPr>
          <a:xfrm>
            <a:off x="2268863" y="3079873"/>
            <a:ext cx="508464" cy="508464"/>
          </a:xfrm>
          <a:prstGeom prst="ellipse">
            <a:avLst/>
          </a:prstGeom>
          <a:gradFill flip="none" rotWithShape="1">
            <a:gsLst>
              <a:gs pos="0">
                <a:schemeClr val="accent1"/>
              </a:gs>
              <a:gs pos="100000">
                <a:schemeClr val="accent1">
                  <a:lumMod val="50000"/>
                </a:schemeClr>
              </a:gs>
            </a:gsLst>
            <a:lin ang="13500000" scaled="1"/>
          </a:gradFill>
          <a:ln w="25400">
            <a:gradFill flip="none" rotWithShape="1">
              <a:gsLst>
                <a:gs pos="0">
                  <a:schemeClr val="accent1"/>
                </a:gs>
                <a:gs pos="100000">
                  <a:schemeClr val="accent1">
                    <a:lumMod val="50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cs typeface="+mn-ea"/>
              <a:sym typeface="+mn-lt"/>
            </a:endParaRPr>
          </a:p>
        </p:txBody>
      </p:sp>
      <p:sp>
        <p:nvSpPr>
          <p:cNvPr id="8" name="椭圆 7"/>
          <p:cNvSpPr/>
          <p:nvPr/>
        </p:nvSpPr>
        <p:spPr>
          <a:xfrm>
            <a:off x="302699" y="1014018"/>
            <a:ext cx="622370" cy="622370"/>
          </a:xfrm>
          <a:prstGeom prst="ellipse">
            <a:avLst/>
          </a:prstGeom>
          <a:gradFill flip="none" rotWithShape="1">
            <a:gsLst>
              <a:gs pos="0">
                <a:srgbClr val="00B0F0"/>
              </a:gs>
              <a:gs pos="100000">
                <a:srgbClr val="0070C0"/>
              </a:gs>
            </a:gsLst>
            <a:lin ang="13500000" scaled="1"/>
          </a:gradFill>
          <a:ln w="25400">
            <a:gradFill flip="none" rotWithShape="1">
              <a:gsLst>
                <a:gs pos="0">
                  <a:srgbClr val="00B0F0"/>
                </a:gs>
                <a:gs pos="100000">
                  <a:srgbClr val="0070C0"/>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cs typeface="+mn-ea"/>
              <a:sym typeface="+mn-lt"/>
            </a:endParaRPr>
          </a:p>
        </p:txBody>
      </p:sp>
      <p:sp>
        <p:nvSpPr>
          <p:cNvPr id="10" name="椭圆 9"/>
          <p:cNvSpPr/>
          <p:nvPr/>
        </p:nvSpPr>
        <p:spPr>
          <a:xfrm>
            <a:off x="158825" y="2263363"/>
            <a:ext cx="577566" cy="577566"/>
          </a:xfrm>
          <a:prstGeom prst="ellipse">
            <a:avLst/>
          </a:prstGeom>
          <a:gradFill flip="none" rotWithShape="1">
            <a:gsLst>
              <a:gs pos="0">
                <a:schemeClr val="accent3"/>
              </a:gs>
              <a:gs pos="100000">
                <a:srgbClr val="002060"/>
              </a:gs>
            </a:gsLst>
            <a:lin ang="13500000" scaled="1"/>
          </a:gradFill>
          <a:ln w="25400">
            <a:gradFill flip="none" rotWithShape="1">
              <a:gsLst>
                <a:gs pos="0">
                  <a:schemeClr val="accent3"/>
                </a:gs>
                <a:gs pos="100000">
                  <a:schemeClr val="accent3">
                    <a:lumMod val="50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cs typeface="+mn-ea"/>
              <a:sym typeface="+mn-lt"/>
            </a:endParaRPr>
          </a:p>
        </p:txBody>
      </p:sp>
      <p:sp>
        <p:nvSpPr>
          <p:cNvPr id="11" name="椭圆 10"/>
          <p:cNvSpPr/>
          <p:nvPr/>
        </p:nvSpPr>
        <p:spPr>
          <a:xfrm>
            <a:off x="1951598" y="960423"/>
            <a:ext cx="547058" cy="547058"/>
          </a:xfrm>
          <a:prstGeom prst="ellipse">
            <a:avLst/>
          </a:prstGeom>
          <a:gradFill flip="none" rotWithShape="1">
            <a:gsLst>
              <a:gs pos="0">
                <a:schemeClr val="accent4"/>
              </a:gs>
              <a:gs pos="100000">
                <a:schemeClr val="accent4">
                  <a:lumMod val="50000"/>
                </a:schemeClr>
              </a:gs>
            </a:gsLst>
            <a:lin ang="13500000" scaled="1"/>
          </a:gradFill>
          <a:ln w="25400">
            <a:gradFill flip="none" rotWithShape="1">
              <a:gsLst>
                <a:gs pos="0">
                  <a:schemeClr val="accent4"/>
                </a:gs>
                <a:gs pos="100000">
                  <a:schemeClr val="accent4">
                    <a:lumMod val="50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cs typeface="+mn-ea"/>
              <a:sym typeface="+mn-lt"/>
            </a:endParaRPr>
          </a:p>
        </p:txBody>
      </p:sp>
      <p:sp>
        <p:nvSpPr>
          <p:cNvPr id="12" name="椭圆 11"/>
          <p:cNvSpPr/>
          <p:nvPr/>
        </p:nvSpPr>
        <p:spPr>
          <a:xfrm>
            <a:off x="846667" y="2795920"/>
            <a:ext cx="840416" cy="840416"/>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cs typeface="+mn-ea"/>
              <a:sym typeface="+mn-lt"/>
            </a:endParaRPr>
          </a:p>
        </p:txBody>
      </p:sp>
      <p:sp>
        <p:nvSpPr>
          <p:cNvPr id="13" name="椭圆 12"/>
          <p:cNvSpPr/>
          <p:nvPr/>
        </p:nvSpPr>
        <p:spPr>
          <a:xfrm>
            <a:off x="2603562" y="2281085"/>
            <a:ext cx="616951" cy="616951"/>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cs typeface="+mn-ea"/>
              <a:sym typeface="+mn-lt"/>
            </a:endParaRPr>
          </a:p>
        </p:txBody>
      </p:sp>
      <p:sp>
        <p:nvSpPr>
          <p:cNvPr id="14" name="椭圆 13"/>
          <p:cNvSpPr/>
          <p:nvPr/>
        </p:nvSpPr>
        <p:spPr>
          <a:xfrm>
            <a:off x="866021" y="1317975"/>
            <a:ext cx="1926219" cy="1926219"/>
          </a:xfrm>
          <a:prstGeom prst="ellipse">
            <a:avLst/>
          </a:prstGeom>
          <a:gradFill flip="none" rotWithShape="1">
            <a:gsLst>
              <a:gs pos="0">
                <a:schemeClr val="bg1"/>
              </a:gs>
              <a:gs pos="100000">
                <a:schemeClr val="bg1">
                  <a:lumMod val="75000"/>
                </a:schemeClr>
              </a:gs>
            </a:gsLst>
            <a:lin ang="13500000" scaled="1"/>
          </a:gradFill>
          <a:ln w="38100">
            <a:gradFill flip="none" rotWithShape="1">
              <a:gsLst>
                <a:gs pos="0">
                  <a:schemeClr val="bg1">
                    <a:lumMod val="100000"/>
                  </a:schemeClr>
                </a:gs>
                <a:gs pos="100000">
                  <a:schemeClr val="bg1">
                    <a:lumMod val="85000"/>
                  </a:schemeClr>
                </a:gs>
              </a:gsLst>
              <a:lin ang="2700000" scaled="1"/>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cs typeface="+mn-ea"/>
              <a:sym typeface="+mn-lt"/>
            </a:endParaRPr>
          </a:p>
        </p:txBody>
      </p:sp>
      <p:sp>
        <p:nvSpPr>
          <p:cNvPr id="16" name="文本框 15"/>
          <p:cNvSpPr txBox="1"/>
          <p:nvPr/>
        </p:nvSpPr>
        <p:spPr>
          <a:xfrm>
            <a:off x="1147285" y="1835016"/>
            <a:ext cx="1346138" cy="784830"/>
          </a:xfrm>
          <a:prstGeom prst="rect">
            <a:avLst/>
          </a:prstGeom>
          <a:noFill/>
          <a:effectLst/>
        </p:spPr>
        <p:txBody>
          <a:bodyPr wrap="none" rtlCol="0">
            <a:spAutoFit/>
          </a:bodyPr>
          <a:lstStyle/>
          <a:p>
            <a:pPr algn="ctr"/>
            <a:r>
              <a:rPr lang="en-US" altLang="zh-CN" sz="4500" b="1">
                <a:solidFill>
                  <a:schemeClr val="accent1"/>
                </a:solidFill>
                <a:cs typeface="+mn-ea"/>
                <a:sym typeface="+mn-lt"/>
              </a:rPr>
              <a:t>LOGO</a:t>
            </a:r>
            <a:endParaRPr lang="zh-CN" altLang="en-US" sz="4500" b="1">
              <a:solidFill>
                <a:schemeClr val="accent1"/>
              </a:solidFill>
              <a:cs typeface="+mn-ea"/>
              <a:sym typeface="+mn-lt"/>
            </a:endParaRPr>
          </a:p>
        </p:txBody>
      </p:sp>
      <p:cxnSp>
        <p:nvCxnSpPr>
          <p:cNvPr id="4" name="直接连接符 3"/>
          <p:cNvCxnSpPr/>
          <p:nvPr/>
        </p:nvCxnSpPr>
        <p:spPr>
          <a:xfrm>
            <a:off x="3965023" y="3137171"/>
            <a:ext cx="411866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矩形 19"/>
          <p:cNvSpPr>
            <a:spLocks noChangeArrowheads="1"/>
          </p:cNvSpPr>
          <p:nvPr/>
        </p:nvSpPr>
        <p:spPr bwMode="auto">
          <a:xfrm>
            <a:off x="4843926" y="3333078"/>
            <a:ext cx="704039" cy="360000"/>
          </a:xfrm>
          <a:prstGeom prst="rect">
            <a:avLst/>
          </a:prstGeom>
          <a:solidFill>
            <a:schemeClr val="accent2"/>
          </a:solidFill>
          <a:ln w="25400">
            <a:gradFill flip="none" rotWithShape="1">
              <a:gsLst>
                <a:gs pos="0">
                  <a:srgbClr val="CFCFCF"/>
                </a:gs>
                <a:gs pos="100000">
                  <a:schemeClr val="bg1"/>
                </a:gs>
              </a:gsLst>
              <a:lin ang="2700000" scaled="1"/>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a:solidFill>
                  <a:schemeClr val="lt1"/>
                </a:solidFill>
                <a:cs typeface="+mn-ea"/>
                <a:sym typeface="+mn-lt"/>
              </a:rPr>
              <a:t>汇报人</a:t>
            </a:r>
            <a:r>
              <a:rPr lang="en-US" altLang="zh-CN" sz="1100">
                <a:solidFill>
                  <a:schemeClr val="lt1"/>
                </a:solidFill>
                <a:cs typeface="+mn-ea"/>
                <a:sym typeface="+mn-lt"/>
              </a:rPr>
              <a:t>xiazaii</a:t>
            </a:r>
            <a:endParaRPr lang="zh-CN" altLang="en-US" sz="1100">
              <a:solidFill>
                <a:schemeClr val="lt1"/>
              </a:solidFill>
              <a:cs typeface="+mn-ea"/>
              <a:sym typeface="+mn-lt"/>
            </a:endParaRPr>
          </a:p>
        </p:txBody>
      </p:sp>
      <p:sp>
        <p:nvSpPr>
          <p:cNvPr id="21" name="矩形 20"/>
          <p:cNvSpPr>
            <a:spLocks noChangeArrowheads="1"/>
          </p:cNvSpPr>
          <p:nvPr/>
        </p:nvSpPr>
        <p:spPr bwMode="auto">
          <a:xfrm>
            <a:off x="6429176" y="3333078"/>
            <a:ext cx="954118" cy="360000"/>
          </a:xfrm>
          <a:prstGeom prst="rect">
            <a:avLst/>
          </a:prstGeom>
          <a:solidFill>
            <a:schemeClr val="accent2"/>
          </a:solidFill>
          <a:ln w="25400">
            <a:gradFill flip="none" rotWithShape="1">
              <a:gsLst>
                <a:gs pos="0">
                  <a:srgbClr val="CFCFCF"/>
                </a:gs>
                <a:gs pos="100000">
                  <a:schemeClr val="bg1"/>
                </a:gs>
              </a:gsLst>
              <a:lin ang="2700000" scaled="1"/>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a:solidFill>
                  <a:schemeClr val="lt1"/>
                </a:solidFill>
                <a:cs typeface="+mn-ea"/>
                <a:sym typeface="+mn-lt"/>
              </a:rPr>
              <a:t>汇报日期</a:t>
            </a:r>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250" fill="hold"/>
                                        <p:tgtEl>
                                          <p:spTgt spid="14"/>
                                        </p:tgtEl>
                                        <p:attrNameLst>
                                          <p:attrName>ppt_w</p:attrName>
                                        </p:attrNameLst>
                                      </p:cBhvr>
                                      <p:tavLst>
                                        <p:tav tm="0">
                                          <p:val>
                                            <p:fltVal val="0"/>
                                          </p:val>
                                        </p:tav>
                                        <p:tav tm="100000">
                                          <p:val>
                                            <p:strVal val="#ppt_w"/>
                                          </p:val>
                                        </p:tav>
                                      </p:tavLst>
                                    </p:anim>
                                    <p:anim calcmode="lin" valueType="num">
                                      <p:cBhvr>
                                        <p:cTn id="11" dur="250" fill="hold"/>
                                        <p:tgtEl>
                                          <p:spTgt spid="14"/>
                                        </p:tgtEl>
                                        <p:attrNameLst>
                                          <p:attrName>ppt_h</p:attrName>
                                        </p:attrNameLst>
                                      </p:cBhvr>
                                      <p:tavLst>
                                        <p:tav tm="0">
                                          <p:val>
                                            <p:fltVal val="0"/>
                                          </p:val>
                                        </p:tav>
                                        <p:tav tm="100000">
                                          <p:val>
                                            <p:strVal val="#ppt_h"/>
                                          </p:val>
                                        </p:tav>
                                      </p:tavLst>
                                    </p:anim>
                                    <p:animEffect transition="in" filter="fade">
                                      <p:cBhvr>
                                        <p:cTn id="12" dur="250"/>
                                        <p:tgtEl>
                                          <p:spTgt spid="14"/>
                                        </p:tgtEl>
                                      </p:cBhvr>
                                    </p:animEffect>
                                  </p:childTnLst>
                                </p:cTn>
                              </p:par>
                              <p:par>
                                <p:cTn id="13" presetID="6" presetClass="emph" presetSubtype="0" decel="100000" fill="hold" grpId="1" nodeType="withEffect">
                                  <p:stCondLst>
                                    <p:cond delay="200"/>
                                  </p:stCondLst>
                                  <p:childTnLst>
                                    <p:animScale>
                                      <p:cBhvr>
                                        <p:cTn id="14" dur="250" fill="hold"/>
                                        <p:tgtEl>
                                          <p:spTgt spid="14"/>
                                        </p:tgtEl>
                                      </p:cBhvr>
                                      <p:by x="120000" y="120000"/>
                                    </p:animScale>
                                  </p:childTnLst>
                                </p:cTn>
                              </p:par>
                              <p:par>
                                <p:cTn id="15" presetID="6" presetClass="emph" presetSubtype="0" decel="100000" fill="hold" grpId="2" nodeType="withEffect">
                                  <p:stCondLst>
                                    <p:cond delay="400"/>
                                  </p:stCondLst>
                                  <p:childTnLst>
                                    <p:animScale>
                                      <p:cBhvr>
                                        <p:cTn id="16" dur="250" fill="hold"/>
                                        <p:tgtEl>
                                          <p:spTgt spid="14"/>
                                        </p:tgtEl>
                                      </p:cBhvr>
                                      <p:by x="83000" y="83000"/>
                                    </p:animScale>
                                  </p:childTnLst>
                                </p:cTn>
                              </p:par>
                              <p:par>
                                <p:cTn id="17" presetID="53" presetClass="entr" presetSubtype="16" fill="hold" grpId="0" nodeType="withEffect">
                                  <p:stCondLst>
                                    <p:cond delay="400"/>
                                  </p:stCondLst>
                                  <p:childTnLst>
                                    <p:set>
                                      <p:cBhvr>
                                        <p:cTn id="18" dur="1" fill="hold">
                                          <p:stCondLst>
                                            <p:cond delay="0"/>
                                          </p:stCondLst>
                                        </p:cTn>
                                        <p:tgtEl>
                                          <p:spTgt spid="16"/>
                                        </p:tgtEl>
                                        <p:attrNameLst>
                                          <p:attrName>style.visibility</p:attrName>
                                        </p:attrNameLst>
                                      </p:cBhvr>
                                      <p:to>
                                        <p:strVal val="visible"/>
                                      </p:to>
                                    </p:set>
                                    <p:anim calcmode="lin" valueType="num">
                                      <p:cBhvr>
                                        <p:cTn id="19" dur="250" fill="hold"/>
                                        <p:tgtEl>
                                          <p:spTgt spid="16"/>
                                        </p:tgtEl>
                                        <p:attrNameLst>
                                          <p:attrName>ppt_w</p:attrName>
                                        </p:attrNameLst>
                                      </p:cBhvr>
                                      <p:tavLst>
                                        <p:tav tm="0">
                                          <p:val>
                                            <p:fltVal val="0"/>
                                          </p:val>
                                        </p:tav>
                                        <p:tav tm="100000">
                                          <p:val>
                                            <p:strVal val="#ppt_w"/>
                                          </p:val>
                                        </p:tav>
                                      </p:tavLst>
                                    </p:anim>
                                    <p:anim calcmode="lin" valueType="num">
                                      <p:cBhvr>
                                        <p:cTn id="20" dur="250" fill="hold"/>
                                        <p:tgtEl>
                                          <p:spTgt spid="16"/>
                                        </p:tgtEl>
                                        <p:attrNameLst>
                                          <p:attrName>ppt_h</p:attrName>
                                        </p:attrNameLst>
                                      </p:cBhvr>
                                      <p:tavLst>
                                        <p:tav tm="0">
                                          <p:val>
                                            <p:fltVal val="0"/>
                                          </p:val>
                                        </p:tav>
                                        <p:tav tm="100000">
                                          <p:val>
                                            <p:strVal val="#ppt_h"/>
                                          </p:val>
                                        </p:tav>
                                      </p:tavLst>
                                    </p:anim>
                                    <p:animEffect transition="in" filter="fade">
                                      <p:cBhvr>
                                        <p:cTn id="21" dur="250"/>
                                        <p:tgtEl>
                                          <p:spTgt spid="16"/>
                                        </p:tgtEl>
                                      </p:cBhvr>
                                    </p:animEffect>
                                  </p:childTnLst>
                                </p:cTn>
                              </p:par>
                              <p:par>
                                <p:cTn id="22" presetID="6" presetClass="emph" presetSubtype="0" decel="100000" fill="hold" grpId="1" nodeType="withEffect">
                                  <p:stCondLst>
                                    <p:cond delay="600"/>
                                  </p:stCondLst>
                                  <p:childTnLst>
                                    <p:animScale>
                                      <p:cBhvr>
                                        <p:cTn id="23" dur="250" fill="hold"/>
                                        <p:tgtEl>
                                          <p:spTgt spid="16"/>
                                        </p:tgtEl>
                                      </p:cBhvr>
                                      <p:by x="120000" y="120000"/>
                                    </p:animScale>
                                  </p:childTnLst>
                                </p:cTn>
                              </p:par>
                              <p:par>
                                <p:cTn id="24" presetID="6" presetClass="emph" presetSubtype="0" decel="100000" fill="hold" grpId="2" nodeType="withEffect">
                                  <p:stCondLst>
                                    <p:cond delay="800"/>
                                  </p:stCondLst>
                                  <p:childTnLst>
                                    <p:animScale>
                                      <p:cBhvr>
                                        <p:cTn id="25" dur="250" fill="hold"/>
                                        <p:tgtEl>
                                          <p:spTgt spid="16"/>
                                        </p:tgtEl>
                                      </p:cBhvr>
                                      <p:by x="83000" y="83000"/>
                                    </p:animScale>
                                  </p:childTnLst>
                                </p:cTn>
                              </p:par>
                            </p:childTnLst>
                          </p:cTn>
                        </p:par>
                        <p:par>
                          <p:cTn id="26" fill="hold">
                            <p:stCondLst>
                              <p:cond delay="500"/>
                            </p:stCondLst>
                            <p:childTnLst>
                              <p:par>
                                <p:cTn id="27" presetID="53" presetClass="entr" presetSubtype="16" fill="hold" grpId="0" nodeType="afterEffect">
                                  <p:stCondLst>
                                    <p:cond delay="20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par>
                                <p:cTn id="37" presetID="53" presetClass="entr" presetSubtype="16" fill="hold" grpId="0" nodeType="withEffect">
                                  <p:stCondLst>
                                    <p:cond delay="40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par>
                                <p:cTn id="42" presetID="53" presetClass="entr" presetSubtype="16" fill="hold" grpId="0" nodeType="withEffect">
                                  <p:stCondLst>
                                    <p:cond delay="20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par>
                                <p:cTn id="52" presetID="53" presetClass="entr" presetSubtype="16" fill="hold" grpId="0" nodeType="withEffect">
                                  <p:stCondLst>
                                    <p:cond delay="40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childTnLst>
                          </p:cTn>
                        </p:par>
                        <p:par>
                          <p:cTn id="57" fill="hold">
                            <p:stCondLst>
                              <p:cond delay="1200"/>
                            </p:stCondLst>
                            <p:childTnLst>
                              <p:par>
                                <p:cTn id="58" presetID="53" presetClass="entr" presetSubtype="16"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p:cTn id="60" dur="250" fill="hold"/>
                                        <p:tgtEl>
                                          <p:spTgt spid="19"/>
                                        </p:tgtEl>
                                        <p:attrNameLst>
                                          <p:attrName>ppt_w</p:attrName>
                                        </p:attrNameLst>
                                      </p:cBhvr>
                                      <p:tavLst>
                                        <p:tav tm="0">
                                          <p:val>
                                            <p:fltVal val="0"/>
                                          </p:val>
                                        </p:tav>
                                        <p:tav tm="100000">
                                          <p:val>
                                            <p:strVal val="#ppt_w"/>
                                          </p:val>
                                        </p:tav>
                                      </p:tavLst>
                                    </p:anim>
                                    <p:anim calcmode="lin" valueType="num">
                                      <p:cBhvr>
                                        <p:cTn id="61" dur="250" fill="hold"/>
                                        <p:tgtEl>
                                          <p:spTgt spid="19"/>
                                        </p:tgtEl>
                                        <p:attrNameLst>
                                          <p:attrName>ppt_h</p:attrName>
                                        </p:attrNameLst>
                                      </p:cBhvr>
                                      <p:tavLst>
                                        <p:tav tm="0">
                                          <p:val>
                                            <p:fltVal val="0"/>
                                          </p:val>
                                        </p:tav>
                                        <p:tav tm="100000">
                                          <p:val>
                                            <p:strVal val="#ppt_h"/>
                                          </p:val>
                                        </p:tav>
                                      </p:tavLst>
                                    </p:anim>
                                    <p:animEffect transition="in" filter="fade">
                                      <p:cBhvr>
                                        <p:cTn id="62" dur="250"/>
                                        <p:tgtEl>
                                          <p:spTgt spid="19"/>
                                        </p:tgtEl>
                                      </p:cBhvr>
                                    </p:animEffect>
                                  </p:childTnLst>
                                </p:cTn>
                              </p:par>
                              <p:par>
                                <p:cTn id="63" presetID="6" presetClass="emph" presetSubtype="0" decel="100000" fill="hold" grpId="1" nodeType="withEffect">
                                  <p:stCondLst>
                                    <p:cond delay="200"/>
                                  </p:stCondLst>
                                  <p:childTnLst>
                                    <p:animScale>
                                      <p:cBhvr>
                                        <p:cTn id="64" dur="250" fill="hold"/>
                                        <p:tgtEl>
                                          <p:spTgt spid="19"/>
                                        </p:tgtEl>
                                      </p:cBhvr>
                                      <p:by x="120000" y="120000"/>
                                    </p:animScale>
                                  </p:childTnLst>
                                </p:cTn>
                              </p:par>
                              <p:par>
                                <p:cTn id="65" presetID="6" presetClass="emph" presetSubtype="0" decel="100000" fill="hold" grpId="2" nodeType="withEffect">
                                  <p:stCondLst>
                                    <p:cond delay="400"/>
                                  </p:stCondLst>
                                  <p:childTnLst>
                                    <p:animScale>
                                      <p:cBhvr>
                                        <p:cTn id="66" dur="250" fill="hold"/>
                                        <p:tgtEl>
                                          <p:spTgt spid="19"/>
                                        </p:tgtEl>
                                      </p:cBhvr>
                                      <p:by x="83000" y="83000"/>
                                    </p:animScale>
                                  </p:childTnLst>
                                </p:cTn>
                              </p:par>
                            </p:childTnLst>
                          </p:cTn>
                        </p:par>
                        <p:par>
                          <p:cTn id="67" fill="hold">
                            <p:stCondLst>
                              <p:cond delay="1700"/>
                            </p:stCondLst>
                            <p:childTnLst>
                              <p:par>
                                <p:cTn id="68" presetID="53" presetClass="entr" presetSubtype="16"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par>
                                <p:cTn id="73" presetID="35" presetClass="path" presetSubtype="0" accel="50000" decel="50000" fill="hold" grpId="1" nodeType="withEffect">
                                  <p:stCondLst>
                                    <p:cond delay="0"/>
                                  </p:stCondLst>
                                  <p:childTnLst>
                                    <p:animMotion origin="layout" path="M -4.16667E-06 -4.69136E-06 L 0.3158 -4.69136E-06" pathEditMode="relative" rAng="0" ptsTypes="AA">
                                      <p:cBhvr>
                                        <p:cTn id="74" dur="1000" spd="-100000" fill="hold"/>
                                        <p:tgtEl>
                                          <p:spTgt spid="15"/>
                                        </p:tgtEl>
                                        <p:attrNameLst>
                                          <p:attrName>ppt_x</p:attrName>
                                          <p:attrName>ppt_y</p:attrName>
                                        </p:attrNameLst>
                                      </p:cBhvr>
                                      <p:rCtr x="15781" y="0"/>
                                    </p:animMotion>
                                  </p:childTnLst>
                                </p:cTn>
                              </p:par>
                            </p:childTnLst>
                          </p:cTn>
                        </p:par>
                        <p:par>
                          <p:cTn id="75" fill="hold">
                            <p:stCondLst>
                              <p:cond delay="2200"/>
                            </p:stCondLst>
                            <p:childTnLst>
                              <p:par>
                                <p:cTn id="76" presetID="53" presetClass="entr" presetSubtype="16"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p:cTn id="78" dur="500" fill="hold"/>
                                        <p:tgtEl>
                                          <p:spTgt spid="18"/>
                                        </p:tgtEl>
                                        <p:attrNameLst>
                                          <p:attrName>ppt_w</p:attrName>
                                        </p:attrNameLst>
                                      </p:cBhvr>
                                      <p:tavLst>
                                        <p:tav tm="0">
                                          <p:val>
                                            <p:fltVal val="0"/>
                                          </p:val>
                                        </p:tav>
                                        <p:tav tm="100000">
                                          <p:val>
                                            <p:strVal val="#ppt_w"/>
                                          </p:val>
                                        </p:tav>
                                      </p:tavLst>
                                    </p:anim>
                                    <p:anim calcmode="lin" valueType="num">
                                      <p:cBhvr>
                                        <p:cTn id="79" dur="500" fill="hold"/>
                                        <p:tgtEl>
                                          <p:spTgt spid="18"/>
                                        </p:tgtEl>
                                        <p:attrNameLst>
                                          <p:attrName>ppt_h</p:attrName>
                                        </p:attrNameLst>
                                      </p:cBhvr>
                                      <p:tavLst>
                                        <p:tav tm="0">
                                          <p:val>
                                            <p:fltVal val="0"/>
                                          </p:val>
                                        </p:tav>
                                        <p:tav tm="100000">
                                          <p:val>
                                            <p:strVal val="#ppt_h"/>
                                          </p:val>
                                        </p:tav>
                                      </p:tavLst>
                                    </p:anim>
                                    <p:animEffect transition="in" filter="fade">
                                      <p:cBhvr>
                                        <p:cTn id="80" dur="500"/>
                                        <p:tgtEl>
                                          <p:spTgt spid="18"/>
                                        </p:tgtEl>
                                      </p:cBhvr>
                                    </p:animEffect>
                                  </p:childTnLst>
                                </p:cTn>
                              </p:par>
                              <p:par>
                                <p:cTn id="81" presetID="35" presetClass="path" presetSubtype="0" accel="50000" decel="50000" fill="hold" grpId="1" nodeType="withEffect">
                                  <p:stCondLst>
                                    <p:cond delay="200"/>
                                  </p:stCondLst>
                                  <p:childTnLst>
                                    <p:animMotion origin="layout" path="M -4.58333E-06 2.59259E-06 L 0.31576 2.59259E-06" pathEditMode="relative" rAng="0" ptsTypes="AA">
                                      <p:cBhvr>
                                        <p:cTn id="82" dur="1000" spd="-100000" fill="hold"/>
                                        <p:tgtEl>
                                          <p:spTgt spid="18"/>
                                        </p:tgtEl>
                                        <p:attrNameLst>
                                          <p:attrName>ppt_x</p:attrName>
                                          <p:attrName>ppt_y</p:attrName>
                                        </p:attrNameLst>
                                      </p:cBhvr>
                                      <p:rCtr x="15781" y="0"/>
                                    </p:animMotion>
                                  </p:childTnLst>
                                </p:cTn>
                              </p:par>
                            </p:childTnLst>
                          </p:cTn>
                        </p:par>
                        <p:par>
                          <p:cTn id="83" fill="hold">
                            <p:stCondLst>
                              <p:cond delay="2700"/>
                            </p:stCondLst>
                            <p:childTnLst>
                              <p:par>
                                <p:cTn id="84" presetID="22" presetClass="entr" presetSubtype="8"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500"/>
                                        <p:tgtEl>
                                          <p:spTgt spid="4"/>
                                        </p:tgtEl>
                                      </p:cBhvr>
                                    </p:animEffect>
                                  </p:childTnLst>
                                </p:cTn>
                              </p:par>
                            </p:childTnLst>
                          </p:cTn>
                        </p:par>
                        <p:par>
                          <p:cTn id="87" fill="hold">
                            <p:stCondLst>
                              <p:cond delay="3200"/>
                            </p:stCondLst>
                            <p:childTnLst>
                              <p:par>
                                <p:cTn id="88" presetID="42" presetClass="entr" presetSubtype="0" fill="hold" grpId="0"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ppt_x</p:attrName>
                                        </p:attrNameLst>
                                      </p:cBhvr>
                                      <p:tavLst>
                                        <p:tav tm="0">
                                          <p:val>
                                            <p:strVal val="#ppt_x"/>
                                          </p:val>
                                        </p:tav>
                                        <p:tav tm="100000">
                                          <p:val>
                                            <p:strVal val="#ppt_x"/>
                                          </p:val>
                                        </p:tav>
                                      </p:tavLst>
                                    </p:anim>
                                    <p:anim calcmode="lin" valueType="num">
                                      <p:cBhvr>
                                        <p:cTn id="92" dur="1000" fill="hold"/>
                                        <p:tgtEl>
                                          <p:spTgt spid="20"/>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fade">
                                      <p:cBhvr>
                                        <p:cTn id="95" dur="1000"/>
                                        <p:tgtEl>
                                          <p:spTgt spid="21"/>
                                        </p:tgtEl>
                                      </p:cBhvr>
                                    </p:animEffect>
                                    <p:anim calcmode="lin" valueType="num">
                                      <p:cBhvr>
                                        <p:cTn id="96" dur="1000" fill="hold"/>
                                        <p:tgtEl>
                                          <p:spTgt spid="21"/>
                                        </p:tgtEl>
                                        <p:attrNameLst>
                                          <p:attrName>ppt_x</p:attrName>
                                        </p:attrNameLst>
                                      </p:cBhvr>
                                      <p:tavLst>
                                        <p:tav tm="0">
                                          <p:val>
                                            <p:strVal val="#ppt_x"/>
                                          </p:val>
                                        </p:tav>
                                        <p:tav tm="100000">
                                          <p:val>
                                            <p:strVal val="#ppt_x"/>
                                          </p:val>
                                        </p:tav>
                                      </p:tavLst>
                                    </p:anim>
                                    <p:anim calcmode="lin" valueType="num">
                                      <p:cBhvr>
                                        <p:cTn id="9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98" repeatCount="indefinite" fill="hold" display="0">
                  <p:stCondLst>
                    <p:cond delay="indefinite"/>
                  </p:stCondLst>
                  <p:endCondLst>
                    <p:cond evt="onPrev" delay="0">
                      <p:tgtEl>
                        <p:sldTgt/>
                      </p:tgtEl>
                    </p:cond>
                    <p:cond evt="onStopAudio" delay="0">
                      <p:tgtEl>
                        <p:sldTgt/>
                      </p:tgtEl>
                    </p:cond>
                  </p:endCondLst>
                </p:cTn>
                <p:tgtEl>
                  <p:spTgt spid="2"/>
                </p:tgtEl>
              </p:cMediaNode>
            </p:audio>
          </p:childTnLst>
        </p:cTn>
      </p:par>
    </p:tnLst>
    <p:bldLst>
      <p:bldP spid="19" grpId="0" animBg="1"/>
      <p:bldP spid="19" grpId="1" animBg="1"/>
      <p:bldP spid="19" grpId="2" animBg="1"/>
      <p:bldP spid="15" grpId="0"/>
      <p:bldP spid="15" grpId="1"/>
      <p:bldP spid="18" grpId="0"/>
      <p:bldP spid="18" grpId="1"/>
      <p:bldP spid="7" grpId="0" animBg="1"/>
      <p:bldP spid="8" grpId="0" animBg="1"/>
      <p:bldP spid="10" grpId="0" animBg="1"/>
      <p:bldP spid="11" grpId="0" animBg="1"/>
      <p:bldP spid="12" grpId="0" animBg="1"/>
      <p:bldP spid="13" grpId="0" animBg="1"/>
      <p:bldP spid="14" grpId="0" animBg="1"/>
      <p:bldP spid="14" grpId="1" animBg="1"/>
      <p:bldP spid="14" grpId="2" animBg="1"/>
      <p:bldP spid="16" grpId="0"/>
      <p:bldP spid="16" grpId="1"/>
      <p:bldP spid="16" grpId="2"/>
      <p:bldP spid="20" grpId="0" animBg="1"/>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0" y="581892"/>
            <a:ext cx="9144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028691" y="164056"/>
            <a:ext cx="3086619" cy="415498"/>
          </a:xfrm>
          <a:prstGeom prst="rect">
            <a:avLst/>
          </a:prstGeom>
          <a:noFill/>
        </p:spPr>
        <p:txBody>
          <a:bodyPr wrap="square" rtlCol="0">
            <a:spAutoFit/>
          </a:bodyPr>
          <a:lstStyle/>
          <a:p>
            <a:r>
              <a:rPr lang="zh-CN" altLang="en-US" sz="2100" b="1">
                <a:solidFill>
                  <a:srgbClr val="000000"/>
                </a:solidFill>
                <a:cs typeface="+mn-ea"/>
                <a:sym typeface="+mn-lt"/>
              </a:rPr>
              <a:t>点击添加您的标题内容</a:t>
            </a:r>
          </a:p>
        </p:txBody>
      </p:sp>
      <p:sp>
        <p:nvSpPr>
          <p:cNvPr id="4" name="矩形 3"/>
          <p:cNvSpPr/>
          <p:nvPr/>
        </p:nvSpPr>
        <p:spPr>
          <a:xfrm>
            <a:off x="1687659" y="900947"/>
            <a:ext cx="5768684" cy="369332"/>
          </a:xfrm>
          <a:prstGeom prst="rect">
            <a:avLst/>
          </a:prstGeom>
        </p:spPr>
        <p:txBody>
          <a:bodyPr wrap="square">
            <a:spAutoFit/>
          </a:bodyPr>
          <a:lstStyle/>
          <a:p>
            <a:pPr algn="ctr"/>
            <a:r>
              <a:rPr lang="zh-CN" altLang="en-US" sz="1800" b="1">
                <a:cs typeface="+mn-ea"/>
                <a:sym typeface="+mn-lt"/>
              </a:rPr>
              <a:t>右键单击色环编辑数据可更改色环比例</a:t>
            </a:r>
          </a:p>
        </p:txBody>
      </p:sp>
      <p:sp>
        <p:nvSpPr>
          <p:cNvPr id="5" name="椭圆 4"/>
          <p:cNvSpPr/>
          <p:nvPr/>
        </p:nvSpPr>
        <p:spPr>
          <a:xfrm>
            <a:off x="1155935" y="1808589"/>
            <a:ext cx="1576483" cy="1576483"/>
          </a:xfrm>
          <a:prstGeom prst="ellipse">
            <a:avLst/>
          </a:prstGeom>
          <a:gradFill flip="none" rotWithShape="1">
            <a:gsLst>
              <a:gs pos="0">
                <a:srgbClr val="F9F9F9"/>
              </a:gs>
              <a:gs pos="100000">
                <a:schemeClr val="bg1">
                  <a:lumMod val="85000"/>
                </a:schemeClr>
              </a:gs>
            </a:gsLst>
            <a:lin ang="2700000" scaled="1"/>
          </a:gradFill>
          <a:ln w="31750">
            <a:gradFill flip="none" rotWithShape="1">
              <a:gsLst>
                <a:gs pos="0">
                  <a:schemeClr val="bg1"/>
                </a:gs>
                <a:gs pos="100000">
                  <a:schemeClr val="bg1">
                    <a:lumMod val="75000"/>
                  </a:schemeClr>
                </a:gs>
              </a:gsLst>
              <a:lin ang="2700000" scaled="1"/>
            </a:gradFill>
          </a:ln>
          <a:effectLst>
            <a:outerShdw blurRad="2540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aphicFrame>
        <p:nvGraphicFramePr>
          <p:cNvPr id="6" name="图表 5"/>
          <p:cNvGraphicFramePr/>
          <p:nvPr/>
        </p:nvGraphicFramePr>
        <p:xfrm>
          <a:off x="1136729" y="1800593"/>
          <a:ext cx="1614894" cy="1592475"/>
        </p:xfrm>
        <a:graphic>
          <a:graphicData uri="http://schemas.openxmlformats.org/drawingml/2006/chart">
            <c:chart xmlns:c="http://schemas.openxmlformats.org/drawingml/2006/chart" xmlns:r="http://schemas.openxmlformats.org/officeDocument/2006/relationships" r:id="rId5"/>
          </a:graphicData>
        </a:graphic>
      </p:graphicFrame>
      <p:sp>
        <p:nvSpPr>
          <p:cNvPr id="7" name="椭圆 6"/>
          <p:cNvSpPr/>
          <p:nvPr/>
        </p:nvSpPr>
        <p:spPr>
          <a:xfrm>
            <a:off x="1340139" y="1992792"/>
            <a:ext cx="1208077" cy="1208077"/>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cs typeface="+mn-ea"/>
              <a:sym typeface="+mn-lt"/>
            </a:endParaRPr>
          </a:p>
        </p:txBody>
      </p:sp>
      <p:sp>
        <p:nvSpPr>
          <p:cNvPr id="8" name="矩形 7"/>
          <p:cNvSpPr/>
          <p:nvPr/>
        </p:nvSpPr>
        <p:spPr>
          <a:xfrm>
            <a:off x="1287902" y="2056414"/>
            <a:ext cx="1262205" cy="830997"/>
          </a:xfrm>
          <a:prstGeom prst="rect">
            <a:avLst/>
          </a:prstGeom>
          <a:noFill/>
        </p:spPr>
        <p:txBody>
          <a:bodyPr wrap="none" lIns="68580" tIns="34290" rIns="68580" bIns="34290">
            <a:spAutoFit/>
          </a:bodyPr>
          <a:lstStyle/>
          <a:p>
            <a:pPr algn="ctr"/>
            <a:r>
              <a:rPr lang="en-US" altLang="zh-CN" sz="4950">
                <a:ln w="0">
                  <a:noFill/>
                </a:ln>
                <a:cs typeface="+mn-ea"/>
                <a:sym typeface="+mn-lt"/>
              </a:rPr>
              <a:t>65%</a:t>
            </a:r>
            <a:endParaRPr lang="zh-CN" altLang="en-US" sz="4950">
              <a:ln w="0">
                <a:noFill/>
              </a:ln>
              <a:cs typeface="+mn-ea"/>
              <a:sym typeface="+mn-lt"/>
            </a:endParaRPr>
          </a:p>
        </p:txBody>
      </p:sp>
      <p:sp>
        <p:nvSpPr>
          <p:cNvPr id="9" name="椭圆 8"/>
          <p:cNvSpPr/>
          <p:nvPr/>
        </p:nvSpPr>
        <p:spPr>
          <a:xfrm flipV="1">
            <a:off x="1312153" y="2867533"/>
            <a:ext cx="212636" cy="212638"/>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015">
              <a:solidFill>
                <a:srgbClr val="FFFFFF"/>
              </a:solidFill>
              <a:cs typeface="+mn-ea"/>
              <a:sym typeface="+mn-lt"/>
            </a:endParaRPr>
          </a:p>
        </p:txBody>
      </p:sp>
      <p:sp>
        <p:nvSpPr>
          <p:cNvPr id="10" name="椭圆 9"/>
          <p:cNvSpPr/>
          <p:nvPr/>
        </p:nvSpPr>
        <p:spPr>
          <a:xfrm>
            <a:off x="6411583" y="1808589"/>
            <a:ext cx="1576483" cy="1576483"/>
          </a:xfrm>
          <a:prstGeom prst="ellipse">
            <a:avLst/>
          </a:prstGeom>
          <a:gradFill flip="none" rotWithShape="1">
            <a:gsLst>
              <a:gs pos="0">
                <a:srgbClr val="F9F9F9"/>
              </a:gs>
              <a:gs pos="100000">
                <a:schemeClr val="bg1">
                  <a:lumMod val="85000"/>
                </a:schemeClr>
              </a:gs>
            </a:gsLst>
            <a:lin ang="2700000" scaled="1"/>
          </a:gradFill>
          <a:ln w="31750">
            <a:gradFill flip="none" rotWithShape="1">
              <a:gsLst>
                <a:gs pos="0">
                  <a:schemeClr val="bg1"/>
                </a:gs>
                <a:gs pos="100000">
                  <a:schemeClr val="bg1">
                    <a:lumMod val="75000"/>
                  </a:schemeClr>
                </a:gs>
              </a:gsLst>
              <a:lin ang="2700000" scaled="1"/>
            </a:gradFill>
          </a:ln>
          <a:effectLst>
            <a:outerShdw blurRad="2540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aphicFrame>
        <p:nvGraphicFramePr>
          <p:cNvPr id="11" name="图表 10"/>
          <p:cNvGraphicFramePr/>
          <p:nvPr/>
        </p:nvGraphicFramePr>
        <p:xfrm>
          <a:off x="6392378" y="1800593"/>
          <a:ext cx="1614894" cy="1592475"/>
        </p:xfrm>
        <a:graphic>
          <a:graphicData uri="http://schemas.openxmlformats.org/drawingml/2006/chart">
            <c:chart xmlns:c="http://schemas.openxmlformats.org/drawingml/2006/chart" xmlns:r="http://schemas.openxmlformats.org/officeDocument/2006/relationships" r:id="rId6"/>
          </a:graphicData>
        </a:graphic>
      </p:graphicFrame>
      <p:sp>
        <p:nvSpPr>
          <p:cNvPr id="12" name="椭圆 11"/>
          <p:cNvSpPr/>
          <p:nvPr/>
        </p:nvSpPr>
        <p:spPr>
          <a:xfrm>
            <a:off x="6595787" y="1992792"/>
            <a:ext cx="1208077" cy="1208077"/>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cs typeface="+mn-ea"/>
              <a:sym typeface="+mn-lt"/>
            </a:endParaRPr>
          </a:p>
        </p:txBody>
      </p:sp>
      <p:sp>
        <p:nvSpPr>
          <p:cNvPr id="13" name="矩形 12"/>
          <p:cNvSpPr/>
          <p:nvPr/>
        </p:nvSpPr>
        <p:spPr>
          <a:xfrm>
            <a:off x="6606393" y="2056414"/>
            <a:ext cx="1186864" cy="830997"/>
          </a:xfrm>
          <a:prstGeom prst="rect">
            <a:avLst/>
          </a:prstGeom>
          <a:noFill/>
        </p:spPr>
        <p:txBody>
          <a:bodyPr wrap="none" lIns="68580" tIns="34290" rIns="68580" bIns="34290">
            <a:spAutoFit/>
          </a:bodyPr>
          <a:lstStyle/>
          <a:p>
            <a:pPr algn="ctr"/>
            <a:r>
              <a:rPr lang="en-US" altLang="zh-CN" sz="4950">
                <a:ln w="0">
                  <a:noFill/>
                </a:ln>
                <a:cs typeface="+mn-ea"/>
                <a:sym typeface="+mn-lt"/>
              </a:rPr>
              <a:t>78%</a:t>
            </a:r>
            <a:endParaRPr lang="zh-CN" altLang="en-US" sz="4950">
              <a:ln w="0">
                <a:noFill/>
              </a:ln>
              <a:cs typeface="+mn-ea"/>
              <a:sym typeface="+mn-lt"/>
            </a:endParaRPr>
          </a:p>
        </p:txBody>
      </p:sp>
      <p:sp>
        <p:nvSpPr>
          <p:cNvPr id="14" name="椭圆 13"/>
          <p:cNvSpPr/>
          <p:nvPr/>
        </p:nvSpPr>
        <p:spPr>
          <a:xfrm flipV="1">
            <a:off x="6467646" y="2596830"/>
            <a:ext cx="212636" cy="212638"/>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015">
              <a:solidFill>
                <a:srgbClr val="FFFFFF"/>
              </a:solidFill>
              <a:cs typeface="+mn-ea"/>
              <a:sym typeface="+mn-lt"/>
            </a:endParaRPr>
          </a:p>
        </p:txBody>
      </p:sp>
      <p:sp>
        <p:nvSpPr>
          <p:cNvPr id="15" name="椭圆 14"/>
          <p:cNvSpPr/>
          <p:nvPr/>
        </p:nvSpPr>
        <p:spPr>
          <a:xfrm>
            <a:off x="3490647" y="1515477"/>
            <a:ext cx="2162708" cy="2162708"/>
          </a:xfrm>
          <a:prstGeom prst="ellipse">
            <a:avLst/>
          </a:prstGeom>
          <a:gradFill flip="none" rotWithShape="1">
            <a:gsLst>
              <a:gs pos="0">
                <a:srgbClr val="F9F9F9"/>
              </a:gs>
              <a:gs pos="100000">
                <a:schemeClr val="bg1">
                  <a:lumMod val="85000"/>
                </a:schemeClr>
              </a:gs>
            </a:gsLst>
            <a:lin ang="2700000" scaled="1"/>
          </a:gradFill>
          <a:ln w="31750">
            <a:gradFill flip="none" rotWithShape="1">
              <a:gsLst>
                <a:gs pos="0">
                  <a:schemeClr val="bg1"/>
                </a:gs>
                <a:gs pos="100000">
                  <a:schemeClr val="bg1">
                    <a:lumMod val="75000"/>
                  </a:schemeClr>
                </a:gs>
              </a:gsLst>
              <a:lin ang="2700000" scaled="1"/>
            </a:gradFill>
          </a:ln>
          <a:effectLst>
            <a:outerShdw blurRad="2540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aphicFrame>
        <p:nvGraphicFramePr>
          <p:cNvPr id="16" name="图表 15"/>
          <p:cNvGraphicFramePr/>
          <p:nvPr/>
        </p:nvGraphicFramePr>
        <p:xfrm>
          <a:off x="3506405" y="1546029"/>
          <a:ext cx="2131190" cy="2101602"/>
        </p:xfrm>
        <a:graphic>
          <a:graphicData uri="http://schemas.openxmlformats.org/drawingml/2006/chart">
            <c:chart xmlns:c="http://schemas.openxmlformats.org/drawingml/2006/chart" xmlns:r="http://schemas.openxmlformats.org/officeDocument/2006/relationships" r:id="rId7"/>
          </a:graphicData>
        </a:graphic>
      </p:graphicFrame>
      <p:sp>
        <p:nvSpPr>
          <p:cNvPr id="17" name="椭圆 16"/>
          <p:cNvSpPr/>
          <p:nvPr/>
        </p:nvSpPr>
        <p:spPr>
          <a:xfrm>
            <a:off x="3743346" y="1768176"/>
            <a:ext cx="1657308" cy="1657308"/>
          </a:xfrm>
          <a:prstGeom prst="ellipse">
            <a:avLst/>
          </a:prstGeom>
          <a:solidFill>
            <a:schemeClr val="bg1">
              <a:lumMod val="95000"/>
            </a:schemeClr>
          </a:solidFill>
          <a:ln w="50800">
            <a:noFill/>
          </a:ln>
          <a:effectLst/>
          <a:scene3d>
            <a:camera prst="orthographicFront"/>
            <a:lightRig rig="threePt" dir="t"/>
          </a:scene3d>
          <a:sp3d prstMaterial="softEdge">
            <a:bevelT w="9525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cs typeface="+mn-ea"/>
              <a:sym typeface="+mn-lt"/>
            </a:endParaRPr>
          </a:p>
        </p:txBody>
      </p:sp>
      <p:sp>
        <p:nvSpPr>
          <p:cNvPr id="18" name="矩形 17"/>
          <p:cNvSpPr/>
          <p:nvPr/>
        </p:nvSpPr>
        <p:spPr>
          <a:xfrm>
            <a:off x="3745480" y="1914322"/>
            <a:ext cx="1629293" cy="1084912"/>
          </a:xfrm>
          <a:prstGeom prst="rect">
            <a:avLst/>
          </a:prstGeom>
          <a:noFill/>
        </p:spPr>
        <p:txBody>
          <a:bodyPr wrap="none" lIns="68580" tIns="34290" rIns="68580" bIns="34290">
            <a:spAutoFit/>
          </a:bodyPr>
          <a:lstStyle/>
          <a:p>
            <a:pPr algn="ctr"/>
            <a:r>
              <a:rPr lang="en-US" altLang="zh-CN" sz="6600">
                <a:ln w="0">
                  <a:noFill/>
                </a:ln>
                <a:cs typeface="+mn-ea"/>
                <a:sym typeface="+mn-lt"/>
              </a:rPr>
              <a:t>88%</a:t>
            </a:r>
            <a:endParaRPr lang="zh-CN" altLang="en-US" sz="6600">
              <a:ln w="0">
                <a:noFill/>
              </a:ln>
              <a:cs typeface="+mn-ea"/>
              <a:sym typeface="+mn-lt"/>
            </a:endParaRPr>
          </a:p>
        </p:txBody>
      </p:sp>
      <p:sp>
        <p:nvSpPr>
          <p:cNvPr id="19" name="椭圆 18"/>
          <p:cNvSpPr/>
          <p:nvPr/>
        </p:nvSpPr>
        <p:spPr>
          <a:xfrm flipV="1">
            <a:off x="3829794" y="1805823"/>
            <a:ext cx="291707" cy="291709"/>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015">
              <a:solidFill>
                <a:srgbClr val="FFFFFF"/>
              </a:solidFill>
              <a:cs typeface="+mn-ea"/>
              <a:sym typeface="+mn-lt"/>
            </a:endParaRPr>
          </a:p>
        </p:txBody>
      </p:sp>
      <p:sp>
        <p:nvSpPr>
          <p:cNvPr id="20" name="矩形 19"/>
          <p:cNvSpPr/>
          <p:nvPr/>
        </p:nvSpPr>
        <p:spPr>
          <a:xfrm>
            <a:off x="1134912" y="3615601"/>
            <a:ext cx="1568182" cy="646331"/>
          </a:xfrm>
          <a:prstGeom prst="rect">
            <a:avLst/>
          </a:prstGeom>
        </p:spPr>
        <p:txBody>
          <a:bodyPr wrap="square">
            <a:spAutoFit/>
          </a:bodyPr>
          <a:lstStyle/>
          <a:p>
            <a:pPr algn="ctr"/>
            <a:r>
              <a:rPr lang="zh-CN" altLang="en-US" sz="1200">
                <a:cs typeface="+mn-ea"/>
                <a:sym typeface="+mn-lt"/>
              </a:rPr>
              <a:t>在这里输入您的文字内容或者将您的文字内容复制在这里</a:t>
            </a:r>
          </a:p>
        </p:txBody>
      </p:sp>
      <p:sp>
        <p:nvSpPr>
          <p:cNvPr id="21" name="矩形 20"/>
          <p:cNvSpPr/>
          <p:nvPr/>
        </p:nvSpPr>
        <p:spPr>
          <a:xfrm>
            <a:off x="3787909" y="3945775"/>
            <a:ext cx="1568182" cy="646331"/>
          </a:xfrm>
          <a:prstGeom prst="rect">
            <a:avLst/>
          </a:prstGeom>
        </p:spPr>
        <p:txBody>
          <a:bodyPr wrap="square">
            <a:spAutoFit/>
          </a:bodyPr>
          <a:lstStyle/>
          <a:p>
            <a:pPr algn="ctr"/>
            <a:r>
              <a:rPr lang="zh-CN" altLang="en-US" sz="1200">
                <a:cs typeface="+mn-ea"/>
                <a:sym typeface="+mn-lt"/>
              </a:rPr>
              <a:t>在这里输入您的文字内容或者将您的文字内容复制在这里</a:t>
            </a:r>
          </a:p>
        </p:txBody>
      </p:sp>
      <p:sp>
        <p:nvSpPr>
          <p:cNvPr id="22" name="矩形 21"/>
          <p:cNvSpPr/>
          <p:nvPr/>
        </p:nvSpPr>
        <p:spPr>
          <a:xfrm>
            <a:off x="6456246" y="3615601"/>
            <a:ext cx="1568182" cy="646331"/>
          </a:xfrm>
          <a:prstGeom prst="rect">
            <a:avLst/>
          </a:prstGeom>
        </p:spPr>
        <p:txBody>
          <a:bodyPr wrap="square">
            <a:spAutoFit/>
          </a:bodyPr>
          <a:lstStyle/>
          <a:p>
            <a:pPr algn="ctr"/>
            <a:r>
              <a:rPr lang="zh-CN" altLang="en-US" sz="1200">
                <a:cs typeface="+mn-ea"/>
                <a:sym typeface="+mn-lt"/>
              </a:rPr>
              <a:t>在这里输入您的文字内容或者将您的文字内容复制在这里</a:t>
            </a:r>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23" presetClass="entr" presetSubtype="52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 calcmode="lin" valueType="num">
                                      <p:cBhvr>
                                        <p:cTn id="24" dur="500" fill="hold"/>
                                        <p:tgtEl>
                                          <p:spTgt spid="4"/>
                                        </p:tgtEl>
                                        <p:attrNameLst>
                                          <p:attrName>ppt_x</p:attrName>
                                        </p:attrNameLst>
                                      </p:cBhvr>
                                      <p:tavLst>
                                        <p:tav tm="0">
                                          <p:val>
                                            <p:fltVal val="0.5"/>
                                          </p:val>
                                        </p:tav>
                                        <p:tav tm="100000">
                                          <p:val>
                                            <p:strVal val="#ppt_x"/>
                                          </p:val>
                                        </p:tav>
                                      </p:tavLst>
                                    </p:anim>
                                    <p:anim calcmode="lin" valueType="num">
                                      <p:cBhvr>
                                        <p:cTn id="25" dur="500" fill="hold"/>
                                        <p:tgtEl>
                                          <p:spTgt spid="4"/>
                                        </p:tgtEl>
                                        <p:attrNameLst>
                                          <p:attrName>ppt_y</p:attrName>
                                        </p:attrNameLst>
                                      </p:cBhvr>
                                      <p:tavLst>
                                        <p:tav tm="0">
                                          <p:val>
                                            <p:fltVal val="0.5"/>
                                          </p:val>
                                        </p:tav>
                                        <p:tav tm="100000">
                                          <p:val>
                                            <p:strVal val="#ppt_y"/>
                                          </p:val>
                                        </p:tav>
                                      </p:tavLst>
                                    </p:anim>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250" fill="hold"/>
                                        <p:tgtEl>
                                          <p:spTgt spid="17"/>
                                        </p:tgtEl>
                                        <p:attrNameLst>
                                          <p:attrName>ppt_w</p:attrName>
                                        </p:attrNameLst>
                                      </p:cBhvr>
                                      <p:tavLst>
                                        <p:tav tm="0">
                                          <p:val>
                                            <p:fltVal val="0"/>
                                          </p:val>
                                        </p:tav>
                                        <p:tav tm="100000">
                                          <p:val>
                                            <p:strVal val="#ppt_w"/>
                                          </p:val>
                                        </p:tav>
                                      </p:tavLst>
                                    </p:anim>
                                    <p:anim calcmode="lin" valueType="num">
                                      <p:cBhvr>
                                        <p:cTn id="36" dur="250" fill="hold"/>
                                        <p:tgtEl>
                                          <p:spTgt spid="17"/>
                                        </p:tgtEl>
                                        <p:attrNameLst>
                                          <p:attrName>ppt_h</p:attrName>
                                        </p:attrNameLst>
                                      </p:cBhvr>
                                      <p:tavLst>
                                        <p:tav tm="0">
                                          <p:val>
                                            <p:fltVal val="0"/>
                                          </p:val>
                                        </p:tav>
                                        <p:tav tm="100000">
                                          <p:val>
                                            <p:strVal val="#ppt_h"/>
                                          </p:val>
                                        </p:tav>
                                      </p:tavLst>
                                    </p:anim>
                                    <p:animEffect transition="in" filter="fade">
                                      <p:cBhvr>
                                        <p:cTn id="37" dur="250"/>
                                        <p:tgtEl>
                                          <p:spTgt spid="17"/>
                                        </p:tgtEl>
                                      </p:cBhvr>
                                    </p:animEffect>
                                  </p:childTnLst>
                                </p:cTn>
                              </p:par>
                            </p:childTnLst>
                          </p:cTn>
                        </p:par>
                        <p:par>
                          <p:cTn id="38" fill="hold">
                            <p:stCondLst>
                              <p:cond delay="2000"/>
                            </p:stCondLst>
                            <p:childTnLst>
                              <p:par>
                                <p:cTn id="39" presetID="21" presetClass="entr" presetSubtype="1"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heel(1)">
                                      <p:cBhvr>
                                        <p:cTn id="41" dur="250"/>
                                        <p:tgtEl>
                                          <p:spTgt spid="16"/>
                                        </p:tgtEl>
                                      </p:cBhvr>
                                    </p:animEffect>
                                  </p:childTnLst>
                                </p:cTn>
                              </p:par>
                            </p:childTnLst>
                          </p:cTn>
                        </p:par>
                        <p:par>
                          <p:cTn id="42" fill="hold">
                            <p:stCondLst>
                              <p:cond delay="2500"/>
                            </p:stCondLst>
                            <p:childTnLst>
                              <p:par>
                                <p:cTn id="43" presetID="2" presetClass="entr" presetSubtype="1"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0-#ppt_h/2"/>
                                          </p:val>
                                        </p:tav>
                                        <p:tav tm="100000">
                                          <p:val>
                                            <p:strVal val="#ppt_y"/>
                                          </p:val>
                                        </p:tav>
                                      </p:tavLst>
                                    </p:anim>
                                  </p:childTnLst>
                                </p:cTn>
                              </p:par>
                            </p:childTnLst>
                          </p:cTn>
                        </p:par>
                        <p:par>
                          <p:cTn id="47" fill="hold">
                            <p:stCondLst>
                              <p:cond delay="3000"/>
                            </p:stCondLst>
                            <p:childTnLst>
                              <p:par>
                                <p:cTn id="48" presetID="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ppt_x"/>
                                          </p:val>
                                        </p:tav>
                                        <p:tav tm="100000">
                                          <p:val>
                                            <p:strVal val="#ppt_x"/>
                                          </p:val>
                                        </p:tav>
                                      </p:tavLst>
                                    </p:anim>
                                    <p:anim calcmode="lin" valueType="num">
                                      <p:cBhvr additive="base">
                                        <p:cTn id="51" dur="500" fill="hold"/>
                                        <p:tgtEl>
                                          <p:spTgt spid="18"/>
                                        </p:tgtEl>
                                        <p:attrNameLst>
                                          <p:attrName>ppt_y</p:attrName>
                                        </p:attrNameLst>
                                      </p:cBhvr>
                                      <p:tavLst>
                                        <p:tav tm="0">
                                          <p:val>
                                            <p:strVal val="0-#ppt_h/2"/>
                                          </p:val>
                                        </p:tav>
                                        <p:tav tm="100000">
                                          <p:val>
                                            <p:strVal val="#ppt_y"/>
                                          </p:val>
                                        </p:tav>
                                      </p:tavLst>
                                    </p:anim>
                                  </p:childTnLst>
                                </p:cTn>
                              </p:par>
                            </p:childTnLst>
                          </p:cTn>
                        </p:par>
                        <p:par>
                          <p:cTn id="52" fill="hold">
                            <p:stCondLst>
                              <p:cond delay="3500"/>
                            </p:stCondLst>
                            <p:childTnLst>
                              <p:par>
                                <p:cTn id="53" presetID="53" presetClass="entr" presetSubtype="16" fill="hold" grpId="0" nodeType="afterEffect">
                                  <p:stCondLst>
                                    <p:cond delay="0"/>
                                  </p:stCondLst>
                                  <p:iterate type="lt">
                                    <p:tmPct val="10000"/>
                                  </p:iterate>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Effect transition="in" filter="fade">
                                      <p:cBhvr>
                                        <p:cTn id="57" dur="500"/>
                                        <p:tgtEl>
                                          <p:spTgt spid="21"/>
                                        </p:tgtEl>
                                      </p:cBhvr>
                                    </p:animEffect>
                                  </p:childTnLst>
                                </p:cTn>
                              </p:par>
                            </p:childTnLst>
                          </p:cTn>
                        </p:par>
                        <p:par>
                          <p:cTn id="58" fill="hold">
                            <p:stCondLst>
                              <p:cond delay="5199"/>
                            </p:stCondLst>
                            <p:childTnLst>
                              <p:par>
                                <p:cTn id="59" presetID="53" presetClass="entr" presetSubtype="16" fill="hold" grpId="0" nodeType="after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250" fill="hold"/>
                                        <p:tgtEl>
                                          <p:spTgt spid="5"/>
                                        </p:tgtEl>
                                        <p:attrNameLst>
                                          <p:attrName>ppt_w</p:attrName>
                                        </p:attrNameLst>
                                      </p:cBhvr>
                                      <p:tavLst>
                                        <p:tav tm="0">
                                          <p:val>
                                            <p:fltVal val="0"/>
                                          </p:val>
                                        </p:tav>
                                        <p:tav tm="100000">
                                          <p:val>
                                            <p:strVal val="#ppt_w"/>
                                          </p:val>
                                        </p:tav>
                                      </p:tavLst>
                                    </p:anim>
                                    <p:anim calcmode="lin" valueType="num">
                                      <p:cBhvr>
                                        <p:cTn id="62" dur="250" fill="hold"/>
                                        <p:tgtEl>
                                          <p:spTgt spid="5"/>
                                        </p:tgtEl>
                                        <p:attrNameLst>
                                          <p:attrName>ppt_h</p:attrName>
                                        </p:attrNameLst>
                                      </p:cBhvr>
                                      <p:tavLst>
                                        <p:tav tm="0">
                                          <p:val>
                                            <p:fltVal val="0"/>
                                          </p:val>
                                        </p:tav>
                                        <p:tav tm="100000">
                                          <p:val>
                                            <p:strVal val="#ppt_h"/>
                                          </p:val>
                                        </p:tav>
                                      </p:tavLst>
                                    </p:anim>
                                    <p:animEffect transition="in" filter="fade">
                                      <p:cBhvr>
                                        <p:cTn id="63" dur="250"/>
                                        <p:tgtEl>
                                          <p:spTgt spid="5"/>
                                        </p:tgtEl>
                                      </p:cBhvr>
                                    </p:animEffect>
                                  </p:childTnLst>
                                </p:cTn>
                              </p:par>
                            </p:childTnLst>
                          </p:cTn>
                        </p:par>
                        <p:par>
                          <p:cTn id="64" fill="hold">
                            <p:stCondLst>
                              <p:cond delay="5699"/>
                            </p:stCondLst>
                            <p:childTnLst>
                              <p:par>
                                <p:cTn id="65" presetID="53" presetClass="entr" presetSubtype="16"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250" fill="hold"/>
                                        <p:tgtEl>
                                          <p:spTgt spid="7"/>
                                        </p:tgtEl>
                                        <p:attrNameLst>
                                          <p:attrName>ppt_w</p:attrName>
                                        </p:attrNameLst>
                                      </p:cBhvr>
                                      <p:tavLst>
                                        <p:tav tm="0">
                                          <p:val>
                                            <p:fltVal val="0"/>
                                          </p:val>
                                        </p:tav>
                                        <p:tav tm="100000">
                                          <p:val>
                                            <p:strVal val="#ppt_w"/>
                                          </p:val>
                                        </p:tav>
                                      </p:tavLst>
                                    </p:anim>
                                    <p:anim calcmode="lin" valueType="num">
                                      <p:cBhvr>
                                        <p:cTn id="68" dur="250" fill="hold"/>
                                        <p:tgtEl>
                                          <p:spTgt spid="7"/>
                                        </p:tgtEl>
                                        <p:attrNameLst>
                                          <p:attrName>ppt_h</p:attrName>
                                        </p:attrNameLst>
                                      </p:cBhvr>
                                      <p:tavLst>
                                        <p:tav tm="0">
                                          <p:val>
                                            <p:fltVal val="0"/>
                                          </p:val>
                                        </p:tav>
                                        <p:tav tm="100000">
                                          <p:val>
                                            <p:strVal val="#ppt_h"/>
                                          </p:val>
                                        </p:tav>
                                      </p:tavLst>
                                    </p:anim>
                                    <p:animEffect transition="in" filter="fade">
                                      <p:cBhvr>
                                        <p:cTn id="69" dur="250"/>
                                        <p:tgtEl>
                                          <p:spTgt spid="7"/>
                                        </p:tgtEl>
                                      </p:cBhvr>
                                    </p:animEffect>
                                  </p:childTnLst>
                                </p:cTn>
                              </p:par>
                            </p:childTnLst>
                          </p:cTn>
                        </p:par>
                        <p:par>
                          <p:cTn id="70" fill="hold">
                            <p:stCondLst>
                              <p:cond delay="6199"/>
                            </p:stCondLst>
                            <p:childTnLst>
                              <p:par>
                                <p:cTn id="71" presetID="21" presetClass="entr" presetSubtype="1" fill="hold" grpId="0" nodeType="after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wheel(1)">
                                      <p:cBhvr>
                                        <p:cTn id="73" dur="250"/>
                                        <p:tgtEl>
                                          <p:spTgt spid="6"/>
                                        </p:tgtEl>
                                      </p:cBhvr>
                                    </p:animEffect>
                                  </p:childTnLst>
                                </p:cTn>
                              </p:par>
                            </p:childTnLst>
                          </p:cTn>
                        </p:par>
                        <p:par>
                          <p:cTn id="74" fill="hold">
                            <p:stCondLst>
                              <p:cond delay="6699"/>
                            </p:stCondLst>
                            <p:childTnLst>
                              <p:par>
                                <p:cTn id="75" presetID="2" presetClass="entr" presetSubtype="1" fill="hold" grpId="0" nodeType="after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additive="base">
                                        <p:cTn id="77" dur="500" fill="hold"/>
                                        <p:tgtEl>
                                          <p:spTgt spid="9"/>
                                        </p:tgtEl>
                                        <p:attrNameLst>
                                          <p:attrName>ppt_x</p:attrName>
                                        </p:attrNameLst>
                                      </p:cBhvr>
                                      <p:tavLst>
                                        <p:tav tm="0">
                                          <p:val>
                                            <p:strVal val="#ppt_x"/>
                                          </p:val>
                                        </p:tav>
                                        <p:tav tm="100000">
                                          <p:val>
                                            <p:strVal val="#ppt_x"/>
                                          </p:val>
                                        </p:tav>
                                      </p:tavLst>
                                    </p:anim>
                                    <p:anim calcmode="lin" valueType="num">
                                      <p:cBhvr additive="base">
                                        <p:cTn id="78" dur="500" fill="hold"/>
                                        <p:tgtEl>
                                          <p:spTgt spid="9"/>
                                        </p:tgtEl>
                                        <p:attrNameLst>
                                          <p:attrName>ppt_y</p:attrName>
                                        </p:attrNameLst>
                                      </p:cBhvr>
                                      <p:tavLst>
                                        <p:tav tm="0">
                                          <p:val>
                                            <p:strVal val="0-#ppt_h/2"/>
                                          </p:val>
                                        </p:tav>
                                        <p:tav tm="100000">
                                          <p:val>
                                            <p:strVal val="#ppt_y"/>
                                          </p:val>
                                        </p:tav>
                                      </p:tavLst>
                                    </p:anim>
                                  </p:childTnLst>
                                </p:cTn>
                              </p:par>
                            </p:childTnLst>
                          </p:cTn>
                        </p:par>
                        <p:par>
                          <p:cTn id="79" fill="hold">
                            <p:stCondLst>
                              <p:cond delay="7199"/>
                            </p:stCondLst>
                            <p:childTnLst>
                              <p:par>
                                <p:cTn id="80" presetID="2" presetClass="entr" presetSubtype="1" fill="hold" grpId="0" nodeType="afterEffect">
                                  <p:stCondLst>
                                    <p:cond delay="0"/>
                                  </p:stCondLst>
                                  <p:childTnLst>
                                    <p:set>
                                      <p:cBhvr>
                                        <p:cTn id="81" dur="1" fill="hold">
                                          <p:stCondLst>
                                            <p:cond delay="0"/>
                                          </p:stCondLst>
                                        </p:cTn>
                                        <p:tgtEl>
                                          <p:spTgt spid="8"/>
                                        </p:tgtEl>
                                        <p:attrNameLst>
                                          <p:attrName>style.visibility</p:attrName>
                                        </p:attrNameLst>
                                      </p:cBhvr>
                                      <p:to>
                                        <p:strVal val="visible"/>
                                      </p:to>
                                    </p:set>
                                    <p:anim calcmode="lin" valueType="num">
                                      <p:cBhvr additive="base">
                                        <p:cTn id="82" dur="500" fill="hold"/>
                                        <p:tgtEl>
                                          <p:spTgt spid="8"/>
                                        </p:tgtEl>
                                        <p:attrNameLst>
                                          <p:attrName>ppt_x</p:attrName>
                                        </p:attrNameLst>
                                      </p:cBhvr>
                                      <p:tavLst>
                                        <p:tav tm="0">
                                          <p:val>
                                            <p:strVal val="#ppt_x"/>
                                          </p:val>
                                        </p:tav>
                                        <p:tav tm="100000">
                                          <p:val>
                                            <p:strVal val="#ppt_x"/>
                                          </p:val>
                                        </p:tav>
                                      </p:tavLst>
                                    </p:anim>
                                    <p:anim calcmode="lin" valueType="num">
                                      <p:cBhvr additive="base">
                                        <p:cTn id="83" dur="500" fill="hold"/>
                                        <p:tgtEl>
                                          <p:spTgt spid="8"/>
                                        </p:tgtEl>
                                        <p:attrNameLst>
                                          <p:attrName>ppt_y</p:attrName>
                                        </p:attrNameLst>
                                      </p:cBhvr>
                                      <p:tavLst>
                                        <p:tav tm="0">
                                          <p:val>
                                            <p:strVal val="0-#ppt_h/2"/>
                                          </p:val>
                                        </p:tav>
                                        <p:tav tm="100000">
                                          <p:val>
                                            <p:strVal val="#ppt_y"/>
                                          </p:val>
                                        </p:tav>
                                      </p:tavLst>
                                    </p:anim>
                                  </p:childTnLst>
                                </p:cTn>
                              </p:par>
                            </p:childTnLst>
                          </p:cTn>
                        </p:par>
                        <p:par>
                          <p:cTn id="84" fill="hold">
                            <p:stCondLst>
                              <p:cond delay="7699"/>
                            </p:stCondLst>
                            <p:childTnLst>
                              <p:par>
                                <p:cTn id="85" presetID="53" presetClass="entr" presetSubtype="16" fill="hold" grpId="0" nodeType="afterEffect">
                                  <p:stCondLst>
                                    <p:cond delay="0"/>
                                  </p:stCondLst>
                                  <p:iterate type="lt">
                                    <p:tmPct val="10000"/>
                                  </p:iterate>
                                  <p:childTnLst>
                                    <p:set>
                                      <p:cBhvr>
                                        <p:cTn id="86" dur="1" fill="hold">
                                          <p:stCondLst>
                                            <p:cond delay="0"/>
                                          </p:stCondLst>
                                        </p:cTn>
                                        <p:tgtEl>
                                          <p:spTgt spid="20"/>
                                        </p:tgtEl>
                                        <p:attrNameLst>
                                          <p:attrName>style.visibility</p:attrName>
                                        </p:attrNameLst>
                                      </p:cBhvr>
                                      <p:to>
                                        <p:strVal val="visible"/>
                                      </p:to>
                                    </p:set>
                                    <p:anim calcmode="lin" valueType="num">
                                      <p:cBhvr>
                                        <p:cTn id="87" dur="500" fill="hold"/>
                                        <p:tgtEl>
                                          <p:spTgt spid="20"/>
                                        </p:tgtEl>
                                        <p:attrNameLst>
                                          <p:attrName>ppt_w</p:attrName>
                                        </p:attrNameLst>
                                      </p:cBhvr>
                                      <p:tavLst>
                                        <p:tav tm="0">
                                          <p:val>
                                            <p:fltVal val="0"/>
                                          </p:val>
                                        </p:tav>
                                        <p:tav tm="100000">
                                          <p:val>
                                            <p:strVal val="#ppt_w"/>
                                          </p:val>
                                        </p:tav>
                                      </p:tavLst>
                                    </p:anim>
                                    <p:anim calcmode="lin" valueType="num">
                                      <p:cBhvr>
                                        <p:cTn id="88" dur="500" fill="hold"/>
                                        <p:tgtEl>
                                          <p:spTgt spid="20"/>
                                        </p:tgtEl>
                                        <p:attrNameLst>
                                          <p:attrName>ppt_h</p:attrName>
                                        </p:attrNameLst>
                                      </p:cBhvr>
                                      <p:tavLst>
                                        <p:tav tm="0">
                                          <p:val>
                                            <p:fltVal val="0"/>
                                          </p:val>
                                        </p:tav>
                                        <p:tav tm="100000">
                                          <p:val>
                                            <p:strVal val="#ppt_h"/>
                                          </p:val>
                                        </p:tav>
                                      </p:tavLst>
                                    </p:anim>
                                    <p:animEffect transition="in" filter="fade">
                                      <p:cBhvr>
                                        <p:cTn id="89" dur="500"/>
                                        <p:tgtEl>
                                          <p:spTgt spid="20"/>
                                        </p:tgtEl>
                                      </p:cBhvr>
                                    </p:animEffect>
                                  </p:childTnLst>
                                </p:cTn>
                              </p:par>
                            </p:childTnLst>
                          </p:cTn>
                        </p:par>
                        <p:par>
                          <p:cTn id="90" fill="hold">
                            <p:stCondLst>
                              <p:cond delay="8649"/>
                            </p:stCondLst>
                            <p:childTnLst>
                              <p:par>
                                <p:cTn id="91" presetID="53" presetClass="entr" presetSubtype="16"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p:cTn id="93" dur="500" fill="hold"/>
                                        <p:tgtEl>
                                          <p:spTgt spid="10"/>
                                        </p:tgtEl>
                                        <p:attrNameLst>
                                          <p:attrName>ppt_w</p:attrName>
                                        </p:attrNameLst>
                                      </p:cBhvr>
                                      <p:tavLst>
                                        <p:tav tm="0">
                                          <p:val>
                                            <p:fltVal val="0"/>
                                          </p:val>
                                        </p:tav>
                                        <p:tav tm="100000">
                                          <p:val>
                                            <p:strVal val="#ppt_w"/>
                                          </p:val>
                                        </p:tav>
                                      </p:tavLst>
                                    </p:anim>
                                    <p:anim calcmode="lin" valueType="num">
                                      <p:cBhvr>
                                        <p:cTn id="94" dur="500" fill="hold"/>
                                        <p:tgtEl>
                                          <p:spTgt spid="10"/>
                                        </p:tgtEl>
                                        <p:attrNameLst>
                                          <p:attrName>ppt_h</p:attrName>
                                        </p:attrNameLst>
                                      </p:cBhvr>
                                      <p:tavLst>
                                        <p:tav tm="0">
                                          <p:val>
                                            <p:fltVal val="0"/>
                                          </p:val>
                                        </p:tav>
                                        <p:tav tm="100000">
                                          <p:val>
                                            <p:strVal val="#ppt_h"/>
                                          </p:val>
                                        </p:tav>
                                      </p:tavLst>
                                    </p:anim>
                                    <p:animEffect transition="in" filter="fade">
                                      <p:cBhvr>
                                        <p:cTn id="95" dur="500"/>
                                        <p:tgtEl>
                                          <p:spTgt spid="10"/>
                                        </p:tgtEl>
                                      </p:cBhvr>
                                    </p:animEffect>
                                  </p:childTnLst>
                                </p:cTn>
                              </p:par>
                            </p:childTnLst>
                          </p:cTn>
                        </p:par>
                        <p:par>
                          <p:cTn id="96" fill="hold">
                            <p:stCondLst>
                              <p:cond delay="9149"/>
                            </p:stCondLst>
                            <p:childTnLst>
                              <p:par>
                                <p:cTn id="97" presetID="53" presetClass="entr" presetSubtype="16" fill="hold" grpId="0" nodeType="afterEffect">
                                  <p:stCondLst>
                                    <p:cond delay="0"/>
                                  </p:stCondLst>
                                  <p:childTnLst>
                                    <p:set>
                                      <p:cBhvr>
                                        <p:cTn id="98" dur="1" fill="hold">
                                          <p:stCondLst>
                                            <p:cond delay="0"/>
                                          </p:stCondLst>
                                        </p:cTn>
                                        <p:tgtEl>
                                          <p:spTgt spid="12"/>
                                        </p:tgtEl>
                                        <p:attrNameLst>
                                          <p:attrName>style.visibility</p:attrName>
                                        </p:attrNameLst>
                                      </p:cBhvr>
                                      <p:to>
                                        <p:strVal val="visible"/>
                                      </p:to>
                                    </p:set>
                                    <p:anim calcmode="lin" valueType="num">
                                      <p:cBhvr>
                                        <p:cTn id="99" dur="500" fill="hold"/>
                                        <p:tgtEl>
                                          <p:spTgt spid="12"/>
                                        </p:tgtEl>
                                        <p:attrNameLst>
                                          <p:attrName>ppt_w</p:attrName>
                                        </p:attrNameLst>
                                      </p:cBhvr>
                                      <p:tavLst>
                                        <p:tav tm="0">
                                          <p:val>
                                            <p:fltVal val="0"/>
                                          </p:val>
                                        </p:tav>
                                        <p:tav tm="100000">
                                          <p:val>
                                            <p:strVal val="#ppt_w"/>
                                          </p:val>
                                        </p:tav>
                                      </p:tavLst>
                                    </p:anim>
                                    <p:anim calcmode="lin" valueType="num">
                                      <p:cBhvr>
                                        <p:cTn id="100" dur="500" fill="hold"/>
                                        <p:tgtEl>
                                          <p:spTgt spid="12"/>
                                        </p:tgtEl>
                                        <p:attrNameLst>
                                          <p:attrName>ppt_h</p:attrName>
                                        </p:attrNameLst>
                                      </p:cBhvr>
                                      <p:tavLst>
                                        <p:tav tm="0">
                                          <p:val>
                                            <p:fltVal val="0"/>
                                          </p:val>
                                        </p:tav>
                                        <p:tav tm="100000">
                                          <p:val>
                                            <p:strVal val="#ppt_h"/>
                                          </p:val>
                                        </p:tav>
                                      </p:tavLst>
                                    </p:anim>
                                    <p:animEffect transition="in" filter="fade">
                                      <p:cBhvr>
                                        <p:cTn id="101" dur="500"/>
                                        <p:tgtEl>
                                          <p:spTgt spid="12"/>
                                        </p:tgtEl>
                                      </p:cBhvr>
                                    </p:animEffect>
                                  </p:childTnLst>
                                </p:cTn>
                              </p:par>
                            </p:childTnLst>
                          </p:cTn>
                        </p:par>
                        <p:par>
                          <p:cTn id="102" fill="hold">
                            <p:stCondLst>
                              <p:cond delay="9649"/>
                            </p:stCondLst>
                            <p:childTnLst>
                              <p:par>
                                <p:cTn id="103" presetID="21" presetClass="entr" presetSubtype="1" fill="hold" grpId="0" nodeType="after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wheel(1)">
                                      <p:cBhvr>
                                        <p:cTn id="105" dur="250"/>
                                        <p:tgtEl>
                                          <p:spTgt spid="11"/>
                                        </p:tgtEl>
                                      </p:cBhvr>
                                    </p:animEffect>
                                  </p:childTnLst>
                                </p:cTn>
                              </p:par>
                            </p:childTnLst>
                          </p:cTn>
                        </p:par>
                        <p:par>
                          <p:cTn id="106" fill="hold">
                            <p:stCondLst>
                              <p:cond delay="10149"/>
                            </p:stCondLst>
                            <p:childTnLst>
                              <p:par>
                                <p:cTn id="107" presetID="2" presetClass="entr" presetSubtype="1" fill="hold" grpId="0" nodeType="afterEffect">
                                  <p:stCondLst>
                                    <p:cond delay="0"/>
                                  </p:stCondLst>
                                  <p:childTnLst>
                                    <p:set>
                                      <p:cBhvr>
                                        <p:cTn id="108" dur="1" fill="hold">
                                          <p:stCondLst>
                                            <p:cond delay="0"/>
                                          </p:stCondLst>
                                        </p:cTn>
                                        <p:tgtEl>
                                          <p:spTgt spid="14"/>
                                        </p:tgtEl>
                                        <p:attrNameLst>
                                          <p:attrName>style.visibility</p:attrName>
                                        </p:attrNameLst>
                                      </p:cBhvr>
                                      <p:to>
                                        <p:strVal val="visible"/>
                                      </p:to>
                                    </p:set>
                                    <p:anim calcmode="lin" valueType="num">
                                      <p:cBhvr additive="base">
                                        <p:cTn id="109" dur="500" fill="hold"/>
                                        <p:tgtEl>
                                          <p:spTgt spid="14"/>
                                        </p:tgtEl>
                                        <p:attrNameLst>
                                          <p:attrName>ppt_x</p:attrName>
                                        </p:attrNameLst>
                                      </p:cBhvr>
                                      <p:tavLst>
                                        <p:tav tm="0">
                                          <p:val>
                                            <p:strVal val="#ppt_x"/>
                                          </p:val>
                                        </p:tav>
                                        <p:tav tm="100000">
                                          <p:val>
                                            <p:strVal val="#ppt_x"/>
                                          </p:val>
                                        </p:tav>
                                      </p:tavLst>
                                    </p:anim>
                                    <p:anim calcmode="lin" valueType="num">
                                      <p:cBhvr additive="base">
                                        <p:cTn id="110" dur="500" fill="hold"/>
                                        <p:tgtEl>
                                          <p:spTgt spid="14"/>
                                        </p:tgtEl>
                                        <p:attrNameLst>
                                          <p:attrName>ppt_y</p:attrName>
                                        </p:attrNameLst>
                                      </p:cBhvr>
                                      <p:tavLst>
                                        <p:tav tm="0">
                                          <p:val>
                                            <p:strVal val="0-#ppt_h/2"/>
                                          </p:val>
                                        </p:tav>
                                        <p:tav tm="100000">
                                          <p:val>
                                            <p:strVal val="#ppt_y"/>
                                          </p:val>
                                        </p:tav>
                                      </p:tavLst>
                                    </p:anim>
                                  </p:childTnLst>
                                </p:cTn>
                              </p:par>
                            </p:childTnLst>
                          </p:cTn>
                        </p:par>
                        <p:par>
                          <p:cTn id="111" fill="hold">
                            <p:stCondLst>
                              <p:cond delay="10649"/>
                            </p:stCondLst>
                            <p:childTnLst>
                              <p:par>
                                <p:cTn id="112" presetID="2" presetClass="entr" presetSubtype="1" fill="hold" grpId="0"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ppt_x"/>
                                          </p:val>
                                        </p:tav>
                                        <p:tav tm="100000">
                                          <p:val>
                                            <p:strVal val="#ppt_x"/>
                                          </p:val>
                                        </p:tav>
                                      </p:tavLst>
                                    </p:anim>
                                    <p:anim calcmode="lin" valueType="num">
                                      <p:cBhvr additive="base">
                                        <p:cTn id="115" dur="500" fill="hold"/>
                                        <p:tgtEl>
                                          <p:spTgt spid="13"/>
                                        </p:tgtEl>
                                        <p:attrNameLst>
                                          <p:attrName>ppt_y</p:attrName>
                                        </p:attrNameLst>
                                      </p:cBhvr>
                                      <p:tavLst>
                                        <p:tav tm="0">
                                          <p:val>
                                            <p:strVal val="0-#ppt_h/2"/>
                                          </p:val>
                                        </p:tav>
                                        <p:tav tm="100000">
                                          <p:val>
                                            <p:strVal val="#ppt_y"/>
                                          </p:val>
                                        </p:tav>
                                      </p:tavLst>
                                    </p:anim>
                                  </p:childTnLst>
                                </p:cTn>
                              </p:par>
                            </p:childTnLst>
                          </p:cTn>
                        </p:par>
                        <p:par>
                          <p:cTn id="116" fill="hold">
                            <p:stCondLst>
                              <p:cond delay="11149"/>
                            </p:stCondLst>
                            <p:childTnLst>
                              <p:par>
                                <p:cTn id="117" presetID="53" presetClass="entr" presetSubtype="16" fill="hold" grpId="0" nodeType="afterEffect">
                                  <p:stCondLst>
                                    <p:cond delay="0"/>
                                  </p:stCondLst>
                                  <p:iterate type="lt">
                                    <p:tmPct val="10000"/>
                                  </p:iterate>
                                  <p:childTnLst>
                                    <p:set>
                                      <p:cBhvr>
                                        <p:cTn id="118" dur="1" fill="hold">
                                          <p:stCondLst>
                                            <p:cond delay="0"/>
                                          </p:stCondLst>
                                        </p:cTn>
                                        <p:tgtEl>
                                          <p:spTgt spid="22"/>
                                        </p:tgtEl>
                                        <p:attrNameLst>
                                          <p:attrName>style.visibility</p:attrName>
                                        </p:attrNameLst>
                                      </p:cBhvr>
                                      <p:to>
                                        <p:strVal val="visible"/>
                                      </p:to>
                                    </p:set>
                                    <p:anim calcmode="lin" valueType="num">
                                      <p:cBhvr>
                                        <p:cTn id="119" dur="500" fill="hold"/>
                                        <p:tgtEl>
                                          <p:spTgt spid="22"/>
                                        </p:tgtEl>
                                        <p:attrNameLst>
                                          <p:attrName>ppt_w</p:attrName>
                                        </p:attrNameLst>
                                      </p:cBhvr>
                                      <p:tavLst>
                                        <p:tav tm="0">
                                          <p:val>
                                            <p:fltVal val="0"/>
                                          </p:val>
                                        </p:tav>
                                        <p:tav tm="100000">
                                          <p:val>
                                            <p:strVal val="#ppt_w"/>
                                          </p:val>
                                        </p:tav>
                                      </p:tavLst>
                                    </p:anim>
                                    <p:anim calcmode="lin" valueType="num">
                                      <p:cBhvr>
                                        <p:cTn id="120" dur="500" fill="hold"/>
                                        <p:tgtEl>
                                          <p:spTgt spid="22"/>
                                        </p:tgtEl>
                                        <p:attrNameLst>
                                          <p:attrName>ppt_h</p:attrName>
                                        </p:attrNameLst>
                                      </p:cBhvr>
                                      <p:tavLst>
                                        <p:tav tm="0">
                                          <p:val>
                                            <p:fltVal val="0"/>
                                          </p:val>
                                        </p:tav>
                                        <p:tav tm="100000">
                                          <p:val>
                                            <p:strVal val="#ppt_h"/>
                                          </p:val>
                                        </p:tav>
                                      </p:tavLst>
                                    </p:anim>
                                    <p:animEffect transition="in" filter="fade">
                                      <p:cBhvr>
                                        <p:cTn id="1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5" grpId="0" animBg="1"/>
      <p:bldGraphic spid="6" grpId="0">
        <p:bldAsOne/>
      </p:bldGraphic>
      <p:bldP spid="7" grpId="0" animBg="1"/>
      <p:bldP spid="8" grpId="0"/>
      <p:bldP spid="9" grpId="0" animBg="1"/>
      <p:bldP spid="10" grpId="0" animBg="1"/>
      <p:bldGraphic spid="11" grpId="0">
        <p:bldAsOne/>
      </p:bldGraphic>
      <p:bldP spid="12" grpId="0" animBg="1"/>
      <p:bldP spid="13" grpId="0"/>
      <p:bldP spid="14" grpId="0" animBg="1"/>
      <p:bldP spid="15" grpId="0" animBg="1"/>
      <p:bldGraphic spid="16" grpId="0">
        <p:bldAsOne/>
      </p:bldGraphic>
      <p:bldP spid="17" grpId="0" animBg="1"/>
      <p:bldP spid="18" grpId="0"/>
      <p:bldP spid="19" grpId="0" animBg="1"/>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tretch>
            <a:fillRect/>
          </a:stretch>
        </a:blipFill>
        <a:effectLst/>
      </p:bgPr>
    </p:bg>
    <p:spTree>
      <p:nvGrpSpPr>
        <p:cNvPr id="1" name=""/>
        <p:cNvGrpSpPr/>
        <p:nvPr/>
      </p:nvGrpSpPr>
      <p:grpSpPr>
        <a:xfrm>
          <a:off x="0" y="0"/>
          <a:ext cx="0" cy="0"/>
          <a:chOff x="0" y="0"/>
          <a:chExt cx="0" cy="0"/>
        </a:xfrm>
      </p:grpSpPr>
      <p:sp>
        <p:nvSpPr>
          <p:cNvPr id="13" name="椭圆 12"/>
          <p:cNvSpPr/>
          <p:nvPr/>
        </p:nvSpPr>
        <p:spPr>
          <a:xfrm>
            <a:off x="5070139" y="1634673"/>
            <a:ext cx="508464" cy="508464"/>
          </a:xfrm>
          <a:prstGeom prst="ellipse">
            <a:avLst/>
          </a:prstGeom>
          <a:gradFill flip="none" rotWithShape="1">
            <a:gsLst>
              <a:gs pos="0">
                <a:schemeClr val="accent1"/>
              </a:gs>
              <a:gs pos="100000">
                <a:schemeClr val="accent1">
                  <a:lumMod val="50000"/>
                </a:schemeClr>
              </a:gs>
            </a:gsLst>
            <a:lin ang="13500000" scaled="1"/>
          </a:gradFill>
          <a:ln w="25400">
            <a:gradFill flip="none" rotWithShape="1">
              <a:gsLst>
                <a:gs pos="0">
                  <a:schemeClr val="accent1"/>
                </a:gs>
                <a:gs pos="100000">
                  <a:schemeClr val="accent1">
                    <a:lumMod val="50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cs typeface="+mn-ea"/>
              <a:sym typeface="+mn-lt"/>
            </a:endParaRPr>
          </a:p>
        </p:txBody>
      </p:sp>
      <p:sp>
        <p:nvSpPr>
          <p:cNvPr id="15" name="椭圆 14"/>
          <p:cNvSpPr/>
          <p:nvPr/>
        </p:nvSpPr>
        <p:spPr>
          <a:xfrm>
            <a:off x="2788724" y="504481"/>
            <a:ext cx="622370" cy="622370"/>
          </a:xfrm>
          <a:prstGeom prst="ellipse">
            <a:avLst/>
          </a:prstGeom>
          <a:gradFill flip="none" rotWithShape="1">
            <a:gsLst>
              <a:gs pos="0">
                <a:schemeClr val="accent2"/>
              </a:gs>
              <a:gs pos="100000">
                <a:schemeClr val="accent2">
                  <a:lumMod val="50000"/>
                </a:schemeClr>
              </a:gs>
            </a:gsLst>
            <a:lin ang="13500000" scaled="1"/>
          </a:gradFill>
          <a:ln w="25400">
            <a:gradFill flip="none" rotWithShape="1">
              <a:gsLst>
                <a:gs pos="0">
                  <a:schemeClr val="accent2"/>
                </a:gs>
                <a:gs pos="100000">
                  <a:schemeClr val="accent2">
                    <a:lumMod val="50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0070C0"/>
              </a:solidFill>
              <a:cs typeface="+mn-ea"/>
              <a:sym typeface="+mn-lt"/>
            </a:endParaRPr>
          </a:p>
        </p:txBody>
      </p:sp>
      <p:sp>
        <p:nvSpPr>
          <p:cNvPr id="16" name="椭圆 15"/>
          <p:cNvSpPr/>
          <p:nvPr/>
        </p:nvSpPr>
        <p:spPr>
          <a:xfrm>
            <a:off x="3947054" y="1412340"/>
            <a:ext cx="577566" cy="577566"/>
          </a:xfrm>
          <a:prstGeom prst="ellipse">
            <a:avLst/>
          </a:prstGeom>
          <a:gradFill flip="none" rotWithShape="1">
            <a:gsLst>
              <a:gs pos="0">
                <a:schemeClr val="accent3"/>
              </a:gs>
              <a:gs pos="100000">
                <a:schemeClr val="accent3">
                  <a:lumMod val="50000"/>
                </a:schemeClr>
              </a:gs>
            </a:gsLst>
            <a:lin ang="13500000" scaled="1"/>
          </a:gradFill>
          <a:ln w="25400">
            <a:gradFill flip="none" rotWithShape="1">
              <a:gsLst>
                <a:gs pos="0">
                  <a:schemeClr val="accent3"/>
                </a:gs>
                <a:gs pos="100000">
                  <a:schemeClr val="accent3">
                    <a:lumMod val="50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0070C0"/>
              </a:solidFill>
              <a:cs typeface="+mn-ea"/>
              <a:sym typeface="+mn-lt"/>
            </a:endParaRPr>
          </a:p>
        </p:txBody>
      </p:sp>
      <p:sp>
        <p:nvSpPr>
          <p:cNvPr id="17" name="椭圆 16"/>
          <p:cNvSpPr/>
          <p:nvPr/>
        </p:nvSpPr>
        <p:spPr>
          <a:xfrm>
            <a:off x="5808218" y="57510"/>
            <a:ext cx="547058" cy="547058"/>
          </a:xfrm>
          <a:prstGeom prst="ellipse">
            <a:avLst/>
          </a:prstGeom>
          <a:gradFill flip="none" rotWithShape="1">
            <a:gsLst>
              <a:gs pos="0">
                <a:schemeClr val="accent4"/>
              </a:gs>
              <a:gs pos="100000">
                <a:schemeClr val="accent4">
                  <a:lumMod val="50000"/>
                </a:schemeClr>
              </a:gs>
            </a:gsLst>
            <a:lin ang="13500000" scaled="1"/>
          </a:gradFill>
          <a:ln w="25400">
            <a:gradFill flip="none" rotWithShape="1">
              <a:gsLst>
                <a:gs pos="0">
                  <a:schemeClr val="accent4"/>
                </a:gs>
                <a:gs pos="100000">
                  <a:schemeClr val="accent4">
                    <a:lumMod val="50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0070C0"/>
              </a:solidFill>
              <a:cs typeface="+mn-ea"/>
              <a:sym typeface="+mn-lt"/>
            </a:endParaRPr>
          </a:p>
        </p:txBody>
      </p:sp>
      <p:sp>
        <p:nvSpPr>
          <p:cNvPr id="18" name="椭圆 17"/>
          <p:cNvSpPr/>
          <p:nvPr/>
        </p:nvSpPr>
        <p:spPr>
          <a:xfrm>
            <a:off x="2916276" y="-538890"/>
            <a:ext cx="840416" cy="840416"/>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0070C0"/>
              </a:solidFill>
              <a:cs typeface="+mn-ea"/>
              <a:sym typeface="+mn-lt"/>
            </a:endParaRPr>
          </a:p>
        </p:txBody>
      </p:sp>
      <p:sp>
        <p:nvSpPr>
          <p:cNvPr id="19" name="椭圆 18"/>
          <p:cNvSpPr/>
          <p:nvPr/>
        </p:nvSpPr>
        <p:spPr>
          <a:xfrm>
            <a:off x="5429277" y="815666"/>
            <a:ext cx="616951" cy="616951"/>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0070C0"/>
              </a:solidFill>
              <a:cs typeface="+mn-ea"/>
              <a:sym typeface="+mn-lt"/>
            </a:endParaRPr>
          </a:p>
        </p:txBody>
      </p:sp>
      <p:sp>
        <p:nvSpPr>
          <p:cNvPr id="26" name="矩形 25"/>
          <p:cNvSpPr/>
          <p:nvPr/>
        </p:nvSpPr>
        <p:spPr>
          <a:xfrm>
            <a:off x="1" y="2410693"/>
            <a:ext cx="9144000" cy="162158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2" name="文本框 21"/>
          <p:cNvSpPr txBox="1"/>
          <p:nvPr/>
        </p:nvSpPr>
        <p:spPr>
          <a:xfrm>
            <a:off x="1068929" y="2679029"/>
            <a:ext cx="7006145" cy="1107996"/>
          </a:xfrm>
          <a:prstGeom prst="rect">
            <a:avLst/>
          </a:prstGeom>
          <a:noFill/>
        </p:spPr>
        <p:txBody>
          <a:bodyPr wrap="square" rtlCol="0">
            <a:spAutoFit/>
          </a:bodyPr>
          <a:lstStyle/>
          <a:p>
            <a:pPr algn="ctr"/>
            <a:r>
              <a:rPr lang="zh-CN" altLang="en-US" sz="6600" b="1">
                <a:solidFill>
                  <a:schemeClr val="bg1"/>
                </a:solidFill>
                <a:cs typeface="+mn-ea"/>
                <a:sym typeface="+mn-lt"/>
              </a:rPr>
              <a:t>请添加标题</a:t>
            </a:r>
          </a:p>
        </p:txBody>
      </p:sp>
      <p:sp>
        <p:nvSpPr>
          <p:cNvPr id="4" name="椭圆 3"/>
          <p:cNvSpPr/>
          <p:nvPr/>
        </p:nvSpPr>
        <p:spPr>
          <a:xfrm>
            <a:off x="3652384" y="-254468"/>
            <a:ext cx="1926219" cy="1926219"/>
          </a:xfrm>
          <a:prstGeom prst="ellipse">
            <a:avLst/>
          </a:prstGeom>
          <a:gradFill flip="none" rotWithShape="1">
            <a:gsLst>
              <a:gs pos="0">
                <a:schemeClr val="bg1"/>
              </a:gs>
              <a:gs pos="100000">
                <a:schemeClr val="bg1">
                  <a:lumMod val="75000"/>
                </a:schemeClr>
              </a:gs>
            </a:gsLst>
            <a:lin ang="13500000" scaled="1"/>
          </a:gradFill>
          <a:ln w="38100">
            <a:gradFill flip="none" rotWithShape="1">
              <a:gsLst>
                <a:gs pos="0">
                  <a:schemeClr val="bg1">
                    <a:lumMod val="100000"/>
                  </a:schemeClr>
                </a:gs>
                <a:gs pos="100000">
                  <a:schemeClr val="bg1">
                    <a:lumMod val="85000"/>
                  </a:schemeClr>
                </a:gs>
              </a:gsLst>
              <a:lin ang="2700000" scaled="1"/>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0070C0"/>
              </a:solidFill>
              <a:cs typeface="+mn-ea"/>
              <a:sym typeface="+mn-lt"/>
            </a:endParaRPr>
          </a:p>
        </p:txBody>
      </p:sp>
      <p:sp>
        <p:nvSpPr>
          <p:cNvPr id="21" name="文本框 20"/>
          <p:cNvSpPr txBox="1"/>
          <p:nvPr/>
        </p:nvSpPr>
        <p:spPr>
          <a:xfrm>
            <a:off x="3880627" y="-190775"/>
            <a:ext cx="1542410" cy="1661993"/>
          </a:xfrm>
          <a:prstGeom prst="rect">
            <a:avLst/>
          </a:prstGeom>
          <a:noFill/>
        </p:spPr>
        <p:txBody>
          <a:bodyPr wrap="none" rtlCol="0">
            <a:spAutoFit/>
          </a:bodyPr>
          <a:lstStyle/>
          <a:p>
            <a:r>
              <a:rPr lang="en-US" altLang="zh-CN" sz="10200">
                <a:solidFill>
                  <a:srgbClr val="0070C0"/>
                </a:solidFill>
                <a:cs typeface="+mn-ea"/>
                <a:sym typeface="+mn-lt"/>
              </a:rPr>
              <a:t>02</a:t>
            </a:r>
            <a:endParaRPr lang="zh-CN" altLang="en-US" sz="10200">
              <a:solidFill>
                <a:srgbClr val="0070C0"/>
              </a:solidFill>
              <a:cs typeface="+mn-ea"/>
              <a:sym typeface="+mn-lt"/>
            </a:endParaRPr>
          </a:p>
        </p:txBody>
      </p:sp>
      <p:sp>
        <p:nvSpPr>
          <p:cNvPr id="23" name="文本框 22"/>
          <p:cNvSpPr txBox="1"/>
          <p:nvPr/>
        </p:nvSpPr>
        <p:spPr>
          <a:xfrm>
            <a:off x="3964875" y="1222117"/>
            <a:ext cx="1301237" cy="369332"/>
          </a:xfrm>
          <a:prstGeom prst="rect">
            <a:avLst/>
          </a:prstGeom>
          <a:noFill/>
        </p:spPr>
        <p:txBody>
          <a:bodyPr wrap="square" rtlCol="0">
            <a:spAutoFit/>
          </a:bodyPr>
          <a:lstStyle/>
          <a:p>
            <a:pPr algn="ctr"/>
            <a:r>
              <a:rPr lang="en-US" altLang="zh-CN" sz="1800" b="1">
                <a:solidFill>
                  <a:srgbClr val="0070C0"/>
                </a:solidFill>
                <a:cs typeface="+mn-ea"/>
                <a:sym typeface="+mn-lt"/>
              </a:rPr>
              <a:t>PART 02</a:t>
            </a:r>
            <a:endParaRPr lang="zh-CN" altLang="en-US" sz="1800" b="1">
              <a:solidFill>
                <a:srgbClr val="0070C0"/>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grpId="1" nodeType="withEffect">
                                  <p:stCondLst>
                                    <p:cond delay="200"/>
                                  </p:stCondLst>
                                  <p:childTnLst>
                                    <p:animScale>
                                      <p:cBhvr>
                                        <p:cTn id="11" dur="250" fill="hold"/>
                                        <p:tgtEl>
                                          <p:spTgt spid="4"/>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4"/>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21"/>
                                        </p:tgtEl>
                                        <p:attrNameLst>
                                          <p:attrName>style.visibility</p:attrName>
                                        </p:attrNameLst>
                                      </p:cBhvr>
                                      <p:to>
                                        <p:strVal val="visible"/>
                                      </p:to>
                                    </p:set>
                                    <p:anim calcmode="lin" valueType="num">
                                      <p:cBhvr>
                                        <p:cTn id="16" dur="250" fill="hold"/>
                                        <p:tgtEl>
                                          <p:spTgt spid="21"/>
                                        </p:tgtEl>
                                        <p:attrNameLst>
                                          <p:attrName>ppt_w</p:attrName>
                                        </p:attrNameLst>
                                      </p:cBhvr>
                                      <p:tavLst>
                                        <p:tav tm="0">
                                          <p:val>
                                            <p:fltVal val="0"/>
                                          </p:val>
                                        </p:tav>
                                        <p:tav tm="100000">
                                          <p:val>
                                            <p:strVal val="#ppt_w"/>
                                          </p:val>
                                        </p:tav>
                                      </p:tavLst>
                                    </p:anim>
                                    <p:anim calcmode="lin" valueType="num">
                                      <p:cBhvr>
                                        <p:cTn id="17" dur="250" fill="hold"/>
                                        <p:tgtEl>
                                          <p:spTgt spid="21"/>
                                        </p:tgtEl>
                                        <p:attrNameLst>
                                          <p:attrName>ppt_h</p:attrName>
                                        </p:attrNameLst>
                                      </p:cBhvr>
                                      <p:tavLst>
                                        <p:tav tm="0">
                                          <p:val>
                                            <p:fltVal val="0"/>
                                          </p:val>
                                        </p:tav>
                                        <p:tav tm="100000">
                                          <p:val>
                                            <p:strVal val="#ppt_h"/>
                                          </p:val>
                                        </p:tav>
                                      </p:tavLst>
                                    </p:anim>
                                    <p:animEffect transition="in" filter="fade">
                                      <p:cBhvr>
                                        <p:cTn id="18" dur="250"/>
                                        <p:tgtEl>
                                          <p:spTgt spid="21"/>
                                        </p:tgtEl>
                                      </p:cBhvr>
                                    </p:animEffect>
                                  </p:childTnLst>
                                </p:cTn>
                              </p:par>
                              <p:par>
                                <p:cTn id="19" presetID="6" presetClass="emph" presetSubtype="0" decel="100000" fill="hold" grpId="1" nodeType="withEffect">
                                  <p:stCondLst>
                                    <p:cond delay="600"/>
                                  </p:stCondLst>
                                  <p:childTnLst>
                                    <p:animScale>
                                      <p:cBhvr>
                                        <p:cTn id="20" dur="250" fill="hold"/>
                                        <p:tgtEl>
                                          <p:spTgt spid="21"/>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21"/>
                                        </p:tgtEl>
                                      </p:cBhvr>
                                      <p:by x="83000" y="83000"/>
                                    </p:animScale>
                                  </p:childTnLst>
                                </p:cTn>
                              </p:par>
                              <p:par>
                                <p:cTn id="23" presetID="53" presetClass="entr" presetSubtype="16" fill="hold" grpId="0" nodeType="withEffect">
                                  <p:stCondLst>
                                    <p:cond delay="600"/>
                                  </p:stCondLst>
                                  <p:childTnLst>
                                    <p:set>
                                      <p:cBhvr>
                                        <p:cTn id="24" dur="1" fill="hold">
                                          <p:stCondLst>
                                            <p:cond delay="0"/>
                                          </p:stCondLst>
                                        </p:cTn>
                                        <p:tgtEl>
                                          <p:spTgt spid="23"/>
                                        </p:tgtEl>
                                        <p:attrNameLst>
                                          <p:attrName>style.visibility</p:attrName>
                                        </p:attrNameLst>
                                      </p:cBhvr>
                                      <p:to>
                                        <p:strVal val="visible"/>
                                      </p:to>
                                    </p:set>
                                    <p:anim calcmode="lin" valueType="num">
                                      <p:cBhvr>
                                        <p:cTn id="25" dur="250" fill="hold"/>
                                        <p:tgtEl>
                                          <p:spTgt spid="23"/>
                                        </p:tgtEl>
                                        <p:attrNameLst>
                                          <p:attrName>ppt_w</p:attrName>
                                        </p:attrNameLst>
                                      </p:cBhvr>
                                      <p:tavLst>
                                        <p:tav tm="0">
                                          <p:val>
                                            <p:fltVal val="0"/>
                                          </p:val>
                                        </p:tav>
                                        <p:tav tm="100000">
                                          <p:val>
                                            <p:strVal val="#ppt_w"/>
                                          </p:val>
                                        </p:tav>
                                      </p:tavLst>
                                    </p:anim>
                                    <p:anim calcmode="lin" valueType="num">
                                      <p:cBhvr>
                                        <p:cTn id="26" dur="250" fill="hold"/>
                                        <p:tgtEl>
                                          <p:spTgt spid="23"/>
                                        </p:tgtEl>
                                        <p:attrNameLst>
                                          <p:attrName>ppt_h</p:attrName>
                                        </p:attrNameLst>
                                      </p:cBhvr>
                                      <p:tavLst>
                                        <p:tav tm="0">
                                          <p:val>
                                            <p:fltVal val="0"/>
                                          </p:val>
                                        </p:tav>
                                        <p:tav tm="100000">
                                          <p:val>
                                            <p:strVal val="#ppt_h"/>
                                          </p:val>
                                        </p:tav>
                                      </p:tavLst>
                                    </p:anim>
                                    <p:animEffect transition="in" filter="fade">
                                      <p:cBhvr>
                                        <p:cTn id="27" dur="250"/>
                                        <p:tgtEl>
                                          <p:spTgt spid="23"/>
                                        </p:tgtEl>
                                      </p:cBhvr>
                                    </p:animEffect>
                                  </p:childTnLst>
                                </p:cTn>
                              </p:par>
                              <p:par>
                                <p:cTn id="28" presetID="6" presetClass="emph" presetSubtype="0" decel="100000" fill="hold" grpId="1" nodeType="withEffect">
                                  <p:stCondLst>
                                    <p:cond delay="800"/>
                                  </p:stCondLst>
                                  <p:childTnLst>
                                    <p:animScale>
                                      <p:cBhvr>
                                        <p:cTn id="29" dur="250" fill="hold"/>
                                        <p:tgtEl>
                                          <p:spTgt spid="23"/>
                                        </p:tgtEl>
                                      </p:cBhvr>
                                      <p:by x="120000" y="120000"/>
                                    </p:animScale>
                                  </p:childTnLst>
                                </p:cTn>
                              </p:par>
                              <p:par>
                                <p:cTn id="30" presetID="6" presetClass="emph" presetSubtype="0" decel="100000" fill="hold" grpId="2" nodeType="withEffect">
                                  <p:stCondLst>
                                    <p:cond delay="1000"/>
                                  </p:stCondLst>
                                  <p:childTnLst>
                                    <p:animScale>
                                      <p:cBhvr>
                                        <p:cTn id="31" dur="250" fill="hold"/>
                                        <p:tgtEl>
                                          <p:spTgt spid="23"/>
                                        </p:tgtEl>
                                      </p:cBhvr>
                                      <p:by x="83000" y="83000"/>
                                    </p:animScale>
                                  </p:childTnLst>
                                </p:cTn>
                              </p:par>
                            </p:childTnLst>
                          </p:cTn>
                        </p:par>
                        <p:par>
                          <p:cTn id="32" fill="hold">
                            <p:stCondLst>
                              <p:cond delay="50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par>
                                <p:cTn id="38" presetID="53" presetClass="entr" presetSubtype="16" fill="hold" grpId="0" nodeType="withEffect">
                                  <p:stCondLst>
                                    <p:cond delay="40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par>
                                <p:cTn id="43" presetID="53" presetClass="entr" presetSubtype="16" fill="hold" grpId="0" nodeType="withEffect">
                                  <p:stCondLst>
                                    <p:cond delay="2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Effect transition="in" filter="fade">
                                      <p:cBhvr>
                                        <p:cTn id="57" dur="500"/>
                                        <p:tgtEl>
                                          <p:spTgt spid="19"/>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17"/>
                                        </p:tgtEl>
                                        <p:attrNameLst>
                                          <p:attrName>style.visibility</p:attrName>
                                        </p:attrNameLst>
                                      </p:cBhvr>
                                      <p:to>
                                        <p:strVal val="visible"/>
                                      </p:to>
                                    </p:set>
                                    <p:anim calcmode="lin" valueType="num">
                                      <p:cBhvr>
                                        <p:cTn id="60" dur="500" fill="hold"/>
                                        <p:tgtEl>
                                          <p:spTgt spid="17"/>
                                        </p:tgtEl>
                                        <p:attrNameLst>
                                          <p:attrName>ppt_w</p:attrName>
                                        </p:attrNameLst>
                                      </p:cBhvr>
                                      <p:tavLst>
                                        <p:tav tm="0">
                                          <p:val>
                                            <p:fltVal val="0"/>
                                          </p:val>
                                        </p:tav>
                                        <p:tav tm="100000">
                                          <p:val>
                                            <p:strVal val="#ppt_w"/>
                                          </p:val>
                                        </p:tav>
                                      </p:tavLst>
                                    </p:anim>
                                    <p:anim calcmode="lin" valueType="num">
                                      <p:cBhvr>
                                        <p:cTn id="61" dur="500" fill="hold"/>
                                        <p:tgtEl>
                                          <p:spTgt spid="17"/>
                                        </p:tgtEl>
                                        <p:attrNameLst>
                                          <p:attrName>ppt_h</p:attrName>
                                        </p:attrNameLst>
                                      </p:cBhvr>
                                      <p:tavLst>
                                        <p:tav tm="0">
                                          <p:val>
                                            <p:fltVal val="0"/>
                                          </p:val>
                                        </p:tav>
                                        <p:tav tm="100000">
                                          <p:val>
                                            <p:strVal val="#ppt_h"/>
                                          </p:val>
                                        </p:tav>
                                      </p:tavLst>
                                    </p:anim>
                                    <p:animEffect transition="in" filter="fade">
                                      <p:cBhvr>
                                        <p:cTn id="62" dur="500"/>
                                        <p:tgtEl>
                                          <p:spTgt spid="17"/>
                                        </p:tgtEl>
                                      </p:cBhvr>
                                    </p:animEffect>
                                  </p:childTnLst>
                                </p:cTn>
                              </p:par>
                            </p:childTnLst>
                          </p:cTn>
                        </p:par>
                        <p:par>
                          <p:cTn id="63" fill="hold">
                            <p:stCondLst>
                              <p:cond delay="1000"/>
                            </p:stCondLst>
                            <p:childTnLst>
                              <p:par>
                                <p:cTn id="64" presetID="53" presetClass="entr" presetSubtype="16"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p:cTn id="66" dur="500" fill="hold"/>
                                        <p:tgtEl>
                                          <p:spTgt spid="26"/>
                                        </p:tgtEl>
                                        <p:attrNameLst>
                                          <p:attrName>ppt_w</p:attrName>
                                        </p:attrNameLst>
                                      </p:cBhvr>
                                      <p:tavLst>
                                        <p:tav tm="0">
                                          <p:val>
                                            <p:fltVal val="0"/>
                                          </p:val>
                                        </p:tav>
                                        <p:tav tm="100000">
                                          <p:val>
                                            <p:strVal val="#ppt_w"/>
                                          </p:val>
                                        </p:tav>
                                      </p:tavLst>
                                    </p:anim>
                                    <p:anim calcmode="lin" valueType="num">
                                      <p:cBhvr>
                                        <p:cTn id="67" dur="500" fill="hold"/>
                                        <p:tgtEl>
                                          <p:spTgt spid="26"/>
                                        </p:tgtEl>
                                        <p:attrNameLst>
                                          <p:attrName>ppt_h</p:attrName>
                                        </p:attrNameLst>
                                      </p:cBhvr>
                                      <p:tavLst>
                                        <p:tav tm="0">
                                          <p:val>
                                            <p:fltVal val="0"/>
                                          </p:val>
                                        </p:tav>
                                        <p:tav tm="100000">
                                          <p:val>
                                            <p:strVal val="#ppt_h"/>
                                          </p:val>
                                        </p:tav>
                                      </p:tavLst>
                                    </p:anim>
                                    <p:animEffect transition="in" filter="fade">
                                      <p:cBhvr>
                                        <p:cTn id="68" dur="500"/>
                                        <p:tgtEl>
                                          <p:spTgt spid="26"/>
                                        </p:tgtEl>
                                      </p:cBhvr>
                                    </p:animEffect>
                                  </p:childTnLst>
                                </p:cTn>
                              </p:par>
                            </p:childTnLst>
                          </p:cTn>
                        </p:par>
                        <p:par>
                          <p:cTn id="69" fill="hold">
                            <p:stCondLst>
                              <p:cond delay="1500"/>
                            </p:stCondLst>
                            <p:childTnLst>
                              <p:par>
                                <p:cTn id="70" presetID="53" presetClass="entr" presetSubtype="16"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250" fill="hold"/>
                                        <p:tgtEl>
                                          <p:spTgt spid="22"/>
                                        </p:tgtEl>
                                        <p:attrNameLst>
                                          <p:attrName>ppt_w</p:attrName>
                                        </p:attrNameLst>
                                      </p:cBhvr>
                                      <p:tavLst>
                                        <p:tav tm="0">
                                          <p:val>
                                            <p:fltVal val="0"/>
                                          </p:val>
                                        </p:tav>
                                        <p:tav tm="100000">
                                          <p:val>
                                            <p:strVal val="#ppt_w"/>
                                          </p:val>
                                        </p:tav>
                                      </p:tavLst>
                                    </p:anim>
                                    <p:anim calcmode="lin" valueType="num">
                                      <p:cBhvr>
                                        <p:cTn id="73" dur="250" fill="hold"/>
                                        <p:tgtEl>
                                          <p:spTgt spid="22"/>
                                        </p:tgtEl>
                                        <p:attrNameLst>
                                          <p:attrName>ppt_h</p:attrName>
                                        </p:attrNameLst>
                                      </p:cBhvr>
                                      <p:tavLst>
                                        <p:tav tm="0">
                                          <p:val>
                                            <p:fltVal val="0"/>
                                          </p:val>
                                        </p:tav>
                                        <p:tav tm="100000">
                                          <p:val>
                                            <p:strVal val="#ppt_h"/>
                                          </p:val>
                                        </p:tav>
                                      </p:tavLst>
                                    </p:anim>
                                    <p:animEffect transition="in" filter="fade">
                                      <p:cBhvr>
                                        <p:cTn id="74" dur="250"/>
                                        <p:tgtEl>
                                          <p:spTgt spid="22"/>
                                        </p:tgtEl>
                                      </p:cBhvr>
                                    </p:animEffect>
                                  </p:childTnLst>
                                </p:cTn>
                              </p:par>
                              <p:par>
                                <p:cTn id="75" presetID="6" presetClass="emph" presetSubtype="0" decel="100000" fill="hold" grpId="1" nodeType="withEffect">
                                  <p:stCondLst>
                                    <p:cond delay="200"/>
                                  </p:stCondLst>
                                  <p:childTnLst>
                                    <p:animScale>
                                      <p:cBhvr>
                                        <p:cTn id="76" dur="250" fill="hold"/>
                                        <p:tgtEl>
                                          <p:spTgt spid="22"/>
                                        </p:tgtEl>
                                      </p:cBhvr>
                                      <p:by x="120000" y="120000"/>
                                    </p:animScale>
                                  </p:childTnLst>
                                </p:cTn>
                              </p:par>
                              <p:par>
                                <p:cTn id="77" presetID="6" presetClass="emph" presetSubtype="0" decel="100000" fill="hold" grpId="2" nodeType="withEffect">
                                  <p:stCondLst>
                                    <p:cond delay="400"/>
                                  </p:stCondLst>
                                  <p:childTnLst>
                                    <p:animScale>
                                      <p:cBhvr>
                                        <p:cTn id="78" dur="250" fill="hold"/>
                                        <p:tgtEl>
                                          <p:spTgt spid="22"/>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P spid="19" grpId="0" animBg="1"/>
      <p:bldP spid="26" grpId="0" animBg="1"/>
      <p:bldP spid="22" grpId="0"/>
      <p:bldP spid="22" grpId="1"/>
      <p:bldP spid="22" grpId="2"/>
      <p:bldP spid="4" grpId="0" animBg="1"/>
      <p:bldP spid="4" grpId="1" animBg="1"/>
      <p:bldP spid="4" grpId="2" animBg="1"/>
      <p:bldP spid="21" grpId="0"/>
      <p:bldP spid="21" grpId="1"/>
      <p:bldP spid="21" grpId="2"/>
      <p:bldP spid="23" grpId="0"/>
      <p:bldP spid="23" grpId="1"/>
      <p:bldP spid="23" grpId="2"/>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0" y="581892"/>
            <a:ext cx="9144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028691" y="164056"/>
            <a:ext cx="3086619" cy="415498"/>
          </a:xfrm>
          <a:prstGeom prst="rect">
            <a:avLst/>
          </a:prstGeom>
          <a:noFill/>
        </p:spPr>
        <p:txBody>
          <a:bodyPr wrap="square" rtlCol="0">
            <a:spAutoFit/>
          </a:bodyPr>
          <a:lstStyle/>
          <a:p>
            <a:r>
              <a:rPr lang="zh-CN" altLang="en-US" sz="2100" b="1">
                <a:solidFill>
                  <a:srgbClr val="000000"/>
                </a:solidFill>
                <a:cs typeface="+mn-ea"/>
                <a:sym typeface="+mn-lt"/>
              </a:rPr>
              <a:t>点击添加您的标题内容</a:t>
            </a:r>
          </a:p>
        </p:txBody>
      </p:sp>
      <p:sp>
        <p:nvSpPr>
          <p:cNvPr id="4" name="Freeform 9"/>
          <p:cNvSpPr/>
          <p:nvPr/>
        </p:nvSpPr>
        <p:spPr bwMode="auto">
          <a:xfrm>
            <a:off x="1256388" y="1063766"/>
            <a:ext cx="6631225" cy="3224440"/>
          </a:xfrm>
          <a:custGeom>
            <a:avLst/>
            <a:gdLst>
              <a:gd name="T0" fmla="*/ 30278 w 32079"/>
              <a:gd name="T1" fmla="*/ 4424 h 15622"/>
              <a:gd name="T2" fmla="*/ 2783 w 32079"/>
              <a:gd name="T3" fmla="*/ 15622 h 15622"/>
              <a:gd name="T4" fmla="*/ 0 w 32079"/>
              <a:gd name="T5" fmla="*/ 15523 h 15622"/>
              <a:gd name="T6" fmla="*/ 26897 w 32079"/>
              <a:gd name="T7" fmla="*/ 2112 h 15622"/>
              <a:gd name="T8" fmla="*/ 25060 w 32079"/>
              <a:gd name="T9" fmla="*/ 856 h 15622"/>
              <a:gd name="T10" fmla="*/ 27928 w 32079"/>
              <a:gd name="T11" fmla="*/ 428 h 15622"/>
              <a:gd name="T12" fmla="*/ 30796 w 32079"/>
              <a:gd name="T13" fmla="*/ 0 h 15622"/>
              <a:gd name="T14" fmla="*/ 31438 w 32079"/>
              <a:gd name="T15" fmla="*/ 2828 h 15622"/>
              <a:gd name="T16" fmla="*/ 32079 w 32079"/>
              <a:gd name="T17" fmla="*/ 5656 h 15622"/>
              <a:gd name="T18" fmla="*/ 30278 w 32079"/>
              <a:gd name="T19" fmla="*/ 4424 h 15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079" h="15622">
                <a:moveTo>
                  <a:pt x="30278" y="4424"/>
                </a:moveTo>
                <a:cubicBezTo>
                  <a:pt x="23182" y="11352"/>
                  <a:pt x="13481" y="15622"/>
                  <a:pt x="2783" y="15622"/>
                </a:cubicBezTo>
                <a:cubicBezTo>
                  <a:pt x="1847" y="15622"/>
                  <a:pt x="920" y="15587"/>
                  <a:pt x="0" y="15523"/>
                </a:cubicBezTo>
                <a:cubicBezTo>
                  <a:pt x="10716" y="14774"/>
                  <a:pt x="20250" y="9734"/>
                  <a:pt x="26897" y="2112"/>
                </a:cubicBezTo>
                <a:lnTo>
                  <a:pt x="25060" y="856"/>
                </a:lnTo>
                <a:lnTo>
                  <a:pt x="27928" y="428"/>
                </a:lnTo>
                <a:lnTo>
                  <a:pt x="30796" y="0"/>
                </a:lnTo>
                <a:lnTo>
                  <a:pt x="31438" y="2828"/>
                </a:lnTo>
                <a:lnTo>
                  <a:pt x="32079" y="5656"/>
                </a:lnTo>
                <a:lnTo>
                  <a:pt x="30278" y="4424"/>
                </a:lnTo>
                <a:close/>
              </a:path>
            </a:pathLst>
          </a:custGeom>
          <a:solidFill>
            <a:schemeClr val="accent3"/>
          </a:solidFill>
          <a:ln>
            <a:noFill/>
          </a:ln>
          <a:effectLst>
            <a:outerShdw blurRad="190500" dist="190500" dir="5400000" algn="ctr" rotWithShape="0">
              <a:srgbClr val="000000">
                <a:alpha val="43137"/>
              </a:srgbClr>
            </a:outerShdw>
          </a:effectLst>
        </p:spPr>
        <p:txBody>
          <a:bodyPr vert="horz" wrap="square" lIns="68580" tIns="34290" rIns="68580" bIns="34290" numCol="1" anchor="t" anchorCtr="0" compatLnSpc="1"/>
          <a:lstStyle/>
          <a:p>
            <a:endParaRPr lang="zh-CN" altLang="en-US" sz="1015">
              <a:cs typeface="+mn-ea"/>
              <a:sym typeface="+mn-lt"/>
            </a:endParaRPr>
          </a:p>
        </p:txBody>
      </p:sp>
      <p:sp>
        <p:nvSpPr>
          <p:cNvPr id="5" name="椭圆 4"/>
          <p:cNvSpPr/>
          <p:nvPr/>
        </p:nvSpPr>
        <p:spPr>
          <a:xfrm>
            <a:off x="3494767" y="3838617"/>
            <a:ext cx="179363" cy="179363"/>
          </a:xfrm>
          <a:prstGeom prst="ellipse">
            <a:avLst/>
          </a:prstGeom>
          <a:gradFill flip="none" rotWithShape="1">
            <a:gsLst>
              <a:gs pos="20000">
                <a:srgbClr val="BFBFBF"/>
              </a:gs>
              <a:gs pos="80000">
                <a:srgbClr val="FFFFFF"/>
              </a:gs>
              <a:gs pos="100000">
                <a:schemeClr val="bg1">
                  <a:tint val="0"/>
                </a:schemeClr>
              </a:gs>
            </a:gsLst>
            <a:lin ang="2700000" scaled="1"/>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a:solidFill>
                  <a:srgbClr val="000000"/>
                </a:solidFill>
                <a:cs typeface="+mn-ea"/>
                <a:sym typeface="+mn-lt"/>
              </a:rPr>
              <a:t>1</a:t>
            </a:r>
            <a:endParaRPr lang="zh-CN" altLang="en-US" sz="1015">
              <a:solidFill>
                <a:srgbClr val="000000"/>
              </a:solidFill>
              <a:cs typeface="+mn-ea"/>
              <a:sym typeface="+mn-lt"/>
            </a:endParaRPr>
          </a:p>
        </p:txBody>
      </p:sp>
      <p:sp>
        <p:nvSpPr>
          <p:cNvPr id="6" name="椭圆 5"/>
          <p:cNvSpPr/>
          <p:nvPr/>
        </p:nvSpPr>
        <p:spPr>
          <a:xfrm>
            <a:off x="5301363" y="3028909"/>
            <a:ext cx="232117" cy="232117"/>
          </a:xfrm>
          <a:prstGeom prst="ellipse">
            <a:avLst/>
          </a:prstGeom>
          <a:gradFill flip="none" rotWithShape="1">
            <a:gsLst>
              <a:gs pos="20000">
                <a:srgbClr val="BFBFBF"/>
              </a:gs>
              <a:gs pos="80000">
                <a:srgbClr val="FFFFFF"/>
              </a:gs>
              <a:gs pos="100000">
                <a:schemeClr val="bg1">
                  <a:tint val="0"/>
                </a:schemeClr>
              </a:gs>
            </a:gsLst>
            <a:lin ang="2700000" scaled="1"/>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a:solidFill>
                  <a:srgbClr val="000000"/>
                </a:solidFill>
                <a:cs typeface="+mn-ea"/>
                <a:sym typeface="+mn-lt"/>
              </a:rPr>
              <a:t>2</a:t>
            </a:r>
            <a:endParaRPr lang="zh-CN" altLang="en-US" sz="1015">
              <a:solidFill>
                <a:srgbClr val="000000"/>
              </a:solidFill>
              <a:cs typeface="+mn-ea"/>
              <a:sym typeface="+mn-lt"/>
            </a:endParaRPr>
          </a:p>
        </p:txBody>
      </p:sp>
      <p:sp>
        <p:nvSpPr>
          <p:cNvPr id="7" name="椭圆 6"/>
          <p:cNvSpPr/>
          <p:nvPr/>
        </p:nvSpPr>
        <p:spPr>
          <a:xfrm>
            <a:off x="6668391" y="1925368"/>
            <a:ext cx="295421" cy="295421"/>
          </a:xfrm>
          <a:prstGeom prst="ellipse">
            <a:avLst/>
          </a:prstGeom>
          <a:gradFill flip="none" rotWithShape="1">
            <a:gsLst>
              <a:gs pos="20000">
                <a:srgbClr val="BFBFBF"/>
              </a:gs>
              <a:gs pos="80000">
                <a:srgbClr val="FFFFFF"/>
              </a:gs>
              <a:gs pos="100000">
                <a:schemeClr val="bg1">
                  <a:tint val="0"/>
                </a:schemeClr>
              </a:gs>
            </a:gsLst>
            <a:lin ang="2700000" scaled="1"/>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a:solidFill>
                  <a:srgbClr val="000000"/>
                </a:solidFill>
                <a:cs typeface="+mn-ea"/>
                <a:sym typeface="+mn-lt"/>
              </a:rPr>
              <a:t>3</a:t>
            </a:r>
            <a:endParaRPr lang="zh-CN" altLang="en-US" sz="1015">
              <a:solidFill>
                <a:srgbClr val="000000"/>
              </a:solidFill>
              <a:cs typeface="+mn-ea"/>
              <a:sym typeface="+mn-lt"/>
            </a:endParaRPr>
          </a:p>
        </p:txBody>
      </p:sp>
      <p:sp>
        <p:nvSpPr>
          <p:cNvPr id="8" name="文本框 7"/>
          <p:cNvSpPr txBox="1"/>
          <p:nvPr/>
        </p:nvSpPr>
        <p:spPr>
          <a:xfrm>
            <a:off x="1196735" y="3259224"/>
            <a:ext cx="2222997" cy="738664"/>
          </a:xfrm>
          <a:prstGeom prst="rect">
            <a:avLst/>
          </a:prstGeom>
          <a:noFill/>
        </p:spPr>
        <p:txBody>
          <a:bodyPr wrap="square" rtlCol="0">
            <a:spAutoFit/>
          </a:bodyPr>
          <a:lstStyle/>
          <a:p>
            <a:r>
              <a:rPr lang="zh-CN" altLang="en-US" sz="1050">
                <a:cs typeface="+mn-ea"/>
                <a:sym typeface="+mn-lt"/>
              </a:rPr>
              <a:t>在这里输入您的文字内容，或者将您的文字内容复制在这里，在这里输入您的文字内容，或者将您的文字内容复制在这里</a:t>
            </a:r>
          </a:p>
        </p:txBody>
      </p:sp>
      <p:sp>
        <p:nvSpPr>
          <p:cNvPr id="9" name="文本框 8"/>
          <p:cNvSpPr txBox="1"/>
          <p:nvPr/>
        </p:nvSpPr>
        <p:spPr>
          <a:xfrm>
            <a:off x="1196735" y="2950395"/>
            <a:ext cx="1485000" cy="323165"/>
          </a:xfrm>
          <a:prstGeom prst="rect">
            <a:avLst/>
          </a:prstGeom>
          <a:noFill/>
        </p:spPr>
        <p:txBody>
          <a:bodyPr wrap="square" rtlCol="0">
            <a:spAutoFit/>
          </a:bodyPr>
          <a:lstStyle/>
          <a:p>
            <a:r>
              <a:rPr lang="zh-CN" altLang="en-US" sz="1500" b="1">
                <a:solidFill>
                  <a:schemeClr val="accent1"/>
                </a:solidFill>
                <a:cs typeface="+mn-ea"/>
                <a:sym typeface="+mn-lt"/>
              </a:rPr>
              <a:t>添加您的标题</a:t>
            </a:r>
          </a:p>
        </p:txBody>
      </p:sp>
      <p:sp>
        <p:nvSpPr>
          <p:cNvPr id="10" name="文本框 9"/>
          <p:cNvSpPr txBox="1"/>
          <p:nvPr/>
        </p:nvSpPr>
        <p:spPr>
          <a:xfrm>
            <a:off x="4008092" y="1613574"/>
            <a:ext cx="2249575" cy="738664"/>
          </a:xfrm>
          <a:prstGeom prst="rect">
            <a:avLst/>
          </a:prstGeom>
          <a:noFill/>
        </p:spPr>
        <p:txBody>
          <a:bodyPr wrap="square" rtlCol="0">
            <a:spAutoFit/>
          </a:bodyPr>
          <a:lstStyle/>
          <a:p>
            <a:r>
              <a:rPr lang="zh-CN" altLang="en-US" sz="1050">
                <a:cs typeface="+mn-ea"/>
                <a:sym typeface="+mn-lt"/>
              </a:rPr>
              <a:t>在这里输入您的文字内容，或者将您的文字内容复制在这里，在这里输入您的文字内容，或者将您的文字内容复制在这里</a:t>
            </a:r>
          </a:p>
        </p:txBody>
      </p:sp>
      <p:sp>
        <p:nvSpPr>
          <p:cNvPr id="11" name="文本框 10"/>
          <p:cNvSpPr txBox="1"/>
          <p:nvPr/>
        </p:nvSpPr>
        <p:spPr>
          <a:xfrm>
            <a:off x="4008092" y="1304746"/>
            <a:ext cx="1485000" cy="323165"/>
          </a:xfrm>
          <a:prstGeom prst="rect">
            <a:avLst/>
          </a:prstGeom>
          <a:noFill/>
        </p:spPr>
        <p:txBody>
          <a:bodyPr wrap="square" rtlCol="0">
            <a:spAutoFit/>
          </a:bodyPr>
          <a:lstStyle/>
          <a:p>
            <a:r>
              <a:rPr lang="zh-CN" altLang="en-US" sz="1500" b="1">
                <a:solidFill>
                  <a:schemeClr val="accent3"/>
                </a:solidFill>
                <a:cs typeface="+mn-ea"/>
                <a:sym typeface="+mn-lt"/>
              </a:rPr>
              <a:t>添加您的标题</a:t>
            </a:r>
          </a:p>
        </p:txBody>
      </p:sp>
      <p:sp>
        <p:nvSpPr>
          <p:cNvPr id="12" name="文本框 11"/>
          <p:cNvSpPr txBox="1"/>
          <p:nvPr/>
        </p:nvSpPr>
        <p:spPr>
          <a:xfrm>
            <a:off x="5591203" y="3623575"/>
            <a:ext cx="2193554" cy="738664"/>
          </a:xfrm>
          <a:prstGeom prst="rect">
            <a:avLst/>
          </a:prstGeom>
          <a:noFill/>
        </p:spPr>
        <p:txBody>
          <a:bodyPr wrap="square" rtlCol="0">
            <a:spAutoFit/>
          </a:bodyPr>
          <a:lstStyle/>
          <a:p>
            <a:r>
              <a:rPr lang="zh-CN" altLang="en-US" sz="1050">
                <a:cs typeface="+mn-ea"/>
                <a:sym typeface="+mn-lt"/>
              </a:rPr>
              <a:t>在这里输入您的文字内容，或者将您的文字内容复制在这里，在这里输入您的文字内容，或者将您的文字内容复制在这里</a:t>
            </a:r>
          </a:p>
        </p:txBody>
      </p:sp>
      <p:sp>
        <p:nvSpPr>
          <p:cNvPr id="13" name="文本框 12"/>
          <p:cNvSpPr txBox="1"/>
          <p:nvPr/>
        </p:nvSpPr>
        <p:spPr>
          <a:xfrm>
            <a:off x="5591204" y="3314747"/>
            <a:ext cx="1485000" cy="323165"/>
          </a:xfrm>
          <a:prstGeom prst="rect">
            <a:avLst/>
          </a:prstGeom>
          <a:noFill/>
        </p:spPr>
        <p:txBody>
          <a:bodyPr wrap="square" rtlCol="0">
            <a:spAutoFit/>
          </a:bodyPr>
          <a:lstStyle/>
          <a:p>
            <a:r>
              <a:rPr lang="zh-CN" altLang="en-US" sz="1500" b="1">
                <a:solidFill>
                  <a:schemeClr val="accent1"/>
                </a:solidFill>
                <a:cs typeface="+mn-ea"/>
                <a:sym typeface="+mn-lt"/>
              </a:rPr>
              <a:t>添加您的标题</a:t>
            </a:r>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35" presetClass="path" presetSubtype="0" accel="50000" decel="50000" fill="hold" grpId="1" nodeType="withEffect">
                                  <p:stCondLst>
                                    <p:cond delay="0"/>
                                  </p:stCondLst>
                                  <p:childTnLst>
                                    <p:animMotion origin="layout" path="M 0 1.11111E-06 L -0.35482 0.28542" pathEditMode="relative" rAng="0" ptsTypes="AA">
                                      <p:cBhvr>
                                        <p:cTn id="26" dur="1000" spd="-100000" fill="hold"/>
                                        <p:tgtEl>
                                          <p:spTgt spid="4"/>
                                        </p:tgtEl>
                                        <p:attrNameLst>
                                          <p:attrName>ppt_x</p:attrName>
                                          <p:attrName>ppt_y</p:attrName>
                                        </p:attrNameLst>
                                      </p:cBhvr>
                                      <p:rCtr x="-17747" y="14259"/>
                                    </p:animMotion>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par>
                                <p:cTn id="33" presetID="53" presetClass="entr" presetSubtype="16" fill="hold" grpId="0" nodeType="withEffect">
                                  <p:stCondLst>
                                    <p:cond delay="15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par>
                                <p:cTn id="38" presetID="53" presetClass="entr" presetSubtype="16" fill="hold" grpId="0" nodeType="withEffect">
                                  <p:stCondLst>
                                    <p:cond delay="30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1500"/>
                            </p:stCondLst>
                            <p:childTnLst>
                              <p:par>
                                <p:cTn id="44" presetID="53" presetClass="entr" presetSubtype="16"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2000"/>
                            </p:stCondLst>
                            <p:childTnLst>
                              <p:par>
                                <p:cTn id="50" presetID="53" presetClass="entr" presetSubtype="16" fill="hold" grpId="0" nodeType="afterEffect">
                                  <p:stCondLst>
                                    <p:cond delay="0"/>
                                  </p:stCondLst>
                                  <p:iterate type="lt">
                                    <p:tmPct val="10000"/>
                                  </p:iterate>
                                  <p:childTnLst>
                                    <p:set>
                                      <p:cBhvr>
                                        <p:cTn id="51" dur="1" fill="hold">
                                          <p:stCondLst>
                                            <p:cond delay="0"/>
                                          </p:stCondLst>
                                        </p:cTn>
                                        <p:tgtEl>
                                          <p:spTgt spid="8"/>
                                        </p:tgtEl>
                                        <p:attrNameLst>
                                          <p:attrName>style.visibility</p:attrName>
                                        </p:attrNameLst>
                                      </p:cBhvr>
                                      <p:to>
                                        <p:strVal val="visible"/>
                                      </p:to>
                                    </p:set>
                                    <p:anim calcmode="lin" valueType="num">
                                      <p:cBhvr>
                                        <p:cTn id="52" dur="250" fill="hold"/>
                                        <p:tgtEl>
                                          <p:spTgt spid="8"/>
                                        </p:tgtEl>
                                        <p:attrNameLst>
                                          <p:attrName>ppt_w</p:attrName>
                                        </p:attrNameLst>
                                      </p:cBhvr>
                                      <p:tavLst>
                                        <p:tav tm="0">
                                          <p:val>
                                            <p:fltVal val="0"/>
                                          </p:val>
                                        </p:tav>
                                        <p:tav tm="100000">
                                          <p:val>
                                            <p:strVal val="#ppt_w"/>
                                          </p:val>
                                        </p:tav>
                                      </p:tavLst>
                                    </p:anim>
                                    <p:anim calcmode="lin" valueType="num">
                                      <p:cBhvr>
                                        <p:cTn id="53" dur="250" fill="hold"/>
                                        <p:tgtEl>
                                          <p:spTgt spid="8"/>
                                        </p:tgtEl>
                                        <p:attrNameLst>
                                          <p:attrName>ppt_h</p:attrName>
                                        </p:attrNameLst>
                                      </p:cBhvr>
                                      <p:tavLst>
                                        <p:tav tm="0">
                                          <p:val>
                                            <p:fltVal val="0"/>
                                          </p:val>
                                        </p:tav>
                                        <p:tav tm="100000">
                                          <p:val>
                                            <p:strVal val="#ppt_h"/>
                                          </p:val>
                                        </p:tav>
                                      </p:tavLst>
                                    </p:anim>
                                    <p:animEffect transition="in" filter="fade">
                                      <p:cBhvr>
                                        <p:cTn id="54" dur="250"/>
                                        <p:tgtEl>
                                          <p:spTgt spid="8"/>
                                        </p:tgtEl>
                                      </p:cBhvr>
                                    </p:animEffect>
                                  </p:childTnLst>
                                </p:cTn>
                              </p:par>
                            </p:childTnLst>
                          </p:cTn>
                        </p:par>
                        <p:par>
                          <p:cTn id="55" fill="hold">
                            <p:stCondLst>
                              <p:cond delay="4849"/>
                            </p:stCondLst>
                            <p:childTnLst>
                              <p:par>
                                <p:cTn id="56" presetID="53" presetClass="entr" presetSubtype="16"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ppt_w</p:attrName>
                                        </p:attrNameLst>
                                      </p:cBhvr>
                                      <p:tavLst>
                                        <p:tav tm="0">
                                          <p:val>
                                            <p:fltVal val="0"/>
                                          </p:val>
                                        </p:tav>
                                        <p:tav tm="100000">
                                          <p:val>
                                            <p:strVal val="#ppt_w"/>
                                          </p:val>
                                        </p:tav>
                                      </p:tavLst>
                                    </p:anim>
                                    <p:anim calcmode="lin" valueType="num">
                                      <p:cBhvr>
                                        <p:cTn id="59" dur="500" fill="hold"/>
                                        <p:tgtEl>
                                          <p:spTgt spid="13"/>
                                        </p:tgtEl>
                                        <p:attrNameLst>
                                          <p:attrName>ppt_h</p:attrName>
                                        </p:attrNameLst>
                                      </p:cBhvr>
                                      <p:tavLst>
                                        <p:tav tm="0">
                                          <p:val>
                                            <p:fltVal val="0"/>
                                          </p:val>
                                        </p:tav>
                                        <p:tav tm="100000">
                                          <p:val>
                                            <p:strVal val="#ppt_h"/>
                                          </p:val>
                                        </p:tav>
                                      </p:tavLst>
                                    </p:anim>
                                    <p:animEffect transition="in" filter="fade">
                                      <p:cBhvr>
                                        <p:cTn id="60" dur="500"/>
                                        <p:tgtEl>
                                          <p:spTgt spid="13"/>
                                        </p:tgtEl>
                                      </p:cBhvr>
                                    </p:animEffect>
                                  </p:childTnLst>
                                </p:cTn>
                              </p:par>
                            </p:childTnLst>
                          </p:cTn>
                        </p:par>
                        <p:par>
                          <p:cTn id="61" fill="hold">
                            <p:stCondLst>
                              <p:cond delay="5349"/>
                            </p:stCondLst>
                            <p:childTnLst>
                              <p:par>
                                <p:cTn id="62" presetID="53" presetClass="entr" presetSubtype="16" fill="hold" grpId="0" nodeType="afterEffect">
                                  <p:stCondLst>
                                    <p:cond delay="0"/>
                                  </p:stCondLst>
                                  <p:iterate type="lt">
                                    <p:tmPct val="10000"/>
                                  </p:iterate>
                                  <p:childTnLst>
                                    <p:set>
                                      <p:cBhvr>
                                        <p:cTn id="63" dur="1" fill="hold">
                                          <p:stCondLst>
                                            <p:cond delay="0"/>
                                          </p:stCondLst>
                                        </p:cTn>
                                        <p:tgtEl>
                                          <p:spTgt spid="12"/>
                                        </p:tgtEl>
                                        <p:attrNameLst>
                                          <p:attrName>style.visibility</p:attrName>
                                        </p:attrNameLst>
                                      </p:cBhvr>
                                      <p:to>
                                        <p:strVal val="visible"/>
                                      </p:to>
                                    </p:set>
                                    <p:anim calcmode="lin" valueType="num">
                                      <p:cBhvr>
                                        <p:cTn id="64" dur="250" fill="hold"/>
                                        <p:tgtEl>
                                          <p:spTgt spid="12"/>
                                        </p:tgtEl>
                                        <p:attrNameLst>
                                          <p:attrName>ppt_w</p:attrName>
                                        </p:attrNameLst>
                                      </p:cBhvr>
                                      <p:tavLst>
                                        <p:tav tm="0">
                                          <p:val>
                                            <p:fltVal val="0"/>
                                          </p:val>
                                        </p:tav>
                                        <p:tav tm="100000">
                                          <p:val>
                                            <p:strVal val="#ppt_w"/>
                                          </p:val>
                                        </p:tav>
                                      </p:tavLst>
                                    </p:anim>
                                    <p:anim calcmode="lin" valueType="num">
                                      <p:cBhvr>
                                        <p:cTn id="65" dur="250" fill="hold"/>
                                        <p:tgtEl>
                                          <p:spTgt spid="12"/>
                                        </p:tgtEl>
                                        <p:attrNameLst>
                                          <p:attrName>ppt_h</p:attrName>
                                        </p:attrNameLst>
                                      </p:cBhvr>
                                      <p:tavLst>
                                        <p:tav tm="0">
                                          <p:val>
                                            <p:fltVal val="0"/>
                                          </p:val>
                                        </p:tav>
                                        <p:tav tm="100000">
                                          <p:val>
                                            <p:strVal val="#ppt_h"/>
                                          </p:val>
                                        </p:tav>
                                      </p:tavLst>
                                    </p:anim>
                                    <p:animEffect transition="in" filter="fade">
                                      <p:cBhvr>
                                        <p:cTn id="66" dur="250"/>
                                        <p:tgtEl>
                                          <p:spTgt spid="12"/>
                                        </p:tgtEl>
                                      </p:cBhvr>
                                    </p:animEffect>
                                  </p:childTnLst>
                                </p:cTn>
                              </p:par>
                            </p:childTnLst>
                          </p:cTn>
                        </p:par>
                        <p:par>
                          <p:cTn id="67" fill="hold">
                            <p:stCondLst>
                              <p:cond delay="6900"/>
                            </p:stCondLst>
                            <p:childTnLst>
                              <p:par>
                                <p:cTn id="68" presetID="53" presetClass="entr" presetSubtype="16"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p:cTn id="70" dur="500" fill="hold"/>
                                        <p:tgtEl>
                                          <p:spTgt spid="11"/>
                                        </p:tgtEl>
                                        <p:attrNameLst>
                                          <p:attrName>ppt_w</p:attrName>
                                        </p:attrNameLst>
                                      </p:cBhvr>
                                      <p:tavLst>
                                        <p:tav tm="0">
                                          <p:val>
                                            <p:fltVal val="0"/>
                                          </p:val>
                                        </p:tav>
                                        <p:tav tm="100000">
                                          <p:val>
                                            <p:strVal val="#ppt_w"/>
                                          </p:val>
                                        </p:tav>
                                      </p:tavLst>
                                    </p:anim>
                                    <p:anim calcmode="lin" valueType="num">
                                      <p:cBhvr>
                                        <p:cTn id="71" dur="500" fill="hold"/>
                                        <p:tgtEl>
                                          <p:spTgt spid="11"/>
                                        </p:tgtEl>
                                        <p:attrNameLst>
                                          <p:attrName>ppt_h</p:attrName>
                                        </p:attrNameLst>
                                      </p:cBhvr>
                                      <p:tavLst>
                                        <p:tav tm="0">
                                          <p:val>
                                            <p:fltVal val="0"/>
                                          </p:val>
                                        </p:tav>
                                        <p:tav tm="100000">
                                          <p:val>
                                            <p:strVal val="#ppt_h"/>
                                          </p:val>
                                        </p:tav>
                                      </p:tavLst>
                                    </p:anim>
                                    <p:animEffect transition="in" filter="fade">
                                      <p:cBhvr>
                                        <p:cTn id="72" dur="500"/>
                                        <p:tgtEl>
                                          <p:spTgt spid="11"/>
                                        </p:tgtEl>
                                      </p:cBhvr>
                                    </p:animEffect>
                                  </p:childTnLst>
                                </p:cTn>
                              </p:par>
                            </p:childTnLst>
                          </p:cTn>
                        </p:par>
                        <p:par>
                          <p:cTn id="73" fill="hold">
                            <p:stCondLst>
                              <p:cond delay="7400"/>
                            </p:stCondLst>
                            <p:childTnLst>
                              <p:par>
                                <p:cTn id="74" presetID="53" presetClass="entr" presetSubtype="16" fill="hold" grpId="0" nodeType="afterEffect">
                                  <p:stCondLst>
                                    <p:cond delay="0"/>
                                  </p:stCondLst>
                                  <p:iterate type="lt">
                                    <p:tmPct val="10000"/>
                                  </p:iterate>
                                  <p:childTnLst>
                                    <p:set>
                                      <p:cBhvr>
                                        <p:cTn id="75" dur="1" fill="hold">
                                          <p:stCondLst>
                                            <p:cond delay="0"/>
                                          </p:stCondLst>
                                        </p:cTn>
                                        <p:tgtEl>
                                          <p:spTgt spid="10"/>
                                        </p:tgtEl>
                                        <p:attrNameLst>
                                          <p:attrName>style.visibility</p:attrName>
                                        </p:attrNameLst>
                                      </p:cBhvr>
                                      <p:to>
                                        <p:strVal val="visible"/>
                                      </p:to>
                                    </p:set>
                                    <p:anim calcmode="lin" valueType="num">
                                      <p:cBhvr>
                                        <p:cTn id="76" dur="250" fill="hold"/>
                                        <p:tgtEl>
                                          <p:spTgt spid="10"/>
                                        </p:tgtEl>
                                        <p:attrNameLst>
                                          <p:attrName>ppt_w</p:attrName>
                                        </p:attrNameLst>
                                      </p:cBhvr>
                                      <p:tavLst>
                                        <p:tav tm="0">
                                          <p:val>
                                            <p:fltVal val="0"/>
                                          </p:val>
                                        </p:tav>
                                        <p:tav tm="100000">
                                          <p:val>
                                            <p:strVal val="#ppt_w"/>
                                          </p:val>
                                        </p:tav>
                                      </p:tavLst>
                                    </p:anim>
                                    <p:anim calcmode="lin" valueType="num">
                                      <p:cBhvr>
                                        <p:cTn id="77" dur="250" fill="hold"/>
                                        <p:tgtEl>
                                          <p:spTgt spid="10"/>
                                        </p:tgtEl>
                                        <p:attrNameLst>
                                          <p:attrName>ppt_h</p:attrName>
                                        </p:attrNameLst>
                                      </p:cBhvr>
                                      <p:tavLst>
                                        <p:tav tm="0">
                                          <p:val>
                                            <p:fltVal val="0"/>
                                          </p:val>
                                        </p:tav>
                                        <p:tav tm="100000">
                                          <p:val>
                                            <p:strVal val="#ppt_h"/>
                                          </p:val>
                                        </p:tav>
                                      </p:tavLst>
                                    </p:anim>
                                    <p:animEffect transition="in" filter="fade">
                                      <p:cBhvr>
                                        <p:cTn id="78"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P spid="5" grpId="0" animBg="1"/>
      <p:bldP spid="6" grpId="0" animBg="1"/>
      <p:bldP spid="7" grpId="0" animBg="1"/>
      <p:bldP spid="8" grpId="0"/>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0" y="581892"/>
            <a:ext cx="9144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028691" y="164056"/>
            <a:ext cx="3086619" cy="415498"/>
          </a:xfrm>
          <a:prstGeom prst="rect">
            <a:avLst/>
          </a:prstGeom>
          <a:noFill/>
        </p:spPr>
        <p:txBody>
          <a:bodyPr wrap="square" rtlCol="0">
            <a:spAutoFit/>
          </a:bodyPr>
          <a:lstStyle/>
          <a:p>
            <a:r>
              <a:rPr lang="zh-CN" altLang="en-US" sz="2100" b="1">
                <a:solidFill>
                  <a:srgbClr val="000000"/>
                </a:solidFill>
                <a:cs typeface="+mn-ea"/>
                <a:sym typeface="+mn-lt"/>
              </a:rPr>
              <a:t>点击添加您的标题内容</a:t>
            </a:r>
          </a:p>
        </p:txBody>
      </p:sp>
      <p:grpSp>
        <p:nvGrpSpPr>
          <p:cNvPr id="4" name="组合 3"/>
          <p:cNvGrpSpPr/>
          <p:nvPr/>
        </p:nvGrpSpPr>
        <p:grpSpPr>
          <a:xfrm>
            <a:off x="2836044" y="2412445"/>
            <a:ext cx="1342742" cy="699325"/>
            <a:chOff x="3462076" y="3216593"/>
            <a:chExt cx="1790323" cy="932433"/>
          </a:xfrm>
        </p:grpSpPr>
        <p:cxnSp>
          <p:nvCxnSpPr>
            <p:cNvPr id="5" name="直接连接符 84"/>
            <p:cNvCxnSpPr/>
            <p:nvPr/>
          </p:nvCxnSpPr>
          <p:spPr>
            <a:xfrm flipV="1">
              <a:off x="4405641" y="3683673"/>
              <a:ext cx="846758" cy="1"/>
            </a:xfrm>
            <a:prstGeom prst="line">
              <a:avLst/>
            </a:prstGeom>
            <a:noFill/>
            <a:ln w="38100">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6" name="弧形 85"/>
            <p:cNvSpPr/>
            <p:nvPr/>
          </p:nvSpPr>
          <p:spPr>
            <a:xfrm rot="16200000">
              <a:off x="3462076" y="3216593"/>
              <a:ext cx="932433" cy="932433"/>
            </a:xfrm>
            <a:prstGeom prst="arc">
              <a:avLst>
                <a:gd name="adj1" fmla="val 2657162"/>
                <a:gd name="adj2" fmla="val 817606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25">
                <a:cs typeface="+mn-ea"/>
                <a:sym typeface="+mn-lt"/>
              </a:endParaRPr>
            </a:p>
          </p:txBody>
        </p:sp>
      </p:grpSp>
      <p:grpSp>
        <p:nvGrpSpPr>
          <p:cNvPr id="7" name="Group 78"/>
          <p:cNvGrpSpPr/>
          <p:nvPr/>
        </p:nvGrpSpPr>
        <p:grpSpPr>
          <a:xfrm>
            <a:off x="1306346" y="2382272"/>
            <a:ext cx="749712" cy="749907"/>
            <a:chOff x="5013110" y="5059616"/>
            <a:chExt cx="3378533" cy="3379413"/>
          </a:xfrm>
        </p:grpSpPr>
        <p:sp>
          <p:nvSpPr>
            <p:cNvPr id="8" name="Oval 81"/>
            <p:cNvSpPr/>
            <p:nvPr/>
          </p:nvSpPr>
          <p:spPr>
            <a:xfrm>
              <a:off x="5013110" y="5059616"/>
              <a:ext cx="3378533" cy="3379413"/>
            </a:xfrm>
            <a:prstGeom prst="ellipse">
              <a:avLst/>
            </a:prstGeom>
            <a:gradFill flip="none" rotWithShape="1">
              <a:gsLst>
                <a:gs pos="20000">
                  <a:srgbClr val="BFBFBF"/>
                </a:gs>
                <a:gs pos="80000">
                  <a:srgbClr val="FFFFFF"/>
                </a:gs>
                <a:gs pos="100000">
                  <a:schemeClr val="bg1">
                    <a:lumMod val="50000"/>
                    <a:tint val="0"/>
                  </a:schemeClr>
                </a:gs>
              </a:gsLst>
              <a:lin ang="2700000" scaled="1"/>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82283" tIns="41141" rIns="82283" bIns="41141" rtlCol="0" anchor="ctr"/>
            <a:lstStyle/>
            <a:p>
              <a:pPr algn="ctr"/>
              <a:endParaRPr lang="bg-BG" sz="675">
                <a:solidFill>
                  <a:srgbClr val="000000"/>
                </a:solidFill>
                <a:cs typeface="+mn-ea"/>
                <a:sym typeface="+mn-lt"/>
              </a:endParaRPr>
            </a:p>
          </p:txBody>
        </p:sp>
        <p:sp>
          <p:nvSpPr>
            <p:cNvPr id="9" name="Oval 82"/>
            <p:cNvSpPr/>
            <p:nvPr/>
          </p:nvSpPr>
          <p:spPr>
            <a:xfrm>
              <a:off x="5286107" y="5332685"/>
              <a:ext cx="2832537" cy="28332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82283" tIns="41141" rIns="82283" bIns="41141" rtlCol="0" anchor="ctr"/>
            <a:lstStyle/>
            <a:p>
              <a:pPr algn="ctr"/>
              <a:endParaRPr lang="bg-BG" sz="675">
                <a:cs typeface="+mn-ea"/>
                <a:sym typeface="+mn-lt"/>
              </a:endParaRPr>
            </a:p>
          </p:txBody>
        </p:sp>
      </p:grpSp>
      <p:grpSp>
        <p:nvGrpSpPr>
          <p:cNvPr id="10" name="Group 74"/>
          <p:cNvGrpSpPr/>
          <p:nvPr/>
        </p:nvGrpSpPr>
        <p:grpSpPr>
          <a:xfrm>
            <a:off x="5705897" y="2382430"/>
            <a:ext cx="749712" cy="749907"/>
            <a:chOff x="5013110" y="5059616"/>
            <a:chExt cx="3378533" cy="3379413"/>
          </a:xfrm>
        </p:grpSpPr>
        <p:sp>
          <p:nvSpPr>
            <p:cNvPr id="11" name="Oval 76"/>
            <p:cNvSpPr/>
            <p:nvPr/>
          </p:nvSpPr>
          <p:spPr>
            <a:xfrm>
              <a:off x="5013110" y="5059616"/>
              <a:ext cx="3378533" cy="3379413"/>
            </a:xfrm>
            <a:prstGeom prst="ellipse">
              <a:avLst/>
            </a:prstGeom>
            <a:gradFill flip="none" rotWithShape="1">
              <a:gsLst>
                <a:gs pos="20000">
                  <a:srgbClr val="BFBFBF"/>
                </a:gs>
                <a:gs pos="80000">
                  <a:srgbClr val="FFFFFF"/>
                </a:gs>
                <a:gs pos="100000">
                  <a:schemeClr val="bg1">
                    <a:lumMod val="50000"/>
                    <a:tint val="0"/>
                  </a:schemeClr>
                </a:gs>
              </a:gsLst>
              <a:lin ang="2700000" scaled="1"/>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82283" tIns="41141" rIns="82283" bIns="41141" rtlCol="0" anchor="ctr"/>
            <a:lstStyle/>
            <a:p>
              <a:pPr algn="ctr"/>
              <a:endParaRPr lang="bg-BG" sz="675">
                <a:solidFill>
                  <a:srgbClr val="000000"/>
                </a:solidFill>
                <a:cs typeface="+mn-ea"/>
                <a:sym typeface="+mn-lt"/>
              </a:endParaRPr>
            </a:p>
          </p:txBody>
        </p:sp>
        <p:sp>
          <p:nvSpPr>
            <p:cNvPr id="12" name="Oval 77"/>
            <p:cNvSpPr/>
            <p:nvPr/>
          </p:nvSpPr>
          <p:spPr>
            <a:xfrm>
              <a:off x="5286107" y="5332685"/>
              <a:ext cx="2832537" cy="28332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2283" tIns="41141" rIns="82283" bIns="41141" rtlCol="0" anchor="ctr"/>
            <a:lstStyle/>
            <a:p>
              <a:pPr algn="ctr"/>
              <a:endParaRPr lang="bg-BG" sz="675">
                <a:cs typeface="+mn-ea"/>
                <a:sym typeface="+mn-lt"/>
              </a:endParaRPr>
            </a:p>
          </p:txBody>
        </p:sp>
      </p:grpSp>
      <p:grpSp>
        <p:nvGrpSpPr>
          <p:cNvPr id="13" name="Group 61"/>
          <p:cNvGrpSpPr/>
          <p:nvPr/>
        </p:nvGrpSpPr>
        <p:grpSpPr>
          <a:xfrm>
            <a:off x="4239006" y="2378573"/>
            <a:ext cx="749712" cy="749907"/>
            <a:chOff x="5013110" y="5059616"/>
            <a:chExt cx="3378533" cy="3379413"/>
          </a:xfrm>
        </p:grpSpPr>
        <p:sp>
          <p:nvSpPr>
            <p:cNvPr id="14" name="Oval 63"/>
            <p:cNvSpPr/>
            <p:nvPr/>
          </p:nvSpPr>
          <p:spPr>
            <a:xfrm>
              <a:off x="5013110" y="5059616"/>
              <a:ext cx="3378533" cy="3379413"/>
            </a:xfrm>
            <a:prstGeom prst="ellipse">
              <a:avLst/>
            </a:prstGeom>
            <a:gradFill flip="none" rotWithShape="1">
              <a:gsLst>
                <a:gs pos="20000">
                  <a:srgbClr val="BFBFBF"/>
                </a:gs>
                <a:gs pos="80000">
                  <a:srgbClr val="FFFFFF"/>
                </a:gs>
                <a:gs pos="100000">
                  <a:schemeClr val="bg1">
                    <a:lumMod val="50000"/>
                    <a:tint val="0"/>
                  </a:schemeClr>
                </a:gs>
              </a:gsLst>
              <a:lin ang="2700000" scaled="1"/>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82283" tIns="41141" rIns="82283" bIns="41141" rtlCol="0" anchor="ctr"/>
            <a:lstStyle/>
            <a:p>
              <a:pPr algn="ctr"/>
              <a:endParaRPr lang="bg-BG" sz="675">
                <a:solidFill>
                  <a:srgbClr val="000000"/>
                </a:solidFill>
                <a:cs typeface="+mn-ea"/>
                <a:sym typeface="+mn-lt"/>
              </a:endParaRPr>
            </a:p>
          </p:txBody>
        </p:sp>
        <p:sp>
          <p:nvSpPr>
            <p:cNvPr id="15" name="Oval 73"/>
            <p:cNvSpPr/>
            <p:nvPr/>
          </p:nvSpPr>
          <p:spPr>
            <a:xfrm>
              <a:off x="5286107" y="5332685"/>
              <a:ext cx="2832537" cy="28332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283" tIns="41141" rIns="82283" bIns="41141" rtlCol="0" anchor="ctr"/>
            <a:lstStyle/>
            <a:p>
              <a:pPr algn="ctr"/>
              <a:endParaRPr lang="bg-BG" sz="675">
                <a:cs typeface="+mn-ea"/>
                <a:sym typeface="+mn-lt"/>
              </a:endParaRPr>
            </a:p>
          </p:txBody>
        </p:sp>
      </p:grpSp>
      <p:grpSp>
        <p:nvGrpSpPr>
          <p:cNvPr id="16" name="Group 57"/>
          <p:cNvGrpSpPr/>
          <p:nvPr/>
        </p:nvGrpSpPr>
        <p:grpSpPr>
          <a:xfrm>
            <a:off x="2768426" y="2376351"/>
            <a:ext cx="749712" cy="749907"/>
            <a:chOff x="5013110" y="5059616"/>
            <a:chExt cx="3378533" cy="3379413"/>
          </a:xfrm>
        </p:grpSpPr>
        <p:sp>
          <p:nvSpPr>
            <p:cNvPr id="17" name="Oval 59"/>
            <p:cNvSpPr/>
            <p:nvPr/>
          </p:nvSpPr>
          <p:spPr>
            <a:xfrm>
              <a:off x="5013110" y="5059616"/>
              <a:ext cx="3378533" cy="3379413"/>
            </a:xfrm>
            <a:prstGeom prst="ellipse">
              <a:avLst/>
            </a:prstGeom>
            <a:gradFill flip="none" rotWithShape="1">
              <a:gsLst>
                <a:gs pos="20000">
                  <a:srgbClr val="BFBFBF"/>
                </a:gs>
                <a:gs pos="80000">
                  <a:srgbClr val="FFFFFF"/>
                </a:gs>
                <a:gs pos="100000">
                  <a:schemeClr val="bg1">
                    <a:lumMod val="50000"/>
                    <a:tint val="0"/>
                  </a:schemeClr>
                </a:gs>
              </a:gsLst>
              <a:lin ang="2700000" scaled="1"/>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82283" tIns="41141" rIns="82283" bIns="41141" rtlCol="0" anchor="ctr"/>
            <a:lstStyle/>
            <a:p>
              <a:pPr algn="ctr"/>
              <a:endParaRPr lang="bg-BG" sz="675">
                <a:solidFill>
                  <a:srgbClr val="000000"/>
                </a:solidFill>
                <a:cs typeface="+mn-ea"/>
                <a:sym typeface="+mn-lt"/>
              </a:endParaRPr>
            </a:p>
          </p:txBody>
        </p:sp>
        <p:sp>
          <p:nvSpPr>
            <p:cNvPr id="18" name="Oval 60"/>
            <p:cNvSpPr/>
            <p:nvPr/>
          </p:nvSpPr>
          <p:spPr>
            <a:xfrm>
              <a:off x="5286108" y="5332684"/>
              <a:ext cx="2832536" cy="28332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83" tIns="41141" rIns="82283" bIns="41141" rtlCol="0" anchor="ctr"/>
            <a:lstStyle/>
            <a:p>
              <a:pPr algn="ctr"/>
              <a:endParaRPr lang="bg-BG" sz="675">
                <a:cs typeface="+mn-ea"/>
                <a:sym typeface="+mn-lt"/>
              </a:endParaRPr>
            </a:p>
          </p:txBody>
        </p:sp>
      </p:grpSp>
      <p:grpSp>
        <p:nvGrpSpPr>
          <p:cNvPr id="19" name="组合 18"/>
          <p:cNvGrpSpPr/>
          <p:nvPr/>
        </p:nvGrpSpPr>
        <p:grpSpPr>
          <a:xfrm>
            <a:off x="4305143" y="2412445"/>
            <a:ext cx="1342742" cy="699325"/>
            <a:chOff x="5420875" y="3216593"/>
            <a:chExt cx="1790323" cy="932433"/>
          </a:xfrm>
        </p:grpSpPr>
        <p:cxnSp>
          <p:nvCxnSpPr>
            <p:cNvPr id="20" name="直接连接符 84"/>
            <p:cNvCxnSpPr/>
            <p:nvPr/>
          </p:nvCxnSpPr>
          <p:spPr>
            <a:xfrm flipV="1">
              <a:off x="6364440" y="3683673"/>
              <a:ext cx="846758" cy="1"/>
            </a:xfrm>
            <a:prstGeom prst="line">
              <a:avLst/>
            </a:prstGeom>
            <a:noFill/>
            <a:ln w="38100">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21" name="弧形 85"/>
            <p:cNvSpPr/>
            <p:nvPr/>
          </p:nvSpPr>
          <p:spPr>
            <a:xfrm rot="16200000">
              <a:off x="5420875" y="3216593"/>
              <a:ext cx="932433" cy="932433"/>
            </a:xfrm>
            <a:prstGeom prst="arc">
              <a:avLst>
                <a:gd name="adj1" fmla="val 2657162"/>
                <a:gd name="adj2" fmla="val 817606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25">
                <a:cs typeface="+mn-ea"/>
                <a:sym typeface="+mn-lt"/>
              </a:endParaRPr>
            </a:p>
          </p:txBody>
        </p:sp>
      </p:grpSp>
      <p:grpSp>
        <p:nvGrpSpPr>
          <p:cNvPr id="22" name="组合 21"/>
          <p:cNvGrpSpPr/>
          <p:nvPr/>
        </p:nvGrpSpPr>
        <p:grpSpPr>
          <a:xfrm>
            <a:off x="5772034" y="2412445"/>
            <a:ext cx="1342742" cy="699325"/>
            <a:chOff x="7376730" y="3216593"/>
            <a:chExt cx="1790323" cy="932433"/>
          </a:xfrm>
        </p:grpSpPr>
        <p:cxnSp>
          <p:nvCxnSpPr>
            <p:cNvPr id="23" name="直接连接符 84"/>
            <p:cNvCxnSpPr/>
            <p:nvPr/>
          </p:nvCxnSpPr>
          <p:spPr>
            <a:xfrm flipV="1">
              <a:off x="8320295" y="3683673"/>
              <a:ext cx="846758" cy="1"/>
            </a:xfrm>
            <a:prstGeom prst="line">
              <a:avLst/>
            </a:prstGeom>
            <a:noFill/>
            <a:ln w="38100">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24" name="弧形 85"/>
            <p:cNvSpPr/>
            <p:nvPr/>
          </p:nvSpPr>
          <p:spPr>
            <a:xfrm rot="16200000">
              <a:off x="7376730" y="3216593"/>
              <a:ext cx="932433" cy="932433"/>
            </a:xfrm>
            <a:prstGeom prst="arc">
              <a:avLst>
                <a:gd name="adj1" fmla="val 2657162"/>
                <a:gd name="adj2" fmla="val 817606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25">
                <a:cs typeface="+mn-ea"/>
                <a:sym typeface="+mn-lt"/>
              </a:endParaRPr>
            </a:p>
          </p:txBody>
        </p:sp>
      </p:grpSp>
      <p:grpSp>
        <p:nvGrpSpPr>
          <p:cNvPr id="25" name="组合 24"/>
          <p:cNvGrpSpPr/>
          <p:nvPr/>
        </p:nvGrpSpPr>
        <p:grpSpPr>
          <a:xfrm>
            <a:off x="1367199" y="2412445"/>
            <a:ext cx="1342742" cy="699325"/>
            <a:chOff x="1503616" y="3216593"/>
            <a:chExt cx="1790323" cy="932433"/>
          </a:xfrm>
        </p:grpSpPr>
        <p:cxnSp>
          <p:nvCxnSpPr>
            <p:cNvPr id="26" name="直接连接符 84"/>
            <p:cNvCxnSpPr/>
            <p:nvPr/>
          </p:nvCxnSpPr>
          <p:spPr>
            <a:xfrm flipV="1">
              <a:off x="2447181" y="3683673"/>
              <a:ext cx="846758" cy="1"/>
            </a:xfrm>
            <a:prstGeom prst="line">
              <a:avLst/>
            </a:prstGeom>
            <a:noFill/>
            <a:ln w="38100">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27" name="弧形 85"/>
            <p:cNvSpPr/>
            <p:nvPr/>
          </p:nvSpPr>
          <p:spPr>
            <a:xfrm rot="16200000">
              <a:off x="1503616" y="3216593"/>
              <a:ext cx="932433" cy="932433"/>
            </a:xfrm>
            <a:prstGeom prst="arc">
              <a:avLst>
                <a:gd name="adj1" fmla="val 2657162"/>
                <a:gd name="adj2" fmla="val 817606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25">
                <a:cs typeface="+mn-ea"/>
                <a:sym typeface="+mn-lt"/>
              </a:endParaRPr>
            </a:p>
          </p:txBody>
        </p:sp>
      </p:grpSp>
      <p:grpSp>
        <p:nvGrpSpPr>
          <p:cNvPr id="28" name="Group 108"/>
          <p:cNvGrpSpPr/>
          <p:nvPr/>
        </p:nvGrpSpPr>
        <p:grpSpPr>
          <a:xfrm>
            <a:off x="7139841" y="2382316"/>
            <a:ext cx="749712" cy="749907"/>
            <a:chOff x="5013110" y="5059616"/>
            <a:chExt cx="3378533" cy="3379413"/>
          </a:xfrm>
        </p:grpSpPr>
        <p:sp>
          <p:nvSpPr>
            <p:cNvPr id="29" name="Oval 110"/>
            <p:cNvSpPr/>
            <p:nvPr/>
          </p:nvSpPr>
          <p:spPr>
            <a:xfrm>
              <a:off x="5013110" y="5059616"/>
              <a:ext cx="3378533" cy="3379413"/>
            </a:xfrm>
            <a:prstGeom prst="ellipse">
              <a:avLst/>
            </a:prstGeom>
            <a:gradFill flip="none" rotWithShape="1">
              <a:gsLst>
                <a:gs pos="20000">
                  <a:srgbClr val="BFBFBF"/>
                </a:gs>
                <a:gs pos="80000">
                  <a:srgbClr val="FFFFFF"/>
                </a:gs>
                <a:gs pos="100000">
                  <a:schemeClr val="bg1">
                    <a:lumMod val="50000"/>
                    <a:tint val="0"/>
                  </a:schemeClr>
                </a:gs>
              </a:gsLst>
              <a:lin ang="2700000" scaled="1"/>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82283" tIns="41141" rIns="82283" bIns="41141" rtlCol="0" anchor="ctr"/>
            <a:lstStyle/>
            <a:p>
              <a:pPr algn="ctr"/>
              <a:endParaRPr lang="bg-BG" sz="675">
                <a:solidFill>
                  <a:srgbClr val="000000"/>
                </a:solidFill>
                <a:cs typeface="+mn-ea"/>
                <a:sym typeface="+mn-lt"/>
              </a:endParaRPr>
            </a:p>
          </p:txBody>
        </p:sp>
        <p:sp>
          <p:nvSpPr>
            <p:cNvPr id="30" name="Oval 111"/>
            <p:cNvSpPr/>
            <p:nvPr/>
          </p:nvSpPr>
          <p:spPr>
            <a:xfrm>
              <a:off x="5286108" y="5332684"/>
              <a:ext cx="2832536" cy="28332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3" tIns="41141" rIns="82283" bIns="41141" rtlCol="0" anchor="ctr"/>
            <a:lstStyle/>
            <a:p>
              <a:pPr algn="ctr"/>
              <a:endParaRPr lang="bg-BG" sz="675">
                <a:cs typeface="+mn-ea"/>
                <a:sym typeface="+mn-lt"/>
              </a:endParaRPr>
            </a:p>
          </p:txBody>
        </p:sp>
      </p:grpSp>
      <p:sp>
        <p:nvSpPr>
          <p:cNvPr id="31" name="文本框 30"/>
          <p:cNvSpPr txBox="1"/>
          <p:nvPr/>
        </p:nvSpPr>
        <p:spPr>
          <a:xfrm>
            <a:off x="615573" y="3556038"/>
            <a:ext cx="2098549" cy="738664"/>
          </a:xfrm>
          <a:prstGeom prst="rect">
            <a:avLst/>
          </a:prstGeom>
          <a:noFill/>
        </p:spPr>
        <p:txBody>
          <a:bodyPr wrap="square" rtlCol="0">
            <a:spAutoFit/>
          </a:bodyPr>
          <a:lstStyle/>
          <a:p>
            <a:pPr algn="ctr"/>
            <a:r>
              <a:rPr lang="zh-CN" altLang="en-US" sz="1050">
                <a:cs typeface="+mn-ea"/>
                <a:sym typeface="+mn-lt"/>
              </a:rPr>
              <a:t>在这里输入您的文字内容，或者将您的文字内容复制在这里，在这里输入您的文字内容，或者将您的文字内容复制在这里</a:t>
            </a:r>
          </a:p>
        </p:txBody>
      </p:sp>
      <p:sp>
        <p:nvSpPr>
          <p:cNvPr id="32" name="文本框 31"/>
          <p:cNvSpPr txBox="1"/>
          <p:nvPr/>
        </p:nvSpPr>
        <p:spPr>
          <a:xfrm>
            <a:off x="922346" y="3247209"/>
            <a:ext cx="1485000" cy="323165"/>
          </a:xfrm>
          <a:prstGeom prst="rect">
            <a:avLst/>
          </a:prstGeom>
          <a:noFill/>
        </p:spPr>
        <p:txBody>
          <a:bodyPr wrap="square" rtlCol="0">
            <a:spAutoFit/>
          </a:bodyPr>
          <a:lstStyle/>
          <a:p>
            <a:pPr algn="ctr"/>
            <a:r>
              <a:rPr lang="zh-CN" altLang="en-US" sz="1500" b="1">
                <a:solidFill>
                  <a:schemeClr val="accent1"/>
                </a:solidFill>
                <a:cs typeface="+mn-ea"/>
                <a:sym typeface="+mn-lt"/>
              </a:rPr>
              <a:t>添加您的标题</a:t>
            </a:r>
          </a:p>
        </p:txBody>
      </p:sp>
      <p:sp>
        <p:nvSpPr>
          <p:cNvPr id="33" name="文本框 32"/>
          <p:cNvSpPr txBox="1"/>
          <p:nvPr/>
        </p:nvSpPr>
        <p:spPr>
          <a:xfrm>
            <a:off x="3569780" y="3556038"/>
            <a:ext cx="2098549" cy="738664"/>
          </a:xfrm>
          <a:prstGeom prst="rect">
            <a:avLst/>
          </a:prstGeom>
          <a:noFill/>
        </p:spPr>
        <p:txBody>
          <a:bodyPr wrap="square" rtlCol="0">
            <a:spAutoFit/>
          </a:bodyPr>
          <a:lstStyle/>
          <a:p>
            <a:pPr algn="ctr"/>
            <a:r>
              <a:rPr lang="zh-CN" altLang="en-US" sz="1050">
                <a:cs typeface="+mn-ea"/>
                <a:sym typeface="+mn-lt"/>
              </a:rPr>
              <a:t>在这里输入您的文字内容，或者将您的文字内容复制在这里，在这里输入您的文字内容，或者将您的文字内容复制在这里</a:t>
            </a:r>
          </a:p>
        </p:txBody>
      </p:sp>
      <p:sp>
        <p:nvSpPr>
          <p:cNvPr id="34" name="文本框 33"/>
          <p:cNvSpPr txBox="1"/>
          <p:nvPr/>
        </p:nvSpPr>
        <p:spPr>
          <a:xfrm>
            <a:off x="3876554" y="3247209"/>
            <a:ext cx="1485000" cy="323165"/>
          </a:xfrm>
          <a:prstGeom prst="rect">
            <a:avLst/>
          </a:prstGeom>
          <a:noFill/>
        </p:spPr>
        <p:txBody>
          <a:bodyPr wrap="square" rtlCol="0">
            <a:spAutoFit/>
          </a:bodyPr>
          <a:lstStyle/>
          <a:p>
            <a:pPr algn="ctr"/>
            <a:r>
              <a:rPr lang="zh-CN" altLang="en-US" sz="1500" b="1">
                <a:solidFill>
                  <a:schemeClr val="accent3"/>
                </a:solidFill>
                <a:cs typeface="+mn-ea"/>
                <a:sym typeface="+mn-lt"/>
              </a:rPr>
              <a:t>添加您的标题</a:t>
            </a:r>
          </a:p>
        </p:txBody>
      </p:sp>
      <p:sp>
        <p:nvSpPr>
          <p:cNvPr id="35" name="文本框 34"/>
          <p:cNvSpPr txBox="1"/>
          <p:nvPr/>
        </p:nvSpPr>
        <p:spPr>
          <a:xfrm>
            <a:off x="6476689" y="3556038"/>
            <a:ext cx="2098549" cy="738664"/>
          </a:xfrm>
          <a:prstGeom prst="rect">
            <a:avLst/>
          </a:prstGeom>
          <a:noFill/>
        </p:spPr>
        <p:txBody>
          <a:bodyPr wrap="square" rtlCol="0">
            <a:spAutoFit/>
          </a:bodyPr>
          <a:lstStyle/>
          <a:p>
            <a:pPr algn="ctr"/>
            <a:r>
              <a:rPr lang="zh-CN" altLang="en-US" sz="1050">
                <a:cs typeface="+mn-ea"/>
                <a:sym typeface="+mn-lt"/>
              </a:rPr>
              <a:t>在这里输入您的文字内容，或者将您的文字内容复制在这里，在这里输入您的文字内容，或者将您的文字内容复制在这里</a:t>
            </a:r>
          </a:p>
        </p:txBody>
      </p:sp>
      <p:sp>
        <p:nvSpPr>
          <p:cNvPr id="36" name="文本框 35"/>
          <p:cNvSpPr txBox="1"/>
          <p:nvPr/>
        </p:nvSpPr>
        <p:spPr>
          <a:xfrm>
            <a:off x="6783463" y="3247209"/>
            <a:ext cx="1485000" cy="323165"/>
          </a:xfrm>
          <a:prstGeom prst="rect">
            <a:avLst/>
          </a:prstGeom>
          <a:noFill/>
        </p:spPr>
        <p:txBody>
          <a:bodyPr wrap="square" rtlCol="0">
            <a:spAutoFit/>
          </a:bodyPr>
          <a:lstStyle/>
          <a:p>
            <a:pPr algn="ctr"/>
            <a:r>
              <a:rPr lang="zh-CN" altLang="en-US" sz="1500" b="1">
                <a:solidFill>
                  <a:schemeClr val="accent1"/>
                </a:solidFill>
                <a:cs typeface="+mn-ea"/>
                <a:sym typeface="+mn-lt"/>
              </a:rPr>
              <a:t>添加您的标题</a:t>
            </a:r>
          </a:p>
        </p:txBody>
      </p:sp>
      <p:sp>
        <p:nvSpPr>
          <p:cNvPr id="37" name="文本框 36"/>
          <p:cNvSpPr txBox="1"/>
          <p:nvPr/>
        </p:nvSpPr>
        <p:spPr>
          <a:xfrm>
            <a:off x="2093160" y="1551700"/>
            <a:ext cx="2098549" cy="738664"/>
          </a:xfrm>
          <a:prstGeom prst="rect">
            <a:avLst/>
          </a:prstGeom>
          <a:noFill/>
        </p:spPr>
        <p:txBody>
          <a:bodyPr wrap="square" rtlCol="0">
            <a:spAutoFit/>
          </a:bodyPr>
          <a:lstStyle/>
          <a:p>
            <a:pPr algn="ctr"/>
            <a:r>
              <a:rPr lang="zh-CN" altLang="en-US" sz="1050">
                <a:cs typeface="+mn-ea"/>
                <a:sym typeface="+mn-lt"/>
              </a:rPr>
              <a:t>在这里输入您的文字内容，或者将您的文字内容复制在这里，在这里输入您的文字内容，或者将您的文字内容复制在这里</a:t>
            </a:r>
          </a:p>
        </p:txBody>
      </p:sp>
      <p:sp>
        <p:nvSpPr>
          <p:cNvPr id="38" name="文本框 37"/>
          <p:cNvSpPr txBox="1"/>
          <p:nvPr/>
        </p:nvSpPr>
        <p:spPr>
          <a:xfrm>
            <a:off x="2399933" y="1242872"/>
            <a:ext cx="1485000" cy="323165"/>
          </a:xfrm>
          <a:prstGeom prst="rect">
            <a:avLst/>
          </a:prstGeom>
          <a:noFill/>
        </p:spPr>
        <p:txBody>
          <a:bodyPr wrap="square" rtlCol="0">
            <a:spAutoFit/>
          </a:bodyPr>
          <a:lstStyle/>
          <a:p>
            <a:pPr algn="ctr"/>
            <a:r>
              <a:rPr lang="zh-CN" altLang="en-US" sz="1500" b="1">
                <a:solidFill>
                  <a:schemeClr val="accent1"/>
                </a:solidFill>
                <a:cs typeface="+mn-ea"/>
                <a:sym typeface="+mn-lt"/>
              </a:rPr>
              <a:t>添加您的标题</a:t>
            </a:r>
          </a:p>
        </p:txBody>
      </p:sp>
      <p:sp>
        <p:nvSpPr>
          <p:cNvPr id="39" name="文本框 38"/>
          <p:cNvSpPr txBox="1"/>
          <p:nvPr/>
        </p:nvSpPr>
        <p:spPr>
          <a:xfrm>
            <a:off x="5024330" y="1551700"/>
            <a:ext cx="2098549" cy="738664"/>
          </a:xfrm>
          <a:prstGeom prst="rect">
            <a:avLst/>
          </a:prstGeom>
          <a:noFill/>
        </p:spPr>
        <p:txBody>
          <a:bodyPr wrap="square" rtlCol="0">
            <a:spAutoFit/>
          </a:bodyPr>
          <a:lstStyle/>
          <a:p>
            <a:pPr algn="ctr"/>
            <a:r>
              <a:rPr lang="zh-CN" altLang="en-US" sz="1050">
                <a:cs typeface="+mn-ea"/>
                <a:sym typeface="+mn-lt"/>
              </a:rPr>
              <a:t>在这里输入您的文字内容，或者将您的文字内容复制在这里，在这里输入您的文字内容，或者将您的文字内容复制在这里</a:t>
            </a:r>
          </a:p>
        </p:txBody>
      </p:sp>
      <p:sp>
        <p:nvSpPr>
          <p:cNvPr id="40" name="文本框 39"/>
          <p:cNvSpPr txBox="1"/>
          <p:nvPr/>
        </p:nvSpPr>
        <p:spPr>
          <a:xfrm>
            <a:off x="5331104" y="1242872"/>
            <a:ext cx="1485000" cy="323165"/>
          </a:xfrm>
          <a:prstGeom prst="rect">
            <a:avLst/>
          </a:prstGeom>
          <a:noFill/>
        </p:spPr>
        <p:txBody>
          <a:bodyPr wrap="square" rtlCol="0">
            <a:spAutoFit/>
          </a:bodyPr>
          <a:lstStyle/>
          <a:p>
            <a:pPr algn="ctr"/>
            <a:r>
              <a:rPr lang="zh-CN" altLang="en-US" sz="1500" b="1">
                <a:solidFill>
                  <a:schemeClr val="accent1"/>
                </a:solidFill>
                <a:cs typeface="+mn-ea"/>
                <a:sym typeface="+mn-lt"/>
              </a:rPr>
              <a:t>添加您的标题</a:t>
            </a:r>
          </a:p>
        </p:txBody>
      </p:sp>
      <p:sp>
        <p:nvSpPr>
          <p:cNvPr id="41" name="Freeform 182"/>
          <p:cNvSpPr>
            <a:spLocks noChangeAspect="1" noEditPoints="1"/>
          </p:cNvSpPr>
          <p:nvPr/>
        </p:nvSpPr>
        <p:spPr bwMode="auto">
          <a:xfrm>
            <a:off x="3015217" y="2603458"/>
            <a:ext cx="256130" cy="295694"/>
          </a:xfrm>
          <a:custGeom>
            <a:avLst/>
            <a:gdLst>
              <a:gd name="T0" fmla="*/ 225 w 1200"/>
              <a:gd name="T1" fmla="*/ 525 h 1391"/>
              <a:gd name="T2" fmla="*/ 0 w 1200"/>
              <a:gd name="T3" fmla="*/ 759 h 1391"/>
              <a:gd name="T4" fmla="*/ 0 w 1200"/>
              <a:gd name="T5" fmla="*/ 1123 h 1391"/>
              <a:gd name="T6" fmla="*/ 225 w 1200"/>
              <a:gd name="T7" fmla="*/ 1350 h 1391"/>
              <a:gd name="T8" fmla="*/ 150 w 1200"/>
              <a:gd name="T9" fmla="*/ 1180 h 1391"/>
              <a:gd name="T10" fmla="*/ 150 w 1200"/>
              <a:gd name="T11" fmla="*/ 702 h 1391"/>
              <a:gd name="T12" fmla="*/ 225 w 1200"/>
              <a:gd name="T13" fmla="*/ 525 h 1391"/>
              <a:gd name="T14" fmla="*/ 874 w 1200"/>
              <a:gd name="T15" fmla="*/ 518 h 1391"/>
              <a:gd name="T16" fmla="*/ 979 w 1200"/>
              <a:gd name="T17" fmla="*/ 46 h 1391"/>
              <a:gd name="T18" fmla="*/ 632 w 1200"/>
              <a:gd name="T19" fmla="*/ 392 h 1391"/>
              <a:gd name="T20" fmla="*/ 300 w 1200"/>
              <a:gd name="T21" fmla="*/ 682 h 1391"/>
              <a:gd name="T22" fmla="*/ 300 w 1200"/>
              <a:gd name="T23" fmla="*/ 1195 h 1391"/>
              <a:gd name="T24" fmla="*/ 949 w 1200"/>
              <a:gd name="T25" fmla="*/ 1391 h 1391"/>
              <a:gd name="T26" fmla="*/ 1200 w 1200"/>
              <a:gd name="T27" fmla="*/ 646 h 1391"/>
              <a:gd name="T28" fmla="*/ 874 w 1200"/>
              <a:gd name="T29" fmla="*/ 518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0" h="1391">
                <a:moveTo>
                  <a:pt x="225" y="525"/>
                </a:moveTo>
                <a:cubicBezTo>
                  <a:pt x="176" y="525"/>
                  <a:pt x="0" y="555"/>
                  <a:pt x="0" y="759"/>
                </a:cubicBezTo>
                <a:lnTo>
                  <a:pt x="0" y="1123"/>
                </a:lnTo>
                <a:cubicBezTo>
                  <a:pt x="0" y="1327"/>
                  <a:pt x="176" y="1350"/>
                  <a:pt x="225" y="1350"/>
                </a:cubicBezTo>
                <a:cubicBezTo>
                  <a:pt x="274" y="1350"/>
                  <a:pt x="150" y="1307"/>
                  <a:pt x="150" y="1180"/>
                </a:cubicBezTo>
                <a:lnTo>
                  <a:pt x="150" y="702"/>
                </a:lnTo>
                <a:cubicBezTo>
                  <a:pt x="150" y="570"/>
                  <a:pt x="274" y="525"/>
                  <a:pt x="225" y="525"/>
                </a:cubicBezTo>
                <a:close/>
                <a:moveTo>
                  <a:pt x="874" y="518"/>
                </a:moveTo>
                <a:cubicBezTo>
                  <a:pt x="864" y="491"/>
                  <a:pt x="1139" y="246"/>
                  <a:pt x="979" y="46"/>
                </a:cubicBezTo>
                <a:cubicBezTo>
                  <a:pt x="941" y="0"/>
                  <a:pt x="813" y="269"/>
                  <a:pt x="632" y="392"/>
                </a:cubicBezTo>
                <a:cubicBezTo>
                  <a:pt x="533" y="459"/>
                  <a:pt x="300" y="602"/>
                  <a:pt x="300" y="682"/>
                </a:cubicBezTo>
                <a:lnTo>
                  <a:pt x="300" y="1195"/>
                </a:lnTo>
                <a:cubicBezTo>
                  <a:pt x="300" y="1290"/>
                  <a:pt x="669" y="1391"/>
                  <a:pt x="949" y="1391"/>
                </a:cubicBezTo>
                <a:cubicBezTo>
                  <a:pt x="1051" y="1391"/>
                  <a:pt x="1200" y="748"/>
                  <a:pt x="1200" y="646"/>
                </a:cubicBezTo>
                <a:cubicBezTo>
                  <a:pt x="1200" y="543"/>
                  <a:pt x="884" y="545"/>
                  <a:pt x="874" y="518"/>
                </a:cubicBezTo>
                <a:close/>
              </a:path>
            </a:pathLst>
          </a:custGeom>
          <a:solidFill>
            <a:schemeClr val="bg1"/>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42" name="Freeform 172"/>
          <p:cNvSpPr>
            <a:spLocks noChangeAspect="1" noEditPoints="1"/>
          </p:cNvSpPr>
          <p:nvPr/>
        </p:nvSpPr>
        <p:spPr bwMode="auto">
          <a:xfrm>
            <a:off x="4478862" y="2609816"/>
            <a:ext cx="270000" cy="287420"/>
          </a:xfrm>
          <a:custGeom>
            <a:avLst/>
            <a:gdLst>
              <a:gd name="T0" fmla="*/ 717 w 1213"/>
              <a:gd name="T1" fmla="*/ 895 h 1296"/>
              <a:gd name="T2" fmla="*/ 684 w 1213"/>
              <a:gd name="T3" fmla="*/ 896 h 1296"/>
              <a:gd name="T4" fmla="*/ 307 w 1213"/>
              <a:gd name="T5" fmla="*/ 550 h 1296"/>
              <a:gd name="T6" fmla="*/ 652 w 1213"/>
              <a:gd name="T7" fmla="*/ 140 h 1296"/>
              <a:gd name="T8" fmla="*/ 685 w 1213"/>
              <a:gd name="T9" fmla="*/ 138 h 1296"/>
              <a:gd name="T10" fmla="*/ 1062 w 1213"/>
              <a:gd name="T11" fmla="*/ 484 h 1296"/>
              <a:gd name="T12" fmla="*/ 717 w 1213"/>
              <a:gd name="T13" fmla="*/ 895 h 1296"/>
              <a:gd name="T14" fmla="*/ 248 w 1213"/>
              <a:gd name="T15" fmla="*/ 937 h 1296"/>
              <a:gd name="T16" fmla="*/ 127 w 1213"/>
              <a:gd name="T17" fmla="*/ 1084 h 1296"/>
              <a:gd name="T18" fmla="*/ 113 w 1213"/>
              <a:gd name="T19" fmla="*/ 1121 h 1296"/>
              <a:gd name="T20" fmla="*/ 134 w 1213"/>
              <a:gd name="T21" fmla="*/ 1166 h 1296"/>
              <a:gd name="T22" fmla="*/ 137 w 1213"/>
              <a:gd name="T23" fmla="*/ 1200 h 1296"/>
              <a:gd name="T24" fmla="*/ 103 w 1213"/>
              <a:gd name="T25" fmla="*/ 1203 h 1296"/>
              <a:gd name="T26" fmla="*/ 65 w 1213"/>
              <a:gd name="T27" fmla="*/ 1121 h 1296"/>
              <a:gd name="T28" fmla="*/ 89 w 1213"/>
              <a:gd name="T29" fmla="*/ 1052 h 1296"/>
              <a:gd name="T30" fmla="*/ 211 w 1213"/>
              <a:gd name="T31" fmla="*/ 906 h 1296"/>
              <a:gd name="T32" fmla="*/ 245 w 1213"/>
              <a:gd name="T33" fmla="*/ 903 h 1296"/>
              <a:gd name="T34" fmla="*/ 248 w 1213"/>
              <a:gd name="T35" fmla="*/ 937 h 1296"/>
              <a:gd name="T36" fmla="*/ 1201 w 1213"/>
              <a:gd name="T37" fmla="*/ 473 h 1296"/>
              <a:gd name="T38" fmla="*/ 685 w 1213"/>
              <a:gd name="T39" fmla="*/ 0 h 1296"/>
              <a:gd name="T40" fmla="*/ 640 w 1213"/>
              <a:gd name="T41" fmla="*/ 2 h 1296"/>
              <a:gd name="T42" fmla="*/ 288 w 1213"/>
              <a:gd name="T43" fmla="*/ 184 h 1296"/>
              <a:gd name="T44" fmla="*/ 169 w 1213"/>
              <a:gd name="T45" fmla="*/ 563 h 1296"/>
              <a:gd name="T46" fmla="*/ 240 w 1213"/>
              <a:gd name="T47" fmla="*/ 783 h 1296"/>
              <a:gd name="T48" fmla="*/ 45 w 1213"/>
              <a:gd name="T49" fmla="*/ 1007 h 1296"/>
              <a:gd name="T50" fmla="*/ 4 w 1213"/>
              <a:gd name="T51" fmla="*/ 1136 h 1296"/>
              <a:gd name="T52" fmla="*/ 66 w 1213"/>
              <a:gd name="T53" fmla="*/ 1255 h 1296"/>
              <a:gd name="T54" fmla="*/ 179 w 1213"/>
              <a:gd name="T55" fmla="*/ 1296 h 1296"/>
              <a:gd name="T56" fmla="*/ 194 w 1213"/>
              <a:gd name="T57" fmla="*/ 1296 h 1296"/>
              <a:gd name="T58" fmla="*/ 314 w 1213"/>
              <a:gd name="T59" fmla="*/ 1234 h 1296"/>
              <a:gd name="T60" fmla="*/ 513 w 1213"/>
              <a:gd name="T61" fmla="*/ 1006 h 1296"/>
              <a:gd name="T62" fmla="*/ 686 w 1213"/>
              <a:gd name="T63" fmla="*/ 1036 h 1296"/>
              <a:gd name="T64" fmla="*/ 730 w 1213"/>
              <a:gd name="T65" fmla="*/ 1034 h 1296"/>
              <a:gd name="T66" fmla="*/ 1082 w 1213"/>
              <a:gd name="T67" fmla="*/ 851 h 1296"/>
              <a:gd name="T68" fmla="*/ 1201 w 1213"/>
              <a:gd name="T69" fmla="*/ 473 h 1296"/>
              <a:gd name="T70" fmla="*/ 691 w 1213"/>
              <a:gd name="T71" fmla="*/ 233 h 1296"/>
              <a:gd name="T72" fmla="*/ 664 w 1213"/>
              <a:gd name="T73" fmla="*/ 234 h 1296"/>
              <a:gd name="T74" fmla="*/ 457 w 1213"/>
              <a:gd name="T75" fmla="*/ 339 h 1296"/>
              <a:gd name="T76" fmla="*/ 460 w 1213"/>
              <a:gd name="T77" fmla="*/ 383 h 1296"/>
              <a:gd name="T78" fmla="*/ 504 w 1213"/>
              <a:gd name="T79" fmla="*/ 380 h 1296"/>
              <a:gd name="T80" fmla="*/ 669 w 1213"/>
              <a:gd name="T81" fmla="*/ 296 h 1296"/>
              <a:gd name="T82" fmla="*/ 691 w 1213"/>
              <a:gd name="T83" fmla="*/ 295 h 1296"/>
              <a:gd name="T84" fmla="*/ 844 w 1213"/>
              <a:gd name="T85" fmla="*/ 347 h 1296"/>
              <a:gd name="T86" fmla="*/ 887 w 1213"/>
              <a:gd name="T87" fmla="*/ 342 h 1296"/>
              <a:gd name="T88" fmla="*/ 882 w 1213"/>
              <a:gd name="T89" fmla="*/ 298 h 1296"/>
              <a:gd name="T90" fmla="*/ 691 w 1213"/>
              <a:gd name="T91" fmla="*/ 233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3" h="1296">
                <a:moveTo>
                  <a:pt x="717" y="895"/>
                </a:moveTo>
                <a:cubicBezTo>
                  <a:pt x="706" y="896"/>
                  <a:pt x="695" y="896"/>
                  <a:pt x="684" y="896"/>
                </a:cubicBezTo>
                <a:cubicBezTo>
                  <a:pt x="490" y="896"/>
                  <a:pt x="324" y="744"/>
                  <a:pt x="307" y="550"/>
                </a:cubicBezTo>
                <a:cubicBezTo>
                  <a:pt x="289" y="342"/>
                  <a:pt x="443" y="158"/>
                  <a:pt x="652" y="140"/>
                </a:cubicBezTo>
                <a:cubicBezTo>
                  <a:pt x="663" y="139"/>
                  <a:pt x="674" y="138"/>
                  <a:pt x="685" y="138"/>
                </a:cubicBezTo>
                <a:cubicBezTo>
                  <a:pt x="880" y="138"/>
                  <a:pt x="1045" y="290"/>
                  <a:pt x="1062" y="484"/>
                </a:cubicBezTo>
                <a:cubicBezTo>
                  <a:pt x="1080" y="692"/>
                  <a:pt x="926" y="877"/>
                  <a:pt x="717" y="895"/>
                </a:cubicBezTo>
                <a:close/>
                <a:moveTo>
                  <a:pt x="248" y="937"/>
                </a:moveTo>
                <a:lnTo>
                  <a:pt x="127" y="1084"/>
                </a:lnTo>
                <a:cubicBezTo>
                  <a:pt x="118" y="1094"/>
                  <a:pt x="113" y="1108"/>
                  <a:pt x="113" y="1121"/>
                </a:cubicBezTo>
                <a:cubicBezTo>
                  <a:pt x="113" y="1138"/>
                  <a:pt x="120" y="1154"/>
                  <a:pt x="134" y="1166"/>
                </a:cubicBezTo>
                <a:cubicBezTo>
                  <a:pt x="144" y="1175"/>
                  <a:pt x="146" y="1190"/>
                  <a:pt x="137" y="1200"/>
                </a:cubicBezTo>
                <a:cubicBezTo>
                  <a:pt x="132" y="1206"/>
                  <a:pt x="115" y="1215"/>
                  <a:pt x="103" y="1203"/>
                </a:cubicBezTo>
                <a:cubicBezTo>
                  <a:pt x="78" y="1181"/>
                  <a:pt x="64" y="1152"/>
                  <a:pt x="65" y="1121"/>
                </a:cubicBezTo>
                <a:cubicBezTo>
                  <a:pt x="64" y="1097"/>
                  <a:pt x="73" y="1072"/>
                  <a:pt x="89" y="1052"/>
                </a:cubicBezTo>
                <a:lnTo>
                  <a:pt x="211" y="906"/>
                </a:lnTo>
                <a:cubicBezTo>
                  <a:pt x="219" y="896"/>
                  <a:pt x="235" y="894"/>
                  <a:pt x="245" y="903"/>
                </a:cubicBezTo>
                <a:cubicBezTo>
                  <a:pt x="255" y="911"/>
                  <a:pt x="257" y="927"/>
                  <a:pt x="248" y="937"/>
                </a:cubicBezTo>
                <a:close/>
                <a:moveTo>
                  <a:pt x="1201" y="473"/>
                </a:moveTo>
                <a:cubicBezTo>
                  <a:pt x="1178" y="207"/>
                  <a:pt x="951" y="0"/>
                  <a:pt x="685" y="0"/>
                </a:cubicBezTo>
                <a:cubicBezTo>
                  <a:pt x="670" y="0"/>
                  <a:pt x="655" y="0"/>
                  <a:pt x="640" y="2"/>
                </a:cubicBezTo>
                <a:cubicBezTo>
                  <a:pt x="502" y="14"/>
                  <a:pt x="377" y="79"/>
                  <a:pt x="288" y="184"/>
                </a:cubicBezTo>
                <a:cubicBezTo>
                  <a:pt x="199" y="291"/>
                  <a:pt x="157" y="425"/>
                  <a:pt x="169" y="563"/>
                </a:cubicBezTo>
                <a:cubicBezTo>
                  <a:pt x="176" y="641"/>
                  <a:pt x="200" y="716"/>
                  <a:pt x="240" y="783"/>
                </a:cubicBezTo>
                <a:lnTo>
                  <a:pt x="45" y="1007"/>
                </a:lnTo>
                <a:cubicBezTo>
                  <a:pt x="14" y="1044"/>
                  <a:pt x="0" y="1089"/>
                  <a:pt x="4" y="1136"/>
                </a:cubicBezTo>
                <a:cubicBezTo>
                  <a:pt x="8" y="1183"/>
                  <a:pt x="30" y="1225"/>
                  <a:pt x="66" y="1255"/>
                </a:cubicBezTo>
                <a:cubicBezTo>
                  <a:pt x="98" y="1282"/>
                  <a:pt x="138" y="1296"/>
                  <a:pt x="179" y="1296"/>
                </a:cubicBezTo>
                <a:cubicBezTo>
                  <a:pt x="184" y="1296"/>
                  <a:pt x="189" y="1296"/>
                  <a:pt x="194" y="1296"/>
                </a:cubicBezTo>
                <a:cubicBezTo>
                  <a:pt x="241" y="1292"/>
                  <a:pt x="283" y="1270"/>
                  <a:pt x="314" y="1234"/>
                </a:cubicBezTo>
                <a:lnTo>
                  <a:pt x="513" y="1006"/>
                </a:lnTo>
                <a:cubicBezTo>
                  <a:pt x="569" y="1026"/>
                  <a:pt x="627" y="1036"/>
                  <a:pt x="686" y="1036"/>
                </a:cubicBezTo>
                <a:cubicBezTo>
                  <a:pt x="700" y="1036"/>
                  <a:pt x="715" y="1035"/>
                  <a:pt x="730" y="1034"/>
                </a:cubicBezTo>
                <a:cubicBezTo>
                  <a:pt x="868" y="1022"/>
                  <a:pt x="993" y="957"/>
                  <a:pt x="1082" y="851"/>
                </a:cubicBezTo>
                <a:cubicBezTo>
                  <a:pt x="1171" y="745"/>
                  <a:pt x="1213" y="610"/>
                  <a:pt x="1201" y="473"/>
                </a:cubicBezTo>
                <a:close/>
                <a:moveTo>
                  <a:pt x="691" y="233"/>
                </a:moveTo>
                <a:cubicBezTo>
                  <a:pt x="682" y="233"/>
                  <a:pt x="673" y="233"/>
                  <a:pt x="664" y="234"/>
                </a:cubicBezTo>
                <a:cubicBezTo>
                  <a:pt x="581" y="241"/>
                  <a:pt x="508" y="281"/>
                  <a:pt x="457" y="339"/>
                </a:cubicBezTo>
                <a:cubicBezTo>
                  <a:pt x="446" y="352"/>
                  <a:pt x="447" y="372"/>
                  <a:pt x="460" y="383"/>
                </a:cubicBezTo>
                <a:cubicBezTo>
                  <a:pt x="466" y="388"/>
                  <a:pt x="489" y="397"/>
                  <a:pt x="504" y="380"/>
                </a:cubicBezTo>
                <a:cubicBezTo>
                  <a:pt x="546" y="334"/>
                  <a:pt x="603" y="302"/>
                  <a:pt x="669" y="296"/>
                </a:cubicBezTo>
                <a:cubicBezTo>
                  <a:pt x="677" y="295"/>
                  <a:pt x="684" y="295"/>
                  <a:pt x="691" y="295"/>
                </a:cubicBezTo>
                <a:cubicBezTo>
                  <a:pt x="748" y="295"/>
                  <a:pt x="801" y="314"/>
                  <a:pt x="844" y="347"/>
                </a:cubicBezTo>
                <a:cubicBezTo>
                  <a:pt x="857" y="358"/>
                  <a:pt x="877" y="355"/>
                  <a:pt x="887" y="342"/>
                </a:cubicBezTo>
                <a:cubicBezTo>
                  <a:pt x="898" y="328"/>
                  <a:pt x="895" y="308"/>
                  <a:pt x="882" y="298"/>
                </a:cubicBezTo>
                <a:cubicBezTo>
                  <a:pt x="829" y="257"/>
                  <a:pt x="762" y="233"/>
                  <a:pt x="691" y="233"/>
                </a:cubicBezTo>
                <a:close/>
              </a:path>
            </a:pathLst>
          </a:custGeom>
          <a:solidFill>
            <a:schemeClr val="bg1"/>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43" name="Freeform 130"/>
          <p:cNvSpPr>
            <a:spLocks noChangeAspect="1" noEditPoints="1"/>
          </p:cNvSpPr>
          <p:nvPr/>
        </p:nvSpPr>
        <p:spPr bwMode="auto">
          <a:xfrm>
            <a:off x="7406697" y="2634343"/>
            <a:ext cx="216000" cy="245854"/>
          </a:xfrm>
          <a:custGeom>
            <a:avLst/>
            <a:gdLst>
              <a:gd name="T0" fmla="*/ 943 w 1200"/>
              <a:gd name="T1" fmla="*/ 0 h 1372"/>
              <a:gd name="T2" fmla="*/ 1029 w 1200"/>
              <a:gd name="T3" fmla="*/ 86 h 1372"/>
              <a:gd name="T4" fmla="*/ 686 w 1200"/>
              <a:gd name="T5" fmla="*/ 429 h 1372"/>
              <a:gd name="T6" fmla="*/ 515 w 1200"/>
              <a:gd name="T7" fmla="*/ 257 h 1372"/>
              <a:gd name="T8" fmla="*/ 0 w 1200"/>
              <a:gd name="T9" fmla="*/ 772 h 1372"/>
              <a:gd name="T10" fmla="*/ 86 w 1200"/>
              <a:gd name="T11" fmla="*/ 857 h 1372"/>
              <a:gd name="T12" fmla="*/ 515 w 1200"/>
              <a:gd name="T13" fmla="*/ 429 h 1372"/>
              <a:gd name="T14" fmla="*/ 686 w 1200"/>
              <a:gd name="T15" fmla="*/ 600 h 1372"/>
              <a:gd name="T16" fmla="*/ 1115 w 1200"/>
              <a:gd name="T17" fmla="*/ 172 h 1372"/>
              <a:gd name="T18" fmla="*/ 1200 w 1200"/>
              <a:gd name="T19" fmla="*/ 257 h 1372"/>
              <a:gd name="T20" fmla="*/ 1200 w 1200"/>
              <a:gd name="T21" fmla="*/ 0 h 1372"/>
              <a:gd name="T22" fmla="*/ 943 w 1200"/>
              <a:gd name="T23" fmla="*/ 0 h 1372"/>
              <a:gd name="T24" fmla="*/ 1029 w 1200"/>
              <a:gd name="T25" fmla="*/ 429 h 1372"/>
              <a:gd name="T26" fmla="*/ 1200 w 1200"/>
              <a:gd name="T27" fmla="*/ 429 h 1372"/>
              <a:gd name="T28" fmla="*/ 1200 w 1200"/>
              <a:gd name="T29" fmla="*/ 1372 h 1372"/>
              <a:gd name="T30" fmla="*/ 1029 w 1200"/>
              <a:gd name="T31" fmla="*/ 1372 h 1372"/>
              <a:gd name="T32" fmla="*/ 1029 w 1200"/>
              <a:gd name="T33" fmla="*/ 429 h 1372"/>
              <a:gd name="T34" fmla="*/ 686 w 1200"/>
              <a:gd name="T35" fmla="*/ 686 h 1372"/>
              <a:gd name="T36" fmla="*/ 857 w 1200"/>
              <a:gd name="T37" fmla="*/ 686 h 1372"/>
              <a:gd name="T38" fmla="*/ 857 w 1200"/>
              <a:gd name="T39" fmla="*/ 1372 h 1372"/>
              <a:gd name="T40" fmla="*/ 686 w 1200"/>
              <a:gd name="T41" fmla="*/ 1372 h 1372"/>
              <a:gd name="T42" fmla="*/ 686 w 1200"/>
              <a:gd name="T43" fmla="*/ 686 h 1372"/>
              <a:gd name="T44" fmla="*/ 343 w 1200"/>
              <a:gd name="T45" fmla="*/ 772 h 1372"/>
              <a:gd name="T46" fmla="*/ 515 w 1200"/>
              <a:gd name="T47" fmla="*/ 772 h 1372"/>
              <a:gd name="T48" fmla="*/ 515 w 1200"/>
              <a:gd name="T49" fmla="*/ 1372 h 1372"/>
              <a:gd name="T50" fmla="*/ 343 w 1200"/>
              <a:gd name="T51" fmla="*/ 1372 h 1372"/>
              <a:gd name="T52" fmla="*/ 343 w 1200"/>
              <a:gd name="T53" fmla="*/ 772 h 1372"/>
              <a:gd name="T54" fmla="*/ 0 w 1200"/>
              <a:gd name="T55" fmla="*/ 943 h 1372"/>
              <a:gd name="T56" fmla="*/ 172 w 1200"/>
              <a:gd name="T57" fmla="*/ 943 h 1372"/>
              <a:gd name="T58" fmla="*/ 172 w 1200"/>
              <a:gd name="T59" fmla="*/ 1372 h 1372"/>
              <a:gd name="T60" fmla="*/ 0 w 1200"/>
              <a:gd name="T61" fmla="*/ 1372 h 1372"/>
              <a:gd name="T62" fmla="*/ 0 w 1200"/>
              <a:gd name="T63" fmla="*/ 943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0" h="1372">
                <a:moveTo>
                  <a:pt x="943" y="0"/>
                </a:moveTo>
                <a:lnTo>
                  <a:pt x="1029" y="86"/>
                </a:lnTo>
                <a:lnTo>
                  <a:pt x="686" y="429"/>
                </a:lnTo>
                <a:lnTo>
                  <a:pt x="515" y="257"/>
                </a:lnTo>
                <a:lnTo>
                  <a:pt x="0" y="772"/>
                </a:lnTo>
                <a:lnTo>
                  <a:pt x="86" y="857"/>
                </a:lnTo>
                <a:lnTo>
                  <a:pt x="515" y="429"/>
                </a:lnTo>
                <a:lnTo>
                  <a:pt x="686" y="600"/>
                </a:lnTo>
                <a:lnTo>
                  <a:pt x="1115" y="172"/>
                </a:lnTo>
                <a:lnTo>
                  <a:pt x="1200" y="257"/>
                </a:lnTo>
                <a:lnTo>
                  <a:pt x="1200" y="0"/>
                </a:lnTo>
                <a:lnTo>
                  <a:pt x="943" y="0"/>
                </a:lnTo>
                <a:close/>
                <a:moveTo>
                  <a:pt x="1029" y="429"/>
                </a:moveTo>
                <a:lnTo>
                  <a:pt x="1200" y="429"/>
                </a:lnTo>
                <a:lnTo>
                  <a:pt x="1200" y="1372"/>
                </a:lnTo>
                <a:lnTo>
                  <a:pt x="1029" y="1372"/>
                </a:lnTo>
                <a:lnTo>
                  <a:pt x="1029" y="429"/>
                </a:lnTo>
                <a:close/>
                <a:moveTo>
                  <a:pt x="686" y="686"/>
                </a:moveTo>
                <a:lnTo>
                  <a:pt x="857" y="686"/>
                </a:lnTo>
                <a:lnTo>
                  <a:pt x="857" y="1372"/>
                </a:lnTo>
                <a:lnTo>
                  <a:pt x="686" y="1372"/>
                </a:lnTo>
                <a:lnTo>
                  <a:pt x="686" y="686"/>
                </a:lnTo>
                <a:close/>
                <a:moveTo>
                  <a:pt x="343" y="772"/>
                </a:moveTo>
                <a:lnTo>
                  <a:pt x="515" y="772"/>
                </a:lnTo>
                <a:lnTo>
                  <a:pt x="515" y="1372"/>
                </a:lnTo>
                <a:lnTo>
                  <a:pt x="343" y="1372"/>
                </a:lnTo>
                <a:lnTo>
                  <a:pt x="343" y="772"/>
                </a:lnTo>
                <a:close/>
                <a:moveTo>
                  <a:pt x="0" y="943"/>
                </a:moveTo>
                <a:lnTo>
                  <a:pt x="172" y="943"/>
                </a:lnTo>
                <a:lnTo>
                  <a:pt x="172" y="1372"/>
                </a:lnTo>
                <a:lnTo>
                  <a:pt x="0" y="1372"/>
                </a:lnTo>
                <a:lnTo>
                  <a:pt x="0" y="943"/>
                </a:lnTo>
                <a:close/>
              </a:path>
            </a:pathLst>
          </a:custGeom>
          <a:solidFill>
            <a:schemeClr val="bg1"/>
          </a:solidFill>
          <a:ln>
            <a:noFill/>
          </a:ln>
        </p:spPr>
        <p:txBody>
          <a:bodyPr vert="horz" wrap="square" lIns="68580" tIns="34290" rIns="68580" bIns="34290" numCol="1" anchor="t" anchorCtr="0" compatLnSpc="1"/>
          <a:lstStyle/>
          <a:p>
            <a:endParaRPr lang="zh-CN" altLang="en-US" sz="1015">
              <a:cs typeface="+mn-ea"/>
              <a:sym typeface="+mn-lt"/>
            </a:endParaRPr>
          </a:p>
        </p:txBody>
      </p:sp>
      <p:grpSp>
        <p:nvGrpSpPr>
          <p:cNvPr id="44" name="组合 43"/>
          <p:cNvGrpSpPr>
            <a:grpSpLocks noChangeAspect="1"/>
          </p:cNvGrpSpPr>
          <p:nvPr/>
        </p:nvGrpSpPr>
        <p:grpSpPr>
          <a:xfrm>
            <a:off x="5932253" y="2607880"/>
            <a:ext cx="297000" cy="299008"/>
            <a:chOff x="5042691" y="2273920"/>
            <a:chExt cx="702937" cy="707692"/>
          </a:xfrm>
          <a:solidFill>
            <a:schemeClr val="bg1"/>
          </a:solidFill>
        </p:grpSpPr>
        <p:sp>
          <p:nvSpPr>
            <p:cNvPr id="45"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1">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46"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sp>
        <p:nvSpPr>
          <p:cNvPr id="47" name="Freeform 67"/>
          <p:cNvSpPr>
            <a:spLocks noChangeAspect="1" noEditPoints="1"/>
          </p:cNvSpPr>
          <p:nvPr/>
        </p:nvSpPr>
        <p:spPr bwMode="auto">
          <a:xfrm>
            <a:off x="1532702" y="2653380"/>
            <a:ext cx="297000" cy="207692"/>
          </a:xfrm>
          <a:custGeom>
            <a:avLst/>
            <a:gdLst>
              <a:gd name="T0" fmla="*/ 141 w 1400"/>
              <a:gd name="T1" fmla="*/ 375 h 978"/>
              <a:gd name="T2" fmla="*/ 199 w 1400"/>
              <a:gd name="T3" fmla="*/ 316 h 978"/>
              <a:gd name="T4" fmla="*/ 145 w 1400"/>
              <a:gd name="T5" fmla="*/ 233 h 978"/>
              <a:gd name="T6" fmla="*/ 138 w 1400"/>
              <a:gd name="T7" fmla="*/ 183 h 978"/>
              <a:gd name="T8" fmla="*/ 145 w 1400"/>
              <a:gd name="T9" fmla="*/ 179 h 978"/>
              <a:gd name="T10" fmla="*/ 376 w 1400"/>
              <a:gd name="T11" fmla="*/ 37 h 978"/>
              <a:gd name="T12" fmla="*/ 419 w 1400"/>
              <a:gd name="T13" fmla="*/ 180 h 978"/>
              <a:gd name="T14" fmla="*/ 424 w 1400"/>
              <a:gd name="T15" fmla="*/ 189 h 978"/>
              <a:gd name="T16" fmla="*/ 399 w 1400"/>
              <a:gd name="T17" fmla="*/ 255 h 978"/>
              <a:gd name="T18" fmla="*/ 389 w 1400"/>
              <a:gd name="T19" fmla="*/ 367 h 978"/>
              <a:gd name="T20" fmla="*/ 473 w 1400"/>
              <a:gd name="T21" fmla="*/ 372 h 978"/>
              <a:gd name="T22" fmla="*/ 535 w 1400"/>
              <a:gd name="T23" fmla="*/ 474 h 978"/>
              <a:gd name="T24" fmla="*/ 447 w 1400"/>
              <a:gd name="T25" fmla="*/ 474 h 978"/>
              <a:gd name="T26" fmla="*/ 399 w 1400"/>
              <a:gd name="T27" fmla="*/ 492 h 978"/>
              <a:gd name="T28" fmla="*/ 0 w 1400"/>
              <a:gd name="T29" fmla="*/ 612 h 978"/>
              <a:gd name="T30" fmla="*/ 447 w 1400"/>
              <a:gd name="T31" fmla="*/ 547 h 978"/>
              <a:gd name="T32" fmla="*/ 1138 w 1400"/>
              <a:gd name="T33" fmla="*/ 888 h 978"/>
              <a:gd name="T34" fmla="*/ 946 w 1400"/>
              <a:gd name="T35" fmla="*/ 543 h 978"/>
              <a:gd name="T36" fmla="*/ 859 w 1400"/>
              <a:gd name="T37" fmla="*/ 456 h 978"/>
              <a:gd name="T38" fmla="*/ 932 w 1400"/>
              <a:gd name="T39" fmla="*/ 342 h 978"/>
              <a:gd name="T40" fmla="*/ 941 w 1400"/>
              <a:gd name="T41" fmla="*/ 271 h 978"/>
              <a:gd name="T42" fmla="*/ 927 w 1400"/>
              <a:gd name="T43" fmla="*/ 262 h 978"/>
              <a:gd name="T44" fmla="*/ 585 w 1400"/>
              <a:gd name="T45" fmla="*/ 67 h 978"/>
              <a:gd name="T46" fmla="*/ 537 w 1400"/>
              <a:gd name="T47" fmla="*/ 267 h 978"/>
              <a:gd name="T48" fmla="*/ 530 w 1400"/>
              <a:gd name="T49" fmla="*/ 279 h 978"/>
              <a:gd name="T50" fmla="*/ 568 w 1400"/>
              <a:gd name="T51" fmla="*/ 375 h 978"/>
              <a:gd name="T52" fmla="*/ 594 w 1400"/>
              <a:gd name="T53" fmla="*/ 527 h 978"/>
              <a:gd name="T54" fmla="*/ 447 w 1400"/>
              <a:gd name="T55" fmla="*/ 547 h 978"/>
              <a:gd name="T56" fmla="*/ 1231 w 1400"/>
              <a:gd name="T57" fmla="*/ 369 h 978"/>
              <a:gd name="T58" fmla="*/ 1367 w 1400"/>
              <a:gd name="T59" fmla="*/ 437 h 978"/>
              <a:gd name="T60" fmla="*/ 1400 w 1400"/>
              <a:gd name="T61" fmla="*/ 552 h 978"/>
              <a:gd name="T62" fmla="*/ 1397 w 1400"/>
              <a:gd name="T63" fmla="*/ 591 h 978"/>
              <a:gd name="T64" fmla="*/ 1077 w 1400"/>
              <a:gd name="T65" fmla="*/ 490 h 978"/>
              <a:gd name="T66" fmla="*/ 1027 w 1400"/>
              <a:gd name="T67" fmla="*/ 470 h 978"/>
              <a:gd name="T68" fmla="*/ 986 w 1400"/>
              <a:gd name="T69" fmla="*/ 437 h 978"/>
              <a:gd name="T70" fmla="*/ 1118 w 1400"/>
              <a:gd name="T71" fmla="*/ 368 h 978"/>
              <a:gd name="T72" fmla="*/ 1022 w 1400"/>
              <a:gd name="T73" fmla="*/ 306 h 978"/>
              <a:gd name="T74" fmla="*/ 1284 w 1400"/>
              <a:gd name="T75" fmla="*/ 69 h 978"/>
              <a:gd name="T76" fmla="*/ 1283 w 1400"/>
              <a:gd name="T77" fmla="*/ 307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00" h="978">
                <a:moveTo>
                  <a:pt x="80" y="375"/>
                </a:moveTo>
                <a:cubicBezTo>
                  <a:pt x="102" y="375"/>
                  <a:pt x="122" y="375"/>
                  <a:pt x="141" y="375"/>
                </a:cubicBezTo>
                <a:cubicBezTo>
                  <a:pt x="159" y="377"/>
                  <a:pt x="173" y="373"/>
                  <a:pt x="182" y="361"/>
                </a:cubicBezTo>
                <a:cubicBezTo>
                  <a:pt x="190" y="350"/>
                  <a:pt x="195" y="334"/>
                  <a:pt x="199" y="316"/>
                </a:cubicBezTo>
                <a:cubicBezTo>
                  <a:pt x="184" y="300"/>
                  <a:pt x="171" y="279"/>
                  <a:pt x="164" y="256"/>
                </a:cubicBezTo>
                <a:cubicBezTo>
                  <a:pt x="155" y="251"/>
                  <a:pt x="149" y="244"/>
                  <a:pt x="145" y="233"/>
                </a:cubicBezTo>
                <a:cubicBezTo>
                  <a:pt x="140" y="222"/>
                  <a:pt x="138" y="207"/>
                  <a:pt x="138" y="189"/>
                </a:cubicBezTo>
                <a:lnTo>
                  <a:pt x="138" y="183"/>
                </a:lnTo>
                <a:lnTo>
                  <a:pt x="143" y="180"/>
                </a:lnTo>
                <a:cubicBezTo>
                  <a:pt x="144" y="180"/>
                  <a:pt x="145" y="179"/>
                  <a:pt x="145" y="179"/>
                </a:cubicBezTo>
                <a:cubicBezTo>
                  <a:pt x="135" y="103"/>
                  <a:pt x="144" y="69"/>
                  <a:pt x="176" y="42"/>
                </a:cubicBezTo>
                <a:cubicBezTo>
                  <a:pt x="227" y="0"/>
                  <a:pt x="324" y="0"/>
                  <a:pt x="376" y="37"/>
                </a:cubicBezTo>
                <a:cubicBezTo>
                  <a:pt x="411" y="63"/>
                  <a:pt x="423" y="109"/>
                  <a:pt x="414" y="177"/>
                </a:cubicBezTo>
                <a:cubicBezTo>
                  <a:pt x="416" y="178"/>
                  <a:pt x="417" y="179"/>
                  <a:pt x="419" y="180"/>
                </a:cubicBezTo>
                <a:lnTo>
                  <a:pt x="424" y="183"/>
                </a:lnTo>
                <a:lnTo>
                  <a:pt x="424" y="189"/>
                </a:lnTo>
                <a:cubicBezTo>
                  <a:pt x="424" y="206"/>
                  <a:pt x="422" y="221"/>
                  <a:pt x="418" y="233"/>
                </a:cubicBezTo>
                <a:cubicBezTo>
                  <a:pt x="413" y="243"/>
                  <a:pt x="407" y="251"/>
                  <a:pt x="399" y="255"/>
                </a:cubicBezTo>
                <a:cubicBezTo>
                  <a:pt x="392" y="277"/>
                  <a:pt x="381" y="296"/>
                  <a:pt x="367" y="312"/>
                </a:cubicBezTo>
                <a:cubicBezTo>
                  <a:pt x="371" y="336"/>
                  <a:pt x="378" y="355"/>
                  <a:pt x="389" y="367"/>
                </a:cubicBezTo>
                <a:cubicBezTo>
                  <a:pt x="399" y="372"/>
                  <a:pt x="412" y="373"/>
                  <a:pt x="427" y="372"/>
                </a:cubicBezTo>
                <a:cubicBezTo>
                  <a:pt x="442" y="372"/>
                  <a:pt x="457" y="372"/>
                  <a:pt x="473" y="372"/>
                </a:cubicBezTo>
                <a:cubicBezTo>
                  <a:pt x="481" y="391"/>
                  <a:pt x="492" y="407"/>
                  <a:pt x="507" y="421"/>
                </a:cubicBezTo>
                <a:cubicBezTo>
                  <a:pt x="514" y="439"/>
                  <a:pt x="524" y="457"/>
                  <a:pt x="535" y="474"/>
                </a:cubicBezTo>
                <a:lnTo>
                  <a:pt x="534" y="474"/>
                </a:lnTo>
                <a:cubicBezTo>
                  <a:pt x="505" y="474"/>
                  <a:pt x="476" y="474"/>
                  <a:pt x="447" y="474"/>
                </a:cubicBezTo>
                <a:lnTo>
                  <a:pt x="419" y="474"/>
                </a:lnTo>
                <a:lnTo>
                  <a:pt x="399" y="492"/>
                </a:lnTo>
                <a:cubicBezTo>
                  <a:pt x="349" y="535"/>
                  <a:pt x="317" y="594"/>
                  <a:pt x="295" y="658"/>
                </a:cubicBezTo>
                <a:cubicBezTo>
                  <a:pt x="166" y="660"/>
                  <a:pt x="35" y="646"/>
                  <a:pt x="0" y="612"/>
                </a:cubicBezTo>
                <a:cubicBezTo>
                  <a:pt x="2" y="546"/>
                  <a:pt x="14" y="433"/>
                  <a:pt x="80" y="375"/>
                </a:cubicBezTo>
                <a:close/>
                <a:moveTo>
                  <a:pt x="447" y="547"/>
                </a:moveTo>
                <a:cubicBezTo>
                  <a:pt x="352" y="630"/>
                  <a:pt x="334" y="793"/>
                  <a:pt x="332" y="888"/>
                </a:cubicBezTo>
                <a:cubicBezTo>
                  <a:pt x="425" y="978"/>
                  <a:pt x="1015" y="973"/>
                  <a:pt x="1138" y="888"/>
                </a:cubicBezTo>
                <a:cubicBezTo>
                  <a:pt x="1150" y="779"/>
                  <a:pt x="1102" y="613"/>
                  <a:pt x="1027" y="542"/>
                </a:cubicBezTo>
                <a:cubicBezTo>
                  <a:pt x="998" y="542"/>
                  <a:pt x="972" y="542"/>
                  <a:pt x="946" y="543"/>
                </a:cubicBezTo>
                <a:cubicBezTo>
                  <a:pt x="924" y="544"/>
                  <a:pt x="906" y="542"/>
                  <a:pt x="892" y="535"/>
                </a:cubicBezTo>
                <a:cubicBezTo>
                  <a:pt x="876" y="519"/>
                  <a:pt x="866" y="491"/>
                  <a:pt x="859" y="456"/>
                </a:cubicBezTo>
                <a:cubicBezTo>
                  <a:pt x="879" y="434"/>
                  <a:pt x="895" y="406"/>
                  <a:pt x="905" y="375"/>
                </a:cubicBezTo>
                <a:cubicBezTo>
                  <a:pt x="917" y="368"/>
                  <a:pt x="926" y="357"/>
                  <a:pt x="932" y="342"/>
                </a:cubicBezTo>
                <a:cubicBezTo>
                  <a:pt x="939" y="326"/>
                  <a:pt x="942" y="304"/>
                  <a:pt x="941" y="279"/>
                </a:cubicBezTo>
                <a:lnTo>
                  <a:pt x="941" y="271"/>
                </a:lnTo>
                <a:lnTo>
                  <a:pt x="934" y="267"/>
                </a:lnTo>
                <a:cubicBezTo>
                  <a:pt x="932" y="265"/>
                  <a:pt x="929" y="263"/>
                  <a:pt x="927" y="262"/>
                </a:cubicBezTo>
                <a:cubicBezTo>
                  <a:pt x="940" y="164"/>
                  <a:pt x="922" y="98"/>
                  <a:pt x="872" y="61"/>
                </a:cubicBezTo>
                <a:cubicBezTo>
                  <a:pt x="798" y="7"/>
                  <a:pt x="659" y="7"/>
                  <a:pt x="585" y="67"/>
                </a:cubicBezTo>
                <a:cubicBezTo>
                  <a:pt x="538" y="106"/>
                  <a:pt x="526" y="156"/>
                  <a:pt x="541" y="264"/>
                </a:cubicBezTo>
                <a:cubicBezTo>
                  <a:pt x="539" y="265"/>
                  <a:pt x="538" y="266"/>
                  <a:pt x="537" y="267"/>
                </a:cubicBezTo>
                <a:lnTo>
                  <a:pt x="530" y="271"/>
                </a:lnTo>
                <a:lnTo>
                  <a:pt x="530" y="279"/>
                </a:lnTo>
                <a:cubicBezTo>
                  <a:pt x="530" y="305"/>
                  <a:pt x="533" y="326"/>
                  <a:pt x="539" y="343"/>
                </a:cubicBezTo>
                <a:cubicBezTo>
                  <a:pt x="546" y="358"/>
                  <a:pt x="555" y="369"/>
                  <a:pt x="568" y="375"/>
                </a:cubicBezTo>
                <a:cubicBezTo>
                  <a:pt x="578" y="409"/>
                  <a:pt x="596" y="438"/>
                  <a:pt x="618" y="462"/>
                </a:cubicBezTo>
                <a:cubicBezTo>
                  <a:pt x="613" y="488"/>
                  <a:pt x="605" y="511"/>
                  <a:pt x="594" y="527"/>
                </a:cubicBezTo>
                <a:cubicBezTo>
                  <a:pt x="580" y="543"/>
                  <a:pt x="560" y="549"/>
                  <a:pt x="534" y="547"/>
                </a:cubicBezTo>
                <a:cubicBezTo>
                  <a:pt x="507" y="547"/>
                  <a:pt x="478" y="547"/>
                  <a:pt x="447" y="547"/>
                </a:cubicBezTo>
                <a:close/>
                <a:moveTo>
                  <a:pt x="1283" y="307"/>
                </a:moveTo>
                <a:cubicBezTo>
                  <a:pt x="1272" y="331"/>
                  <a:pt x="1255" y="352"/>
                  <a:pt x="1231" y="369"/>
                </a:cubicBezTo>
                <a:cubicBezTo>
                  <a:pt x="1238" y="392"/>
                  <a:pt x="1242" y="401"/>
                  <a:pt x="1248" y="415"/>
                </a:cubicBezTo>
                <a:cubicBezTo>
                  <a:pt x="1262" y="416"/>
                  <a:pt x="1360" y="421"/>
                  <a:pt x="1367" y="437"/>
                </a:cubicBezTo>
                <a:cubicBezTo>
                  <a:pt x="1392" y="467"/>
                  <a:pt x="1400" y="512"/>
                  <a:pt x="1400" y="549"/>
                </a:cubicBezTo>
                <a:lnTo>
                  <a:pt x="1400" y="552"/>
                </a:lnTo>
                <a:lnTo>
                  <a:pt x="1400" y="554"/>
                </a:lnTo>
                <a:cubicBezTo>
                  <a:pt x="1400" y="568"/>
                  <a:pt x="1399" y="581"/>
                  <a:pt x="1397" y="591"/>
                </a:cubicBezTo>
                <a:cubicBezTo>
                  <a:pt x="1343" y="616"/>
                  <a:pt x="1254" y="628"/>
                  <a:pt x="1166" y="627"/>
                </a:cubicBezTo>
                <a:cubicBezTo>
                  <a:pt x="1143" y="573"/>
                  <a:pt x="1113" y="524"/>
                  <a:pt x="1077" y="490"/>
                </a:cubicBezTo>
                <a:lnTo>
                  <a:pt x="1056" y="470"/>
                </a:lnTo>
                <a:lnTo>
                  <a:pt x="1027" y="470"/>
                </a:lnTo>
                <a:cubicBezTo>
                  <a:pt x="1007" y="470"/>
                  <a:pt x="987" y="470"/>
                  <a:pt x="968" y="470"/>
                </a:cubicBezTo>
                <a:cubicBezTo>
                  <a:pt x="972" y="458"/>
                  <a:pt x="978" y="447"/>
                  <a:pt x="986" y="437"/>
                </a:cubicBezTo>
                <a:cubicBezTo>
                  <a:pt x="993" y="421"/>
                  <a:pt x="1092" y="416"/>
                  <a:pt x="1106" y="415"/>
                </a:cubicBezTo>
                <a:cubicBezTo>
                  <a:pt x="1111" y="399"/>
                  <a:pt x="1115" y="385"/>
                  <a:pt x="1118" y="368"/>
                </a:cubicBezTo>
                <a:cubicBezTo>
                  <a:pt x="1095" y="353"/>
                  <a:pt x="1079" y="331"/>
                  <a:pt x="1070" y="307"/>
                </a:cubicBezTo>
                <a:cubicBezTo>
                  <a:pt x="1059" y="306"/>
                  <a:pt x="1033" y="307"/>
                  <a:pt x="1022" y="306"/>
                </a:cubicBezTo>
                <a:cubicBezTo>
                  <a:pt x="1009" y="223"/>
                  <a:pt x="1028" y="102"/>
                  <a:pt x="1062" y="74"/>
                </a:cubicBezTo>
                <a:cubicBezTo>
                  <a:pt x="1111" y="33"/>
                  <a:pt x="1233" y="31"/>
                  <a:pt x="1284" y="69"/>
                </a:cubicBezTo>
                <a:cubicBezTo>
                  <a:pt x="1320" y="95"/>
                  <a:pt x="1344" y="227"/>
                  <a:pt x="1331" y="302"/>
                </a:cubicBezTo>
                <a:cubicBezTo>
                  <a:pt x="1326" y="306"/>
                  <a:pt x="1290" y="304"/>
                  <a:pt x="1283" y="307"/>
                </a:cubicBezTo>
                <a:close/>
              </a:path>
            </a:pathLst>
          </a:custGeom>
          <a:solidFill>
            <a:schemeClr val="bg1"/>
          </a:solidFill>
          <a:ln>
            <a:noFill/>
          </a:ln>
        </p:spPr>
        <p:txBody>
          <a:bodyPr vert="horz" wrap="square" lIns="68580" tIns="34290" rIns="68580" bIns="34290" numCol="1" anchor="t" anchorCtr="0" compatLnSpc="1"/>
          <a:lstStyle/>
          <a:p>
            <a:endParaRPr lang="zh-CN" altLang="en-US" sz="1015">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15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30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45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nodeType="withEffect">
                                  <p:stCondLst>
                                    <p:cond delay="60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childTnLst>
                          </p:cTn>
                        </p:par>
                        <p:par>
                          <p:cTn id="45" fill="hold">
                            <p:stCondLst>
                              <p:cond delay="1000"/>
                            </p:stCondLst>
                            <p:childTnLst>
                              <p:par>
                                <p:cTn id="46" presetID="12" presetClass="entr" presetSubtype="8"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p:tgtEl>
                                          <p:spTgt spid="25"/>
                                        </p:tgtEl>
                                        <p:attrNameLst>
                                          <p:attrName>ppt_x</p:attrName>
                                        </p:attrNameLst>
                                      </p:cBhvr>
                                      <p:tavLst>
                                        <p:tav tm="0">
                                          <p:val>
                                            <p:strVal val="#ppt_x-#ppt_w*1.125000"/>
                                          </p:val>
                                        </p:tav>
                                        <p:tav tm="100000">
                                          <p:val>
                                            <p:strVal val="#ppt_x"/>
                                          </p:val>
                                        </p:tav>
                                      </p:tavLst>
                                    </p:anim>
                                    <p:animEffect transition="in" filter="wipe(right)">
                                      <p:cBhvr>
                                        <p:cTn id="49" dur="500"/>
                                        <p:tgtEl>
                                          <p:spTgt spid="25"/>
                                        </p:tgtEl>
                                      </p:cBhvr>
                                    </p:animEffect>
                                  </p:childTnLst>
                                </p:cTn>
                              </p:par>
                              <p:par>
                                <p:cTn id="50" presetID="12" presetClass="entr" presetSubtype="8" fill="hold" nodeType="withEffect">
                                  <p:stCondLst>
                                    <p:cond delay="150"/>
                                  </p:stCondLst>
                                  <p:childTnLst>
                                    <p:set>
                                      <p:cBhvr>
                                        <p:cTn id="51" dur="1" fill="hold">
                                          <p:stCondLst>
                                            <p:cond delay="0"/>
                                          </p:stCondLst>
                                        </p:cTn>
                                        <p:tgtEl>
                                          <p:spTgt spid="4"/>
                                        </p:tgtEl>
                                        <p:attrNameLst>
                                          <p:attrName>style.visibility</p:attrName>
                                        </p:attrNameLst>
                                      </p:cBhvr>
                                      <p:to>
                                        <p:strVal val="visible"/>
                                      </p:to>
                                    </p:set>
                                    <p:anim calcmode="lin" valueType="num">
                                      <p:cBhvr additive="base">
                                        <p:cTn id="52" dur="200"/>
                                        <p:tgtEl>
                                          <p:spTgt spid="4"/>
                                        </p:tgtEl>
                                        <p:attrNameLst>
                                          <p:attrName>ppt_x</p:attrName>
                                        </p:attrNameLst>
                                      </p:cBhvr>
                                      <p:tavLst>
                                        <p:tav tm="0">
                                          <p:val>
                                            <p:strVal val="#ppt_x-#ppt_w*1.125000"/>
                                          </p:val>
                                        </p:tav>
                                        <p:tav tm="100000">
                                          <p:val>
                                            <p:strVal val="#ppt_x"/>
                                          </p:val>
                                        </p:tav>
                                      </p:tavLst>
                                    </p:anim>
                                    <p:animEffect transition="in" filter="wipe(right)">
                                      <p:cBhvr>
                                        <p:cTn id="53" dur="200"/>
                                        <p:tgtEl>
                                          <p:spTgt spid="4"/>
                                        </p:tgtEl>
                                      </p:cBhvr>
                                    </p:animEffect>
                                  </p:childTnLst>
                                </p:cTn>
                              </p:par>
                              <p:par>
                                <p:cTn id="54" presetID="12" presetClass="entr" presetSubtype="8" fill="hold" nodeType="withEffect">
                                  <p:stCondLst>
                                    <p:cond delay="30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p:tgtEl>
                                          <p:spTgt spid="19"/>
                                        </p:tgtEl>
                                        <p:attrNameLst>
                                          <p:attrName>ppt_x</p:attrName>
                                        </p:attrNameLst>
                                      </p:cBhvr>
                                      <p:tavLst>
                                        <p:tav tm="0">
                                          <p:val>
                                            <p:strVal val="#ppt_x-#ppt_w*1.125000"/>
                                          </p:val>
                                        </p:tav>
                                        <p:tav tm="100000">
                                          <p:val>
                                            <p:strVal val="#ppt_x"/>
                                          </p:val>
                                        </p:tav>
                                      </p:tavLst>
                                    </p:anim>
                                    <p:animEffect transition="in" filter="wipe(right)">
                                      <p:cBhvr>
                                        <p:cTn id="57" dur="500"/>
                                        <p:tgtEl>
                                          <p:spTgt spid="19"/>
                                        </p:tgtEl>
                                      </p:cBhvr>
                                    </p:animEffect>
                                  </p:childTnLst>
                                </p:cTn>
                              </p:par>
                              <p:par>
                                <p:cTn id="58" presetID="12" presetClass="entr" presetSubtype="8" fill="hold" nodeType="withEffect">
                                  <p:stCondLst>
                                    <p:cond delay="450"/>
                                  </p:stCondLst>
                                  <p:childTnLst>
                                    <p:set>
                                      <p:cBhvr>
                                        <p:cTn id="59" dur="1" fill="hold">
                                          <p:stCondLst>
                                            <p:cond delay="0"/>
                                          </p:stCondLst>
                                        </p:cTn>
                                        <p:tgtEl>
                                          <p:spTgt spid="22"/>
                                        </p:tgtEl>
                                        <p:attrNameLst>
                                          <p:attrName>style.visibility</p:attrName>
                                        </p:attrNameLst>
                                      </p:cBhvr>
                                      <p:to>
                                        <p:strVal val="visible"/>
                                      </p:to>
                                    </p:set>
                                    <p:anim calcmode="lin" valueType="num">
                                      <p:cBhvr additive="base">
                                        <p:cTn id="60" dur="500"/>
                                        <p:tgtEl>
                                          <p:spTgt spid="22"/>
                                        </p:tgtEl>
                                        <p:attrNameLst>
                                          <p:attrName>ppt_x</p:attrName>
                                        </p:attrNameLst>
                                      </p:cBhvr>
                                      <p:tavLst>
                                        <p:tav tm="0">
                                          <p:val>
                                            <p:strVal val="#ppt_x-#ppt_w*1.125000"/>
                                          </p:val>
                                        </p:tav>
                                        <p:tav tm="100000">
                                          <p:val>
                                            <p:strVal val="#ppt_x"/>
                                          </p:val>
                                        </p:tav>
                                      </p:tavLst>
                                    </p:anim>
                                    <p:animEffect transition="in" filter="wipe(right)">
                                      <p:cBhvr>
                                        <p:cTn id="61" dur="500"/>
                                        <p:tgtEl>
                                          <p:spTgt spid="22"/>
                                        </p:tgtEl>
                                      </p:cBhvr>
                                    </p:animEffect>
                                  </p:childTnLst>
                                </p:cTn>
                              </p:par>
                            </p:childTnLst>
                          </p:cTn>
                        </p:par>
                        <p:par>
                          <p:cTn id="62" fill="hold">
                            <p:stCondLst>
                              <p:cond delay="1500"/>
                            </p:stCondLst>
                            <p:childTnLst>
                              <p:par>
                                <p:cTn id="63" presetID="53" presetClass="entr" presetSubtype="16"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 calcmode="lin" valueType="num">
                                      <p:cBhvr>
                                        <p:cTn id="65" dur="250" fill="hold"/>
                                        <p:tgtEl>
                                          <p:spTgt spid="47"/>
                                        </p:tgtEl>
                                        <p:attrNameLst>
                                          <p:attrName>ppt_w</p:attrName>
                                        </p:attrNameLst>
                                      </p:cBhvr>
                                      <p:tavLst>
                                        <p:tav tm="0">
                                          <p:val>
                                            <p:fltVal val="0"/>
                                          </p:val>
                                        </p:tav>
                                        <p:tav tm="100000">
                                          <p:val>
                                            <p:strVal val="#ppt_w"/>
                                          </p:val>
                                        </p:tav>
                                      </p:tavLst>
                                    </p:anim>
                                    <p:anim calcmode="lin" valueType="num">
                                      <p:cBhvr>
                                        <p:cTn id="66" dur="250" fill="hold"/>
                                        <p:tgtEl>
                                          <p:spTgt spid="47"/>
                                        </p:tgtEl>
                                        <p:attrNameLst>
                                          <p:attrName>ppt_h</p:attrName>
                                        </p:attrNameLst>
                                      </p:cBhvr>
                                      <p:tavLst>
                                        <p:tav tm="0">
                                          <p:val>
                                            <p:fltVal val="0"/>
                                          </p:val>
                                        </p:tav>
                                        <p:tav tm="100000">
                                          <p:val>
                                            <p:strVal val="#ppt_h"/>
                                          </p:val>
                                        </p:tav>
                                      </p:tavLst>
                                    </p:anim>
                                    <p:animEffect transition="in" filter="fade">
                                      <p:cBhvr>
                                        <p:cTn id="67" dur="250"/>
                                        <p:tgtEl>
                                          <p:spTgt spid="47"/>
                                        </p:tgtEl>
                                      </p:cBhvr>
                                    </p:animEffect>
                                  </p:childTnLst>
                                </p:cTn>
                              </p:par>
                            </p:childTnLst>
                          </p:cTn>
                        </p:par>
                        <p:par>
                          <p:cTn id="68" fill="hold">
                            <p:stCondLst>
                              <p:cond delay="2000"/>
                            </p:stCondLst>
                            <p:childTnLst>
                              <p:par>
                                <p:cTn id="69" presetID="53" presetClass="entr" presetSubtype="16"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250" fill="hold"/>
                                        <p:tgtEl>
                                          <p:spTgt spid="32"/>
                                        </p:tgtEl>
                                        <p:attrNameLst>
                                          <p:attrName>ppt_w</p:attrName>
                                        </p:attrNameLst>
                                      </p:cBhvr>
                                      <p:tavLst>
                                        <p:tav tm="0">
                                          <p:val>
                                            <p:fltVal val="0"/>
                                          </p:val>
                                        </p:tav>
                                        <p:tav tm="100000">
                                          <p:val>
                                            <p:strVal val="#ppt_w"/>
                                          </p:val>
                                        </p:tav>
                                      </p:tavLst>
                                    </p:anim>
                                    <p:anim calcmode="lin" valueType="num">
                                      <p:cBhvr>
                                        <p:cTn id="72" dur="250" fill="hold"/>
                                        <p:tgtEl>
                                          <p:spTgt spid="32"/>
                                        </p:tgtEl>
                                        <p:attrNameLst>
                                          <p:attrName>ppt_h</p:attrName>
                                        </p:attrNameLst>
                                      </p:cBhvr>
                                      <p:tavLst>
                                        <p:tav tm="0">
                                          <p:val>
                                            <p:fltVal val="0"/>
                                          </p:val>
                                        </p:tav>
                                        <p:tav tm="100000">
                                          <p:val>
                                            <p:strVal val="#ppt_h"/>
                                          </p:val>
                                        </p:tav>
                                      </p:tavLst>
                                    </p:anim>
                                    <p:animEffect transition="in" filter="fade">
                                      <p:cBhvr>
                                        <p:cTn id="73" dur="250"/>
                                        <p:tgtEl>
                                          <p:spTgt spid="32"/>
                                        </p:tgtEl>
                                      </p:cBhvr>
                                    </p:animEffect>
                                  </p:childTnLst>
                                </p:cTn>
                              </p:par>
                            </p:childTnLst>
                          </p:cTn>
                        </p:par>
                        <p:par>
                          <p:cTn id="74" fill="hold">
                            <p:stCondLst>
                              <p:cond delay="2500"/>
                            </p:stCondLst>
                            <p:childTnLst>
                              <p:par>
                                <p:cTn id="75" presetID="53" presetClass="entr" presetSubtype="16" fill="hold" grpId="0" nodeType="afterEffect">
                                  <p:stCondLst>
                                    <p:cond delay="0"/>
                                  </p:stCondLst>
                                  <p:iterate type="lt">
                                    <p:tmPct val="10000"/>
                                  </p:iterate>
                                  <p:childTnLst>
                                    <p:set>
                                      <p:cBhvr>
                                        <p:cTn id="76" dur="1" fill="hold">
                                          <p:stCondLst>
                                            <p:cond delay="0"/>
                                          </p:stCondLst>
                                        </p:cTn>
                                        <p:tgtEl>
                                          <p:spTgt spid="31"/>
                                        </p:tgtEl>
                                        <p:attrNameLst>
                                          <p:attrName>style.visibility</p:attrName>
                                        </p:attrNameLst>
                                      </p:cBhvr>
                                      <p:to>
                                        <p:strVal val="visible"/>
                                      </p:to>
                                    </p:set>
                                    <p:anim calcmode="lin" valueType="num">
                                      <p:cBhvr>
                                        <p:cTn id="77" dur="250" fill="hold"/>
                                        <p:tgtEl>
                                          <p:spTgt spid="31"/>
                                        </p:tgtEl>
                                        <p:attrNameLst>
                                          <p:attrName>ppt_w</p:attrName>
                                        </p:attrNameLst>
                                      </p:cBhvr>
                                      <p:tavLst>
                                        <p:tav tm="0">
                                          <p:val>
                                            <p:fltVal val="0"/>
                                          </p:val>
                                        </p:tav>
                                        <p:tav tm="100000">
                                          <p:val>
                                            <p:strVal val="#ppt_w"/>
                                          </p:val>
                                        </p:tav>
                                      </p:tavLst>
                                    </p:anim>
                                    <p:anim calcmode="lin" valueType="num">
                                      <p:cBhvr>
                                        <p:cTn id="78" dur="250" fill="hold"/>
                                        <p:tgtEl>
                                          <p:spTgt spid="31"/>
                                        </p:tgtEl>
                                        <p:attrNameLst>
                                          <p:attrName>ppt_h</p:attrName>
                                        </p:attrNameLst>
                                      </p:cBhvr>
                                      <p:tavLst>
                                        <p:tav tm="0">
                                          <p:val>
                                            <p:fltVal val="0"/>
                                          </p:val>
                                        </p:tav>
                                        <p:tav tm="100000">
                                          <p:val>
                                            <p:strVal val="#ppt_h"/>
                                          </p:val>
                                        </p:tav>
                                      </p:tavLst>
                                    </p:anim>
                                    <p:animEffect transition="in" filter="fade">
                                      <p:cBhvr>
                                        <p:cTn id="79" dur="250"/>
                                        <p:tgtEl>
                                          <p:spTgt spid="31"/>
                                        </p:tgtEl>
                                      </p:cBhvr>
                                    </p:animEffect>
                                  </p:childTnLst>
                                </p:cTn>
                              </p:par>
                            </p:childTnLst>
                          </p:cTn>
                        </p:par>
                        <p:par>
                          <p:cTn id="80" fill="hold">
                            <p:stCondLst>
                              <p:cond delay="5099"/>
                            </p:stCondLst>
                            <p:childTnLst>
                              <p:par>
                                <p:cTn id="81" presetID="53" presetClass="entr" presetSubtype="16"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250" fill="hold"/>
                                        <p:tgtEl>
                                          <p:spTgt spid="41"/>
                                        </p:tgtEl>
                                        <p:attrNameLst>
                                          <p:attrName>ppt_w</p:attrName>
                                        </p:attrNameLst>
                                      </p:cBhvr>
                                      <p:tavLst>
                                        <p:tav tm="0">
                                          <p:val>
                                            <p:fltVal val="0"/>
                                          </p:val>
                                        </p:tav>
                                        <p:tav tm="100000">
                                          <p:val>
                                            <p:strVal val="#ppt_w"/>
                                          </p:val>
                                        </p:tav>
                                      </p:tavLst>
                                    </p:anim>
                                    <p:anim calcmode="lin" valueType="num">
                                      <p:cBhvr>
                                        <p:cTn id="84" dur="250" fill="hold"/>
                                        <p:tgtEl>
                                          <p:spTgt spid="41"/>
                                        </p:tgtEl>
                                        <p:attrNameLst>
                                          <p:attrName>ppt_h</p:attrName>
                                        </p:attrNameLst>
                                      </p:cBhvr>
                                      <p:tavLst>
                                        <p:tav tm="0">
                                          <p:val>
                                            <p:fltVal val="0"/>
                                          </p:val>
                                        </p:tav>
                                        <p:tav tm="100000">
                                          <p:val>
                                            <p:strVal val="#ppt_h"/>
                                          </p:val>
                                        </p:tav>
                                      </p:tavLst>
                                    </p:anim>
                                    <p:animEffect transition="in" filter="fade">
                                      <p:cBhvr>
                                        <p:cTn id="85" dur="250"/>
                                        <p:tgtEl>
                                          <p:spTgt spid="41"/>
                                        </p:tgtEl>
                                      </p:cBhvr>
                                    </p:animEffect>
                                  </p:childTnLst>
                                </p:cTn>
                              </p:par>
                            </p:childTnLst>
                          </p:cTn>
                        </p:par>
                        <p:par>
                          <p:cTn id="86" fill="hold">
                            <p:stCondLst>
                              <p:cond delay="5599"/>
                            </p:stCondLst>
                            <p:childTnLst>
                              <p:par>
                                <p:cTn id="87" presetID="53" presetClass="entr" presetSubtype="16"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p:cTn id="89" dur="250" fill="hold"/>
                                        <p:tgtEl>
                                          <p:spTgt spid="38"/>
                                        </p:tgtEl>
                                        <p:attrNameLst>
                                          <p:attrName>ppt_w</p:attrName>
                                        </p:attrNameLst>
                                      </p:cBhvr>
                                      <p:tavLst>
                                        <p:tav tm="0">
                                          <p:val>
                                            <p:fltVal val="0"/>
                                          </p:val>
                                        </p:tav>
                                        <p:tav tm="100000">
                                          <p:val>
                                            <p:strVal val="#ppt_w"/>
                                          </p:val>
                                        </p:tav>
                                      </p:tavLst>
                                    </p:anim>
                                    <p:anim calcmode="lin" valueType="num">
                                      <p:cBhvr>
                                        <p:cTn id="90" dur="250" fill="hold"/>
                                        <p:tgtEl>
                                          <p:spTgt spid="38"/>
                                        </p:tgtEl>
                                        <p:attrNameLst>
                                          <p:attrName>ppt_h</p:attrName>
                                        </p:attrNameLst>
                                      </p:cBhvr>
                                      <p:tavLst>
                                        <p:tav tm="0">
                                          <p:val>
                                            <p:fltVal val="0"/>
                                          </p:val>
                                        </p:tav>
                                        <p:tav tm="100000">
                                          <p:val>
                                            <p:strVal val="#ppt_h"/>
                                          </p:val>
                                        </p:tav>
                                      </p:tavLst>
                                    </p:anim>
                                    <p:animEffect transition="in" filter="fade">
                                      <p:cBhvr>
                                        <p:cTn id="91" dur="250"/>
                                        <p:tgtEl>
                                          <p:spTgt spid="38"/>
                                        </p:tgtEl>
                                      </p:cBhvr>
                                    </p:animEffect>
                                  </p:childTnLst>
                                </p:cTn>
                              </p:par>
                            </p:childTnLst>
                          </p:cTn>
                        </p:par>
                        <p:par>
                          <p:cTn id="92" fill="hold">
                            <p:stCondLst>
                              <p:cond delay="6099"/>
                            </p:stCondLst>
                            <p:childTnLst>
                              <p:par>
                                <p:cTn id="93" presetID="53" presetClass="entr" presetSubtype="16" fill="hold" grpId="0" nodeType="afterEffect">
                                  <p:stCondLst>
                                    <p:cond delay="0"/>
                                  </p:stCondLst>
                                  <p:iterate type="lt">
                                    <p:tmPct val="10000"/>
                                  </p:iterate>
                                  <p:childTnLst>
                                    <p:set>
                                      <p:cBhvr>
                                        <p:cTn id="94" dur="1" fill="hold">
                                          <p:stCondLst>
                                            <p:cond delay="0"/>
                                          </p:stCondLst>
                                        </p:cTn>
                                        <p:tgtEl>
                                          <p:spTgt spid="37"/>
                                        </p:tgtEl>
                                        <p:attrNameLst>
                                          <p:attrName>style.visibility</p:attrName>
                                        </p:attrNameLst>
                                      </p:cBhvr>
                                      <p:to>
                                        <p:strVal val="visible"/>
                                      </p:to>
                                    </p:set>
                                    <p:anim calcmode="lin" valueType="num">
                                      <p:cBhvr>
                                        <p:cTn id="95" dur="250" fill="hold"/>
                                        <p:tgtEl>
                                          <p:spTgt spid="37"/>
                                        </p:tgtEl>
                                        <p:attrNameLst>
                                          <p:attrName>ppt_w</p:attrName>
                                        </p:attrNameLst>
                                      </p:cBhvr>
                                      <p:tavLst>
                                        <p:tav tm="0">
                                          <p:val>
                                            <p:fltVal val="0"/>
                                          </p:val>
                                        </p:tav>
                                        <p:tav tm="100000">
                                          <p:val>
                                            <p:strVal val="#ppt_w"/>
                                          </p:val>
                                        </p:tav>
                                      </p:tavLst>
                                    </p:anim>
                                    <p:anim calcmode="lin" valueType="num">
                                      <p:cBhvr>
                                        <p:cTn id="96" dur="250" fill="hold"/>
                                        <p:tgtEl>
                                          <p:spTgt spid="37"/>
                                        </p:tgtEl>
                                        <p:attrNameLst>
                                          <p:attrName>ppt_h</p:attrName>
                                        </p:attrNameLst>
                                      </p:cBhvr>
                                      <p:tavLst>
                                        <p:tav tm="0">
                                          <p:val>
                                            <p:fltVal val="0"/>
                                          </p:val>
                                        </p:tav>
                                        <p:tav tm="100000">
                                          <p:val>
                                            <p:strVal val="#ppt_h"/>
                                          </p:val>
                                        </p:tav>
                                      </p:tavLst>
                                    </p:anim>
                                    <p:animEffect transition="in" filter="fade">
                                      <p:cBhvr>
                                        <p:cTn id="97" dur="250"/>
                                        <p:tgtEl>
                                          <p:spTgt spid="37"/>
                                        </p:tgtEl>
                                      </p:cBhvr>
                                    </p:animEffect>
                                  </p:childTnLst>
                                </p:cTn>
                              </p:par>
                            </p:childTnLst>
                          </p:cTn>
                        </p:par>
                        <p:par>
                          <p:cTn id="98" fill="hold">
                            <p:stCondLst>
                              <p:cond delay="7149"/>
                            </p:stCondLst>
                            <p:childTnLst>
                              <p:par>
                                <p:cTn id="99" presetID="53" presetClass="entr" presetSubtype="16" fill="hold" grpId="0" nodeType="afterEffect">
                                  <p:stCondLst>
                                    <p:cond delay="0"/>
                                  </p:stCondLst>
                                  <p:childTnLst>
                                    <p:set>
                                      <p:cBhvr>
                                        <p:cTn id="100" dur="1" fill="hold">
                                          <p:stCondLst>
                                            <p:cond delay="0"/>
                                          </p:stCondLst>
                                        </p:cTn>
                                        <p:tgtEl>
                                          <p:spTgt spid="42"/>
                                        </p:tgtEl>
                                        <p:attrNameLst>
                                          <p:attrName>style.visibility</p:attrName>
                                        </p:attrNameLst>
                                      </p:cBhvr>
                                      <p:to>
                                        <p:strVal val="visible"/>
                                      </p:to>
                                    </p:set>
                                    <p:anim calcmode="lin" valueType="num">
                                      <p:cBhvr>
                                        <p:cTn id="101" dur="250" fill="hold"/>
                                        <p:tgtEl>
                                          <p:spTgt spid="42"/>
                                        </p:tgtEl>
                                        <p:attrNameLst>
                                          <p:attrName>ppt_w</p:attrName>
                                        </p:attrNameLst>
                                      </p:cBhvr>
                                      <p:tavLst>
                                        <p:tav tm="0">
                                          <p:val>
                                            <p:fltVal val="0"/>
                                          </p:val>
                                        </p:tav>
                                        <p:tav tm="100000">
                                          <p:val>
                                            <p:strVal val="#ppt_w"/>
                                          </p:val>
                                        </p:tav>
                                      </p:tavLst>
                                    </p:anim>
                                    <p:anim calcmode="lin" valueType="num">
                                      <p:cBhvr>
                                        <p:cTn id="102" dur="250" fill="hold"/>
                                        <p:tgtEl>
                                          <p:spTgt spid="42"/>
                                        </p:tgtEl>
                                        <p:attrNameLst>
                                          <p:attrName>ppt_h</p:attrName>
                                        </p:attrNameLst>
                                      </p:cBhvr>
                                      <p:tavLst>
                                        <p:tav tm="0">
                                          <p:val>
                                            <p:fltVal val="0"/>
                                          </p:val>
                                        </p:tav>
                                        <p:tav tm="100000">
                                          <p:val>
                                            <p:strVal val="#ppt_h"/>
                                          </p:val>
                                        </p:tav>
                                      </p:tavLst>
                                    </p:anim>
                                    <p:animEffect transition="in" filter="fade">
                                      <p:cBhvr>
                                        <p:cTn id="103" dur="250"/>
                                        <p:tgtEl>
                                          <p:spTgt spid="42"/>
                                        </p:tgtEl>
                                      </p:cBhvr>
                                    </p:animEffect>
                                  </p:childTnLst>
                                </p:cTn>
                              </p:par>
                            </p:childTnLst>
                          </p:cTn>
                        </p:par>
                        <p:par>
                          <p:cTn id="104" fill="hold">
                            <p:stCondLst>
                              <p:cond delay="7649"/>
                            </p:stCondLst>
                            <p:childTnLst>
                              <p:par>
                                <p:cTn id="105" presetID="53" presetClass="entr" presetSubtype="16" fill="hold" grpId="0" nodeType="afterEffect">
                                  <p:stCondLst>
                                    <p:cond delay="0"/>
                                  </p:stCondLst>
                                  <p:childTnLst>
                                    <p:set>
                                      <p:cBhvr>
                                        <p:cTn id="106" dur="1" fill="hold">
                                          <p:stCondLst>
                                            <p:cond delay="0"/>
                                          </p:stCondLst>
                                        </p:cTn>
                                        <p:tgtEl>
                                          <p:spTgt spid="34"/>
                                        </p:tgtEl>
                                        <p:attrNameLst>
                                          <p:attrName>style.visibility</p:attrName>
                                        </p:attrNameLst>
                                      </p:cBhvr>
                                      <p:to>
                                        <p:strVal val="visible"/>
                                      </p:to>
                                    </p:set>
                                    <p:anim calcmode="lin" valueType="num">
                                      <p:cBhvr>
                                        <p:cTn id="107" dur="250" fill="hold"/>
                                        <p:tgtEl>
                                          <p:spTgt spid="34"/>
                                        </p:tgtEl>
                                        <p:attrNameLst>
                                          <p:attrName>ppt_w</p:attrName>
                                        </p:attrNameLst>
                                      </p:cBhvr>
                                      <p:tavLst>
                                        <p:tav tm="0">
                                          <p:val>
                                            <p:fltVal val="0"/>
                                          </p:val>
                                        </p:tav>
                                        <p:tav tm="100000">
                                          <p:val>
                                            <p:strVal val="#ppt_w"/>
                                          </p:val>
                                        </p:tav>
                                      </p:tavLst>
                                    </p:anim>
                                    <p:anim calcmode="lin" valueType="num">
                                      <p:cBhvr>
                                        <p:cTn id="108" dur="250" fill="hold"/>
                                        <p:tgtEl>
                                          <p:spTgt spid="34"/>
                                        </p:tgtEl>
                                        <p:attrNameLst>
                                          <p:attrName>ppt_h</p:attrName>
                                        </p:attrNameLst>
                                      </p:cBhvr>
                                      <p:tavLst>
                                        <p:tav tm="0">
                                          <p:val>
                                            <p:fltVal val="0"/>
                                          </p:val>
                                        </p:tav>
                                        <p:tav tm="100000">
                                          <p:val>
                                            <p:strVal val="#ppt_h"/>
                                          </p:val>
                                        </p:tav>
                                      </p:tavLst>
                                    </p:anim>
                                    <p:animEffect transition="in" filter="fade">
                                      <p:cBhvr>
                                        <p:cTn id="109" dur="250"/>
                                        <p:tgtEl>
                                          <p:spTgt spid="34"/>
                                        </p:tgtEl>
                                      </p:cBhvr>
                                    </p:animEffect>
                                  </p:childTnLst>
                                </p:cTn>
                              </p:par>
                            </p:childTnLst>
                          </p:cTn>
                        </p:par>
                        <p:par>
                          <p:cTn id="110" fill="hold">
                            <p:stCondLst>
                              <p:cond delay="8149"/>
                            </p:stCondLst>
                            <p:childTnLst>
                              <p:par>
                                <p:cTn id="111" presetID="53" presetClass="entr" presetSubtype="16" fill="hold" grpId="0" nodeType="afterEffect">
                                  <p:stCondLst>
                                    <p:cond delay="0"/>
                                  </p:stCondLst>
                                  <p:iterate type="lt">
                                    <p:tmPct val="10000"/>
                                  </p:iterate>
                                  <p:childTnLst>
                                    <p:set>
                                      <p:cBhvr>
                                        <p:cTn id="112" dur="1" fill="hold">
                                          <p:stCondLst>
                                            <p:cond delay="0"/>
                                          </p:stCondLst>
                                        </p:cTn>
                                        <p:tgtEl>
                                          <p:spTgt spid="33"/>
                                        </p:tgtEl>
                                        <p:attrNameLst>
                                          <p:attrName>style.visibility</p:attrName>
                                        </p:attrNameLst>
                                      </p:cBhvr>
                                      <p:to>
                                        <p:strVal val="visible"/>
                                      </p:to>
                                    </p:set>
                                    <p:anim calcmode="lin" valueType="num">
                                      <p:cBhvr>
                                        <p:cTn id="113" dur="250" fill="hold"/>
                                        <p:tgtEl>
                                          <p:spTgt spid="33"/>
                                        </p:tgtEl>
                                        <p:attrNameLst>
                                          <p:attrName>ppt_w</p:attrName>
                                        </p:attrNameLst>
                                      </p:cBhvr>
                                      <p:tavLst>
                                        <p:tav tm="0">
                                          <p:val>
                                            <p:fltVal val="0"/>
                                          </p:val>
                                        </p:tav>
                                        <p:tav tm="100000">
                                          <p:val>
                                            <p:strVal val="#ppt_w"/>
                                          </p:val>
                                        </p:tav>
                                      </p:tavLst>
                                    </p:anim>
                                    <p:anim calcmode="lin" valueType="num">
                                      <p:cBhvr>
                                        <p:cTn id="114" dur="250" fill="hold"/>
                                        <p:tgtEl>
                                          <p:spTgt spid="33"/>
                                        </p:tgtEl>
                                        <p:attrNameLst>
                                          <p:attrName>ppt_h</p:attrName>
                                        </p:attrNameLst>
                                      </p:cBhvr>
                                      <p:tavLst>
                                        <p:tav tm="0">
                                          <p:val>
                                            <p:fltVal val="0"/>
                                          </p:val>
                                        </p:tav>
                                        <p:tav tm="100000">
                                          <p:val>
                                            <p:strVal val="#ppt_h"/>
                                          </p:val>
                                        </p:tav>
                                      </p:tavLst>
                                    </p:anim>
                                    <p:animEffect transition="in" filter="fade">
                                      <p:cBhvr>
                                        <p:cTn id="115" dur="250"/>
                                        <p:tgtEl>
                                          <p:spTgt spid="33"/>
                                        </p:tgtEl>
                                      </p:cBhvr>
                                    </p:animEffect>
                                  </p:childTnLst>
                                </p:cTn>
                              </p:par>
                            </p:childTnLst>
                          </p:cTn>
                        </p:par>
                        <p:par>
                          <p:cTn id="116" fill="hold">
                            <p:stCondLst>
                              <p:cond delay="9199"/>
                            </p:stCondLst>
                            <p:childTnLst>
                              <p:par>
                                <p:cTn id="117" presetID="53" presetClass="entr" presetSubtype="16" fill="hold" nodeType="afterEffect">
                                  <p:stCondLst>
                                    <p:cond delay="0"/>
                                  </p:stCondLst>
                                  <p:childTnLst>
                                    <p:set>
                                      <p:cBhvr>
                                        <p:cTn id="118" dur="1" fill="hold">
                                          <p:stCondLst>
                                            <p:cond delay="0"/>
                                          </p:stCondLst>
                                        </p:cTn>
                                        <p:tgtEl>
                                          <p:spTgt spid="44"/>
                                        </p:tgtEl>
                                        <p:attrNameLst>
                                          <p:attrName>style.visibility</p:attrName>
                                        </p:attrNameLst>
                                      </p:cBhvr>
                                      <p:to>
                                        <p:strVal val="visible"/>
                                      </p:to>
                                    </p:set>
                                    <p:anim calcmode="lin" valueType="num">
                                      <p:cBhvr>
                                        <p:cTn id="119" dur="250" fill="hold"/>
                                        <p:tgtEl>
                                          <p:spTgt spid="44"/>
                                        </p:tgtEl>
                                        <p:attrNameLst>
                                          <p:attrName>ppt_w</p:attrName>
                                        </p:attrNameLst>
                                      </p:cBhvr>
                                      <p:tavLst>
                                        <p:tav tm="0">
                                          <p:val>
                                            <p:fltVal val="0"/>
                                          </p:val>
                                        </p:tav>
                                        <p:tav tm="100000">
                                          <p:val>
                                            <p:strVal val="#ppt_w"/>
                                          </p:val>
                                        </p:tav>
                                      </p:tavLst>
                                    </p:anim>
                                    <p:anim calcmode="lin" valueType="num">
                                      <p:cBhvr>
                                        <p:cTn id="120" dur="250" fill="hold"/>
                                        <p:tgtEl>
                                          <p:spTgt spid="44"/>
                                        </p:tgtEl>
                                        <p:attrNameLst>
                                          <p:attrName>ppt_h</p:attrName>
                                        </p:attrNameLst>
                                      </p:cBhvr>
                                      <p:tavLst>
                                        <p:tav tm="0">
                                          <p:val>
                                            <p:fltVal val="0"/>
                                          </p:val>
                                        </p:tav>
                                        <p:tav tm="100000">
                                          <p:val>
                                            <p:strVal val="#ppt_h"/>
                                          </p:val>
                                        </p:tav>
                                      </p:tavLst>
                                    </p:anim>
                                    <p:animEffect transition="in" filter="fade">
                                      <p:cBhvr>
                                        <p:cTn id="121" dur="250"/>
                                        <p:tgtEl>
                                          <p:spTgt spid="44"/>
                                        </p:tgtEl>
                                      </p:cBhvr>
                                    </p:animEffect>
                                  </p:childTnLst>
                                </p:cTn>
                              </p:par>
                            </p:childTnLst>
                          </p:cTn>
                        </p:par>
                        <p:par>
                          <p:cTn id="122" fill="hold">
                            <p:stCondLst>
                              <p:cond delay="9699"/>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250" fill="hold"/>
                                        <p:tgtEl>
                                          <p:spTgt spid="40"/>
                                        </p:tgtEl>
                                        <p:attrNameLst>
                                          <p:attrName>ppt_w</p:attrName>
                                        </p:attrNameLst>
                                      </p:cBhvr>
                                      <p:tavLst>
                                        <p:tav tm="0">
                                          <p:val>
                                            <p:fltVal val="0"/>
                                          </p:val>
                                        </p:tav>
                                        <p:tav tm="100000">
                                          <p:val>
                                            <p:strVal val="#ppt_w"/>
                                          </p:val>
                                        </p:tav>
                                      </p:tavLst>
                                    </p:anim>
                                    <p:anim calcmode="lin" valueType="num">
                                      <p:cBhvr>
                                        <p:cTn id="126" dur="250" fill="hold"/>
                                        <p:tgtEl>
                                          <p:spTgt spid="40"/>
                                        </p:tgtEl>
                                        <p:attrNameLst>
                                          <p:attrName>ppt_h</p:attrName>
                                        </p:attrNameLst>
                                      </p:cBhvr>
                                      <p:tavLst>
                                        <p:tav tm="0">
                                          <p:val>
                                            <p:fltVal val="0"/>
                                          </p:val>
                                        </p:tav>
                                        <p:tav tm="100000">
                                          <p:val>
                                            <p:strVal val="#ppt_h"/>
                                          </p:val>
                                        </p:tav>
                                      </p:tavLst>
                                    </p:anim>
                                    <p:animEffect transition="in" filter="fade">
                                      <p:cBhvr>
                                        <p:cTn id="127" dur="250"/>
                                        <p:tgtEl>
                                          <p:spTgt spid="40"/>
                                        </p:tgtEl>
                                      </p:cBhvr>
                                    </p:animEffect>
                                  </p:childTnLst>
                                </p:cTn>
                              </p:par>
                            </p:childTnLst>
                          </p:cTn>
                        </p:par>
                        <p:par>
                          <p:cTn id="128" fill="hold">
                            <p:stCondLst>
                              <p:cond delay="10199"/>
                            </p:stCondLst>
                            <p:childTnLst>
                              <p:par>
                                <p:cTn id="129" presetID="53" presetClass="entr" presetSubtype="16" fill="hold" grpId="0" nodeType="afterEffect">
                                  <p:stCondLst>
                                    <p:cond delay="0"/>
                                  </p:stCondLst>
                                  <p:iterate type="lt">
                                    <p:tmPct val="10000"/>
                                  </p:iterate>
                                  <p:childTnLst>
                                    <p:set>
                                      <p:cBhvr>
                                        <p:cTn id="130" dur="1" fill="hold">
                                          <p:stCondLst>
                                            <p:cond delay="0"/>
                                          </p:stCondLst>
                                        </p:cTn>
                                        <p:tgtEl>
                                          <p:spTgt spid="39"/>
                                        </p:tgtEl>
                                        <p:attrNameLst>
                                          <p:attrName>style.visibility</p:attrName>
                                        </p:attrNameLst>
                                      </p:cBhvr>
                                      <p:to>
                                        <p:strVal val="visible"/>
                                      </p:to>
                                    </p:set>
                                    <p:anim calcmode="lin" valueType="num">
                                      <p:cBhvr>
                                        <p:cTn id="131" dur="250" fill="hold"/>
                                        <p:tgtEl>
                                          <p:spTgt spid="39"/>
                                        </p:tgtEl>
                                        <p:attrNameLst>
                                          <p:attrName>ppt_w</p:attrName>
                                        </p:attrNameLst>
                                      </p:cBhvr>
                                      <p:tavLst>
                                        <p:tav tm="0">
                                          <p:val>
                                            <p:fltVal val="0"/>
                                          </p:val>
                                        </p:tav>
                                        <p:tav tm="100000">
                                          <p:val>
                                            <p:strVal val="#ppt_w"/>
                                          </p:val>
                                        </p:tav>
                                      </p:tavLst>
                                    </p:anim>
                                    <p:anim calcmode="lin" valueType="num">
                                      <p:cBhvr>
                                        <p:cTn id="132" dur="250" fill="hold"/>
                                        <p:tgtEl>
                                          <p:spTgt spid="39"/>
                                        </p:tgtEl>
                                        <p:attrNameLst>
                                          <p:attrName>ppt_h</p:attrName>
                                        </p:attrNameLst>
                                      </p:cBhvr>
                                      <p:tavLst>
                                        <p:tav tm="0">
                                          <p:val>
                                            <p:fltVal val="0"/>
                                          </p:val>
                                        </p:tav>
                                        <p:tav tm="100000">
                                          <p:val>
                                            <p:strVal val="#ppt_h"/>
                                          </p:val>
                                        </p:tav>
                                      </p:tavLst>
                                    </p:anim>
                                    <p:animEffect transition="in" filter="fade">
                                      <p:cBhvr>
                                        <p:cTn id="133" dur="250"/>
                                        <p:tgtEl>
                                          <p:spTgt spid="39"/>
                                        </p:tgtEl>
                                      </p:cBhvr>
                                    </p:animEffect>
                                  </p:childTnLst>
                                </p:cTn>
                              </p:par>
                            </p:childTnLst>
                          </p:cTn>
                        </p:par>
                        <p:par>
                          <p:cTn id="134" fill="hold">
                            <p:stCondLst>
                              <p:cond delay="11250"/>
                            </p:stCondLst>
                            <p:childTnLst>
                              <p:par>
                                <p:cTn id="135" presetID="53" presetClass="entr" presetSubtype="16" fill="hold" grpId="0" nodeType="afterEffect">
                                  <p:stCondLst>
                                    <p:cond delay="0"/>
                                  </p:stCondLst>
                                  <p:childTnLst>
                                    <p:set>
                                      <p:cBhvr>
                                        <p:cTn id="136" dur="1" fill="hold">
                                          <p:stCondLst>
                                            <p:cond delay="0"/>
                                          </p:stCondLst>
                                        </p:cTn>
                                        <p:tgtEl>
                                          <p:spTgt spid="43"/>
                                        </p:tgtEl>
                                        <p:attrNameLst>
                                          <p:attrName>style.visibility</p:attrName>
                                        </p:attrNameLst>
                                      </p:cBhvr>
                                      <p:to>
                                        <p:strVal val="visible"/>
                                      </p:to>
                                    </p:set>
                                    <p:anim calcmode="lin" valueType="num">
                                      <p:cBhvr>
                                        <p:cTn id="137" dur="250" fill="hold"/>
                                        <p:tgtEl>
                                          <p:spTgt spid="43"/>
                                        </p:tgtEl>
                                        <p:attrNameLst>
                                          <p:attrName>ppt_w</p:attrName>
                                        </p:attrNameLst>
                                      </p:cBhvr>
                                      <p:tavLst>
                                        <p:tav tm="0">
                                          <p:val>
                                            <p:fltVal val="0"/>
                                          </p:val>
                                        </p:tav>
                                        <p:tav tm="100000">
                                          <p:val>
                                            <p:strVal val="#ppt_w"/>
                                          </p:val>
                                        </p:tav>
                                      </p:tavLst>
                                    </p:anim>
                                    <p:anim calcmode="lin" valueType="num">
                                      <p:cBhvr>
                                        <p:cTn id="138" dur="250" fill="hold"/>
                                        <p:tgtEl>
                                          <p:spTgt spid="43"/>
                                        </p:tgtEl>
                                        <p:attrNameLst>
                                          <p:attrName>ppt_h</p:attrName>
                                        </p:attrNameLst>
                                      </p:cBhvr>
                                      <p:tavLst>
                                        <p:tav tm="0">
                                          <p:val>
                                            <p:fltVal val="0"/>
                                          </p:val>
                                        </p:tav>
                                        <p:tav tm="100000">
                                          <p:val>
                                            <p:strVal val="#ppt_h"/>
                                          </p:val>
                                        </p:tav>
                                      </p:tavLst>
                                    </p:anim>
                                    <p:animEffect transition="in" filter="fade">
                                      <p:cBhvr>
                                        <p:cTn id="139" dur="250"/>
                                        <p:tgtEl>
                                          <p:spTgt spid="43"/>
                                        </p:tgtEl>
                                      </p:cBhvr>
                                    </p:animEffect>
                                  </p:childTnLst>
                                </p:cTn>
                              </p:par>
                            </p:childTnLst>
                          </p:cTn>
                        </p:par>
                        <p:par>
                          <p:cTn id="140" fill="hold">
                            <p:stCondLst>
                              <p:cond delay="11750"/>
                            </p:stCondLst>
                            <p:childTnLst>
                              <p:par>
                                <p:cTn id="141" presetID="53" presetClass="entr" presetSubtype="16" fill="hold" grpId="0" nodeType="afterEffect">
                                  <p:stCondLst>
                                    <p:cond delay="0"/>
                                  </p:stCondLst>
                                  <p:childTnLst>
                                    <p:set>
                                      <p:cBhvr>
                                        <p:cTn id="142" dur="1" fill="hold">
                                          <p:stCondLst>
                                            <p:cond delay="0"/>
                                          </p:stCondLst>
                                        </p:cTn>
                                        <p:tgtEl>
                                          <p:spTgt spid="36"/>
                                        </p:tgtEl>
                                        <p:attrNameLst>
                                          <p:attrName>style.visibility</p:attrName>
                                        </p:attrNameLst>
                                      </p:cBhvr>
                                      <p:to>
                                        <p:strVal val="visible"/>
                                      </p:to>
                                    </p:set>
                                    <p:anim calcmode="lin" valueType="num">
                                      <p:cBhvr>
                                        <p:cTn id="143" dur="250" fill="hold"/>
                                        <p:tgtEl>
                                          <p:spTgt spid="36"/>
                                        </p:tgtEl>
                                        <p:attrNameLst>
                                          <p:attrName>ppt_w</p:attrName>
                                        </p:attrNameLst>
                                      </p:cBhvr>
                                      <p:tavLst>
                                        <p:tav tm="0">
                                          <p:val>
                                            <p:fltVal val="0"/>
                                          </p:val>
                                        </p:tav>
                                        <p:tav tm="100000">
                                          <p:val>
                                            <p:strVal val="#ppt_w"/>
                                          </p:val>
                                        </p:tav>
                                      </p:tavLst>
                                    </p:anim>
                                    <p:anim calcmode="lin" valueType="num">
                                      <p:cBhvr>
                                        <p:cTn id="144" dur="250" fill="hold"/>
                                        <p:tgtEl>
                                          <p:spTgt spid="36"/>
                                        </p:tgtEl>
                                        <p:attrNameLst>
                                          <p:attrName>ppt_h</p:attrName>
                                        </p:attrNameLst>
                                      </p:cBhvr>
                                      <p:tavLst>
                                        <p:tav tm="0">
                                          <p:val>
                                            <p:fltVal val="0"/>
                                          </p:val>
                                        </p:tav>
                                        <p:tav tm="100000">
                                          <p:val>
                                            <p:strVal val="#ppt_h"/>
                                          </p:val>
                                        </p:tav>
                                      </p:tavLst>
                                    </p:anim>
                                    <p:animEffect transition="in" filter="fade">
                                      <p:cBhvr>
                                        <p:cTn id="145" dur="250"/>
                                        <p:tgtEl>
                                          <p:spTgt spid="36"/>
                                        </p:tgtEl>
                                      </p:cBhvr>
                                    </p:animEffect>
                                  </p:childTnLst>
                                </p:cTn>
                              </p:par>
                            </p:childTnLst>
                          </p:cTn>
                        </p:par>
                        <p:par>
                          <p:cTn id="146" fill="hold">
                            <p:stCondLst>
                              <p:cond delay="12250"/>
                            </p:stCondLst>
                            <p:childTnLst>
                              <p:par>
                                <p:cTn id="147" presetID="53" presetClass="entr" presetSubtype="16" fill="hold" grpId="0" nodeType="afterEffect">
                                  <p:stCondLst>
                                    <p:cond delay="0"/>
                                  </p:stCondLst>
                                  <p:iterate type="lt">
                                    <p:tmPct val="10000"/>
                                  </p:iterate>
                                  <p:childTnLst>
                                    <p:set>
                                      <p:cBhvr>
                                        <p:cTn id="148" dur="1" fill="hold">
                                          <p:stCondLst>
                                            <p:cond delay="0"/>
                                          </p:stCondLst>
                                        </p:cTn>
                                        <p:tgtEl>
                                          <p:spTgt spid="35"/>
                                        </p:tgtEl>
                                        <p:attrNameLst>
                                          <p:attrName>style.visibility</p:attrName>
                                        </p:attrNameLst>
                                      </p:cBhvr>
                                      <p:to>
                                        <p:strVal val="visible"/>
                                      </p:to>
                                    </p:set>
                                    <p:anim calcmode="lin" valueType="num">
                                      <p:cBhvr>
                                        <p:cTn id="149" dur="250" fill="hold"/>
                                        <p:tgtEl>
                                          <p:spTgt spid="35"/>
                                        </p:tgtEl>
                                        <p:attrNameLst>
                                          <p:attrName>ppt_w</p:attrName>
                                        </p:attrNameLst>
                                      </p:cBhvr>
                                      <p:tavLst>
                                        <p:tav tm="0">
                                          <p:val>
                                            <p:fltVal val="0"/>
                                          </p:val>
                                        </p:tav>
                                        <p:tav tm="100000">
                                          <p:val>
                                            <p:strVal val="#ppt_w"/>
                                          </p:val>
                                        </p:tav>
                                      </p:tavLst>
                                    </p:anim>
                                    <p:anim calcmode="lin" valueType="num">
                                      <p:cBhvr>
                                        <p:cTn id="150" dur="250" fill="hold"/>
                                        <p:tgtEl>
                                          <p:spTgt spid="35"/>
                                        </p:tgtEl>
                                        <p:attrNameLst>
                                          <p:attrName>ppt_h</p:attrName>
                                        </p:attrNameLst>
                                      </p:cBhvr>
                                      <p:tavLst>
                                        <p:tav tm="0">
                                          <p:val>
                                            <p:fltVal val="0"/>
                                          </p:val>
                                        </p:tav>
                                        <p:tav tm="100000">
                                          <p:val>
                                            <p:strVal val="#ppt_h"/>
                                          </p:val>
                                        </p:tav>
                                      </p:tavLst>
                                    </p:anim>
                                    <p:animEffect transition="in" filter="fade">
                                      <p:cBhvr>
                                        <p:cTn id="151"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1" grpId="0"/>
      <p:bldP spid="32" grpId="0"/>
      <p:bldP spid="33" grpId="0"/>
      <p:bldP spid="34" grpId="0"/>
      <p:bldP spid="35" grpId="0"/>
      <p:bldP spid="36" grpId="0"/>
      <p:bldP spid="37" grpId="0"/>
      <p:bldP spid="38" grpId="0"/>
      <p:bldP spid="39" grpId="0"/>
      <p:bldP spid="40" grpId="0"/>
      <p:bldP spid="41" grpId="0" animBg="1"/>
      <p:bldP spid="42" grpId="0" animBg="1"/>
      <p:bldP spid="43" grpId="0" animBg="1"/>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0" y="581892"/>
            <a:ext cx="9144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028691" y="164056"/>
            <a:ext cx="3086619" cy="415498"/>
          </a:xfrm>
          <a:prstGeom prst="rect">
            <a:avLst/>
          </a:prstGeom>
          <a:noFill/>
        </p:spPr>
        <p:txBody>
          <a:bodyPr wrap="square" rtlCol="0">
            <a:spAutoFit/>
          </a:bodyPr>
          <a:lstStyle/>
          <a:p>
            <a:r>
              <a:rPr lang="zh-CN" altLang="en-US" sz="2100" b="1">
                <a:solidFill>
                  <a:srgbClr val="000000"/>
                </a:solidFill>
                <a:cs typeface="+mn-ea"/>
                <a:sym typeface="+mn-lt"/>
              </a:rPr>
              <a:t>点击添加您的标题内容</a:t>
            </a:r>
          </a:p>
        </p:txBody>
      </p:sp>
      <p:sp>
        <p:nvSpPr>
          <p:cNvPr id="4" name="Freeform 5"/>
          <p:cNvSpPr/>
          <p:nvPr/>
        </p:nvSpPr>
        <p:spPr bwMode="auto">
          <a:xfrm>
            <a:off x="2908102" y="1606812"/>
            <a:ext cx="2562225" cy="2568179"/>
          </a:xfrm>
          <a:custGeom>
            <a:avLst/>
            <a:gdLst>
              <a:gd name="T0" fmla="*/ 2462 w 4677"/>
              <a:gd name="T1" fmla="*/ 0 h 4677"/>
              <a:gd name="T2" fmla="*/ 2781 w 4677"/>
              <a:gd name="T3" fmla="*/ 314 h 4677"/>
              <a:gd name="T4" fmla="*/ 3178 w 4677"/>
              <a:gd name="T5" fmla="*/ 153 h 4677"/>
              <a:gd name="T6" fmla="*/ 3385 w 4677"/>
              <a:gd name="T7" fmla="*/ 550 h 4677"/>
              <a:gd name="T8" fmla="*/ 3813 w 4677"/>
              <a:gd name="T9" fmla="*/ 519 h 4677"/>
              <a:gd name="T10" fmla="*/ 3886 w 4677"/>
              <a:gd name="T11" fmla="*/ 961 h 4677"/>
              <a:gd name="T12" fmla="*/ 4303 w 4677"/>
              <a:gd name="T13" fmla="*/ 1064 h 4677"/>
              <a:gd name="T14" fmla="*/ 4236 w 4677"/>
              <a:gd name="T15" fmla="*/ 1506 h 4677"/>
              <a:gd name="T16" fmla="*/ 4601 w 4677"/>
              <a:gd name="T17" fmla="*/ 1733 h 4677"/>
              <a:gd name="T18" fmla="*/ 4400 w 4677"/>
              <a:gd name="T19" fmla="*/ 2134 h 4677"/>
              <a:gd name="T20" fmla="*/ 4677 w 4677"/>
              <a:gd name="T21" fmla="*/ 2462 h 4677"/>
              <a:gd name="T22" fmla="*/ 4363 w 4677"/>
              <a:gd name="T23" fmla="*/ 2781 h 4677"/>
              <a:gd name="T24" fmla="*/ 4525 w 4677"/>
              <a:gd name="T25" fmla="*/ 3178 h 4677"/>
              <a:gd name="T26" fmla="*/ 4127 w 4677"/>
              <a:gd name="T27" fmla="*/ 3385 h 4677"/>
              <a:gd name="T28" fmla="*/ 4158 w 4677"/>
              <a:gd name="T29" fmla="*/ 3813 h 4677"/>
              <a:gd name="T30" fmla="*/ 3716 w 4677"/>
              <a:gd name="T31" fmla="*/ 3886 h 4677"/>
              <a:gd name="T32" fmla="*/ 3614 w 4677"/>
              <a:gd name="T33" fmla="*/ 4303 h 4677"/>
              <a:gd name="T34" fmla="*/ 3171 w 4677"/>
              <a:gd name="T35" fmla="*/ 4237 h 4677"/>
              <a:gd name="T36" fmla="*/ 2944 w 4677"/>
              <a:gd name="T37" fmla="*/ 4601 h 4677"/>
              <a:gd name="T38" fmla="*/ 2544 w 4677"/>
              <a:gd name="T39" fmla="*/ 4401 h 4677"/>
              <a:gd name="T40" fmla="*/ 2216 w 4677"/>
              <a:gd name="T41" fmla="*/ 4677 h 4677"/>
              <a:gd name="T42" fmla="*/ 1896 w 4677"/>
              <a:gd name="T43" fmla="*/ 4363 h 4677"/>
              <a:gd name="T44" fmla="*/ 1499 w 4677"/>
              <a:gd name="T45" fmla="*/ 4525 h 4677"/>
              <a:gd name="T46" fmla="*/ 1293 w 4677"/>
              <a:gd name="T47" fmla="*/ 4128 h 4677"/>
              <a:gd name="T48" fmla="*/ 864 w 4677"/>
              <a:gd name="T49" fmla="*/ 4158 h 4677"/>
              <a:gd name="T50" fmla="*/ 791 w 4677"/>
              <a:gd name="T51" fmla="*/ 3717 h 4677"/>
              <a:gd name="T52" fmla="*/ 374 w 4677"/>
              <a:gd name="T53" fmla="*/ 3614 h 4677"/>
              <a:gd name="T54" fmla="*/ 441 w 4677"/>
              <a:gd name="T55" fmla="*/ 3171 h 4677"/>
              <a:gd name="T56" fmla="*/ 76 w 4677"/>
              <a:gd name="T57" fmla="*/ 2945 h 4677"/>
              <a:gd name="T58" fmla="*/ 277 w 4677"/>
              <a:gd name="T59" fmla="*/ 2544 h 4677"/>
              <a:gd name="T60" fmla="*/ 0 w 4677"/>
              <a:gd name="T61" fmla="*/ 2216 h 4677"/>
              <a:gd name="T62" fmla="*/ 314 w 4677"/>
              <a:gd name="T63" fmla="*/ 1897 h 4677"/>
              <a:gd name="T64" fmla="*/ 152 w 4677"/>
              <a:gd name="T65" fmla="*/ 1499 h 4677"/>
              <a:gd name="T66" fmla="*/ 550 w 4677"/>
              <a:gd name="T67" fmla="*/ 1293 h 4677"/>
              <a:gd name="T68" fmla="*/ 519 w 4677"/>
              <a:gd name="T69" fmla="*/ 865 h 4677"/>
              <a:gd name="T70" fmla="*/ 961 w 4677"/>
              <a:gd name="T71" fmla="*/ 792 h 4677"/>
              <a:gd name="T72" fmla="*/ 1063 w 4677"/>
              <a:gd name="T73" fmla="*/ 375 h 4677"/>
              <a:gd name="T74" fmla="*/ 1506 w 4677"/>
              <a:gd name="T75" fmla="*/ 441 h 4677"/>
              <a:gd name="T76" fmla="*/ 1733 w 4677"/>
              <a:gd name="T77" fmla="*/ 77 h 4677"/>
              <a:gd name="T78" fmla="*/ 2133 w 4677"/>
              <a:gd name="T79" fmla="*/ 277 h 4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77" h="4677">
                <a:moveTo>
                  <a:pt x="2216" y="0"/>
                </a:moveTo>
                <a:lnTo>
                  <a:pt x="2462" y="0"/>
                </a:lnTo>
                <a:lnTo>
                  <a:pt x="2544" y="277"/>
                </a:lnTo>
                <a:cubicBezTo>
                  <a:pt x="2624" y="285"/>
                  <a:pt x="2703" y="297"/>
                  <a:pt x="2781" y="314"/>
                </a:cubicBezTo>
                <a:lnTo>
                  <a:pt x="2944" y="77"/>
                </a:lnTo>
                <a:lnTo>
                  <a:pt x="3178" y="153"/>
                </a:lnTo>
                <a:lnTo>
                  <a:pt x="3171" y="441"/>
                </a:lnTo>
                <a:cubicBezTo>
                  <a:pt x="3244" y="473"/>
                  <a:pt x="3316" y="510"/>
                  <a:pt x="3385" y="550"/>
                </a:cubicBezTo>
                <a:lnTo>
                  <a:pt x="3614" y="375"/>
                </a:lnTo>
                <a:lnTo>
                  <a:pt x="3813" y="519"/>
                </a:lnTo>
                <a:lnTo>
                  <a:pt x="3716" y="792"/>
                </a:lnTo>
                <a:cubicBezTo>
                  <a:pt x="3776" y="845"/>
                  <a:pt x="3833" y="901"/>
                  <a:pt x="3886" y="961"/>
                </a:cubicBezTo>
                <a:lnTo>
                  <a:pt x="4158" y="865"/>
                </a:lnTo>
                <a:lnTo>
                  <a:pt x="4303" y="1064"/>
                </a:lnTo>
                <a:lnTo>
                  <a:pt x="4127" y="1293"/>
                </a:lnTo>
                <a:cubicBezTo>
                  <a:pt x="4168" y="1362"/>
                  <a:pt x="4204" y="1433"/>
                  <a:pt x="4236" y="1506"/>
                </a:cubicBezTo>
                <a:lnTo>
                  <a:pt x="4525" y="1499"/>
                </a:lnTo>
                <a:lnTo>
                  <a:pt x="4601" y="1733"/>
                </a:lnTo>
                <a:lnTo>
                  <a:pt x="4363" y="1897"/>
                </a:lnTo>
                <a:cubicBezTo>
                  <a:pt x="4380" y="1974"/>
                  <a:pt x="4393" y="2053"/>
                  <a:pt x="4400" y="2134"/>
                </a:cubicBezTo>
                <a:lnTo>
                  <a:pt x="4677" y="2216"/>
                </a:lnTo>
                <a:lnTo>
                  <a:pt x="4677" y="2462"/>
                </a:lnTo>
                <a:lnTo>
                  <a:pt x="4400" y="2544"/>
                </a:lnTo>
                <a:cubicBezTo>
                  <a:pt x="4393" y="2624"/>
                  <a:pt x="4380" y="2703"/>
                  <a:pt x="4363" y="2781"/>
                </a:cubicBezTo>
                <a:lnTo>
                  <a:pt x="4601" y="2945"/>
                </a:lnTo>
                <a:lnTo>
                  <a:pt x="4525" y="3178"/>
                </a:lnTo>
                <a:lnTo>
                  <a:pt x="4236" y="3171"/>
                </a:lnTo>
                <a:cubicBezTo>
                  <a:pt x="4204" y="3245"/>
                  <a:pt x="4168" y="3316"/>
                  <a:pt x="4127" y="3385"/>
                </a:cubicBezTo>
                <a:lnTo>
                  <a:pt x="4303" y="3614"/>
                </a:lnTo>
                <a:lnTo>
                  <a:pt x="4158" y="3813"/>
                </a:lnTo>
                <a:lnTo>
                  <a:pt x="3886" y="3717"/>
                </a:lnTo>
                <a:cubicBezTo>
                  <a:pt x="3833" y="3776"/>
                  <a:pt x="3776" y="3833"/>
                  <a:pt x="3716" y="3886"/>
                </a:cubicBezTo>
                <a:lnTo>
                  <a:pt x="3813" y="4159"/>
                </a:lnTo>
                <a:lnTo>
                  <a:pt x="3614" y="4303"/>
                </a:lnTo>
                <a:lnTo>
                  <a:pt x="3385" y="4128"/>
                </a:lnTo>
                <a:cubicBezTo>
                  <a:pt x="3316" y="4168"/>
                  <a:pt x="3244" y="4204"/>
                  <a:pt x="3171" y="4237"/>
                </a:cubicBezTo>
                <a:lnTo>
                  <a:pt x="3178" y="4525"/>
                </a:lnTo>
                <a:lnTo>
                  <a:pt x="2944" y="4601"/>
                </a:lnTo>
                <a:lnTo>
                  <a:pt x="2781" y="4363"/>
                </a:lnTo>
                <a:cubicBezTo>
                  <a:pt x="2703" y="4380"/>
                  <a:pt x="2624" y="4393"/>
                  <a:pt x="2544" y="4401"/>
                </a:cubicBezTo>
                <a:lnTo>
                  <a:pt x="2461" y="4677"/>
                </a:lnTo>
                <a:lnTo>
                  <a:pt x="2216" y="4677"/>
                </a:lnTo>
                <a:lnTo>
                  <a:pt x="2133" y="4401"/>
                </a:lnTo>
                <a:cubicBezTo>
                  <a:pt x="2053" y="4393"/>
                  <a:pt x="1974" y="4380"/>
                  <a:pt x="1896" y="4363"/>
                </a:cubicBezTo>
                <a:lnTo>
                  <a:pt x="1733" y="4601"/>
                </a:lnTo>
                <a:lnTo>
                  <a:pt x="1499" y="4525"/>
                </a:lnTo>
                <a:lnTo>
                  <a:pt x="1506" y="4237"/>
                </a:lnTo>
                <a:cubicBezTo>
                  <a:pt x="1433" y="4204"/>
                  <a:pt x="1361" y="4168"/>
                  <a:pt x="1293" y="4128"/>
                </a:cubicBezTo>
                <a:lnTo>
                  <a:pt x="1063" y="4303"/>
                </a:lnTo>
                <a:lnTo>
                  <a:pt x="864" y="4158"/>
                </a:lnTo>
                <a:lnTo>
                  <a:pt x="961" y="3886"/>
                </a:lnTo>
                <a:cubicBezTo>
                  <a:pt x="901" y="3833"/>
                  <a:pt x="844" y="3776"/>
                  <a:pt x="791" y="3717"/>
                </a:cubicBezTo>
                <a:lnTo>
                  <a:pt x="519" y="3813"/>
                </a:lnTo>
                <a:lnTo>
                  <a:pt x="374" y="3614"/>
                </a:lnTo>
                <a:lnTo>
                  <a:pt x="550" y="3385"/>
                </a:lnTo>
                <a:cubicBezTo>
                  <a:pt x="509" y="3316"/>
                  <a:pt x="473" y="3245"/>
                  <a:pt x="441" y="3171"/>
                </a:cubicBezTo>
                <a:lnTo>
                  <a:pt x="152" y="3178"/>
                </a:lnTo>
                <a:lnTo>
                  <a:pt x="76" y="2945"/>
                </a:lnTo>
                <a:lnTo>
                  <a:pt x="314" y="2781"/>
                </a:lnTo>
                <a:cubicBezTo>
                  <a:pt x="297" y="2703"/>
                  <a:pt x="285" y="2624"/>
                  <a:pt x="277" y="2544"/>
                </a:cubicBezTo>
                <a:lnTo>
                  <a:pt x="0" y="2462"/>
                </a:lnTo>
                <a:lnTo>
                  <a:pt x="0" y="2216"/>
                </a:lnTo>
                <a:lnTo>
                  <a:pt x="277" y="2134"/>
                </a:lnTo>
                <a:cubicBezTo>
                  <a:pt x="285" y="2053"/>
                  <a:pt x="297" y="1974"/>
                  <a:pt x="314" y="1897"/>
                </a:cubicBezTo>
                <a:lnTo>
                  <a:pt x="76" y="1733"/>
                </a:lnTo>
                <a:lnTo>
                  <a:pt x="152" y="1499"/>
                </a:lnTo>
                <a:lnTo>
                  <a:pt x="441" y="1506"/>
                </a:lnTo>
                <a:cubicBezTo>
                  <a:pt x="473" y="1433"/>
                  <a:pt x="509" y="1362"/>
                  <a:pt x="550" y="1293"/>
                </a:cubicBezTo>
                <a:lnTo>
                  <a:pt x="374" y="1064"/>
                </a:lnTo>
                <a:lnTo>
                  <a:pt x="519" y="865"/>
                </a:lnTo>
                <a:lnTo>
                  <a:pt x="791" y="961"/>
                </a:lnTo>
                <a:cubicBezTo>
                  <a:pt x="844" y="901"/>
                  <a:pt x="901" y="845"/>
                  <a:pt x="961" y="792"/>
                </a:cubicBezTo>
                <a:lnTo>
                  <a:pt x="864" y="519"/>
                </a:lnTo>
                <a:lnTo>
                  <a:pt x="1063" y="375"/>
                </a:lnTo>
                <a:lnTo>
                  <a:pt x="1293" y="550"/>
                </a:lnTo>
                <a:cubicBezTo>
                  <a:pt x="1361" y="510"/>
                  <a:pt x="1433" y="473"/>
                  <a:pt x="1506" y="441"/>
                </a:cubicBezTo>
                <a:lnTo>
                  <a:pt x="1499" y="153"/>
                </a:lnTo>
                <a:lnTo>
                  <a:pt x="1733" y="77"/>
                </a:lnTo>
                <a:lnTo>
                  <a:pt x="1896" y="314"/>
                </a:lnTo>
                <a:cubicBezTo>
                  <a:pt x="1974" y="297"/>
                  <a:pt x="2053" y="285"/>
                  <a:pt x="2133" y="277"/>
                </a:cubicBezTo>
                <a:lnTo>
                  <a:pt x="2216" y="0"/>
                </a:lnTo>
                <a:close/>
              </a:path>
            </a:pathLst>
          </a:custGeom>
          <a:gradFill flip="none" rotWithShape="1">
            <a:gsLst>
              <a:gs pos="0">
                <a:schemeClr val="bg1"/>
              </a:gs>
              <a:gs pos="100000">
                <a:schemeClr val="bg1">
                  <a:lumMod val="7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Freeform 6"/>
          <p:cNvSpPr/>
          <p:nvPr/>
        </p:nvSpPr>
        <p:spPr bwMode="auto">
          <a:xfrm>
            <a:off x="936427" y="1365115"/>
            <a:ext cx="2058590" cy="2063354"/>
          </a:xfrm>
          <a:custGeom>
            <a:avLst/>
            <a:gdLst>
              <a:gd name="T0" fmla="*/ 2199 w 3758"/>
              <a:gd name="T1" fmla="*/ 270 h 3758"/>
              <a:gd name="T2" fmla="*/ 2546 w 3758"/>
              <a:gd name="T3" fmla="*/ 121 h 3758"/>
              <a:gd name="T4" fmla="*/ 2790 w 3758"/>
              <a:gd name="T5" fmla="*/ 516 h 3758"/>
              <a:gd name="T6" fmla="*/ 3168 w 3758"/>
              <a:gd name="T7" fmla="*/ 510 h 3758"/>
              <a:gd name="T8" fmla="*/ 3243 w 3758"/>
              <a:gd name="T9" fmla="*/ 968 h 3758"/>
              <a:gd name="T10" fmla="*/ 3594 w 3758"/>
              <a:gd name="T11" fmla="*/ 1107 h 3758"/>
              <a:gd name="T12" fmla="*/ 3487 w 3758"/>
              <a:gd name="T13" fmla="*/ 1559 h 3758"/>
              <a:gd name="T14" fmla="*/ 3758 w 3758"/>
              <a:gd name="T15" fmla="*/ 1822 h 3758"/>
              <a:gd name="T16" fmla="*/ 3488 w 3758"/>
              <a:gd name="T17" fmla="*/ 2199 h 3758"/>
              <a:gd name="T18" fmla="*/ 3637 w 3758"/>
              <a:gd name="T19" fmla="*/ 2545 h 3758"/>
              <a:gd name="T20" fmla="*/ 3242 w 3758"/>
              <a:gd name="T21" fmla="*/ 2790 h 3758"/>
              <a:gd name="T22" fmla="*/ 3248 w 3758"/>
              <a:gd name="T23" fmla="*/ 3167 h 3758"/>
              <a:gd name="T24" fmla="*/ 2790 w 3758"/>
              <a:gd name="T25" fmla="*/ 3242 h 3758"/>
              <a:gd name="T26" fmla="*/ 2651 w 3758"/>
              <a:gd name="T27" fmla="*/ 3593 h 3758"/>
              <a:gd name="T28" fmla="*/ 2199 w 3758"/>
              <a:gd name="T29" fmla="*/ 3487 h 3758"/>
              <a:gd name="T30" fmla="*/ 1936 w 3758"/>
              <a:gd name="T31" fmla="*/ 3758 h 3758"/>
              <a:gd name="T32" fmla="*/ 1559 w 3758"/>
              <a:gd name="T33" fmla="*/ 3487 h 3758"/>
              <a:gd name="T34" fmla="*/ 1213 w 3758"/>
              <a:gd name="T35" fmla="*/ 3637 h 3758"/>
              <a:gd name="T36" fmla="*/ 968 w 3758"/>
              <a:gd name="T37" fmla="*/ 3242 h 3758"/>
              <a:gd name="T38" fmla="*/ 591 w 3758"/>
              <a:gd name="T39" fmla="*/ 3248 h 3758"/>
              <a:gd name="T40" fmla="*/ 516 w 3758"/>
              <a:gd name="T41" fmla="*/ 2790 h 3758"/>
              <a:gd name="T42" fmla="*/ 165 w 3758"/>
              <a:gd name="T43" fmla="*/ 2651 h 3758"/>
              <a:gd name="T44" fmla="*/ 271 w 3758"/>
              <a:gd name="T45" fmla="*/ 2198 h 3758"/>
              <a:gd name="T46" fmla="*/ 0 w 3758"/>
              <a:gd name="T47" fmla="*/ 1936 h 3758"/>
              <a:gd name="T48" fmla="*/ 271 w 3758"/>
              <a:gd name="T49" fmla="*/ 1558 h 3758"/>
              <a:gd name="T50" fmla="*/ 121 w 3758"/>
              <a:gd name="T51" fmla="*/ 1212 h 3758"/>
              <a:gd name="T52" fmla="*/ 516 w 3758"/>
              <a:gd name="T53" fmla="*/ 968 h 3758"/>
              <a:gd name="T54" fmla="*/ 510 w 3758"/>
              <a:gd name="T55" fmla="*/ 590 h 3758"/>
              <a:gd name="T56" fmla="*/ 968 w 3758"/>
              <a:gd name="T57" fmla="*/ 515 h 3758"/>
              <a:gd name="T58" fmla="*/ 1107 w 3758"/>
              <a:gd name="T59" fmla="*/ 164 h 3758"/>
              <a:gd name="T60" fmla="*/ 1560 w 3758"/>
              <a:gd name="T61" fmla="*/ 271 h 3758"/>
              <a:gd name="T62" fmla="*/ 1822 w 3758"/>
              <a:gd name="T63" fmla="*/ 0 h 3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58" h="3758">
                <a:moveTo>
                  <a:pt x="1917" y="240"/>
                </a:moveTo>
                <a:cubicBezTo>
                  <a:pt x="2013" y="242"/>
                  <a:pt x="2108" y="252"/>
                  <a:pt x="2199" y="270"/>
                </a:cubicBezTo>
                <a:lnTo>
                  <a:pt x="2344" y="57"/>
                </a:lnTo>
                <a:lnTo>
                  <a:pt x="2546" y="121"/>
                </a:lnTo>
                <a:lnTo>
                  <a:pt x="2541" y="379"/>
                </a:lnTo>
                <a:cubicBezTo>
                  <a:pt x="2628" y="417"/>
                  <a:pt x="2712" y="463"/>
                  <a:pt x="2790" y="516"/>
                </a:cubicBezTo>
                <a:lnTo>
                  <a:pt x="3006" y="374"/>
                </a:lnTo>
                <a:lnTo>
                  <a:pt x="3168" y="510"/>
                </a:lnTo>
                <a:lnTo>
                  <a:pt x="3065" y="747"/>
                </a:lnTo>
                <a:cubicBezTo>
                  <a:pt x="3130" y="815"/>
                  <a:pt x="3190" y="889"/>
                  <a:pt x="3243" y="968"/>
                </a:cubicBezTo>
                <a:lnTo>
                  <a:pt x="3496" y="919"/>
                </a:lnTo>
                <a:lnTo>
                  <a:pt x="3594" y="1107"/>
                </a:lnTo>
                <a:lnTo>
                  <a:pt x="3408" y="1286"/>
                </a:lnTo>
                <a:cubicBezTo>
                  <a:pt x="3442" y="1374"/>
                  <a:pt x="3469" y="1465"/>
                  <a:pt x="3487" y="1559"/>
                </a:cubicBezTo>
                <a:lnTo>
                  <a:pt x="3740" y="1611"/>
                </a:lnTo>
                <a:lnTo>
                  <a:pt x="3758" y="1822"/>
                </a:lnTo>
                <a:lnTo>
                  <a:pt x="3518" y="1916"/>
                </a:lnTo>
                <a:cubicBezTo>
                  <a:pt x="3516" y="2013"/>
                  <a:pt x="3506" y="2107"/>
                  <a:pt x="3488" y="2199"/>
                </a:cubicBezTo>
                <a:lnTo>
                  <a:pt x="3701" y="2344"/>
                </a:lnTo>
                <a:lnTo>
                  <a:pt x="3637" y="2545"/>
                </a:lnTo>
                <a:lnTo>
                  <a:pt x="3379" y="2541"/>
                </a:lnTo>
                <a:cubicBezTo>
                  <a:pt x="3341" y="2628"/>
                  <a:pt x="3295" y="2711"/>
                  <a:pt x="3242" y="2790"/>
                </a:cubicBezTo>
                <a:lnTo>
                  <a:pt x="3384" y="3005"/>
                </a:lnTo>
                <a:lnTo>
                  <a:pt x="3248" y="3167"/>
                </a:lnTo>
                <a:lnTo>
                  <a:pt x="3011" y="3064"/>
                </a:lnTo>
                <a:cubicBezTo>
                  <a:pt x="2943" y="3130"/>
                  <a:pt x="2869" y="3189"/>
                  <a:pt x="2790" y="3242"/>
                </a:cubicBezTo>
                <a:lnTo>
                  <a:pt x="2839" y="3496"/>
                </a:lnTo>
                <a:lnTo>
                  <a:pt x="2651" y="3593"/>
                </a:lnTo>
                <a:lnTo>
                  <a:pt x="2472" y="3408"/>
                </a:lnTo>
                <a:cubicBezTo>
                  <a:pt x="2384" y="3442"/>
                  <a:pt x="2293" y="3468"/>
                  <a:pt x="2199" y="3487"/>
                </a:cubicBezTo>
                <a:lnTo>
                  <a:pt x="2147" y="3740"/>
                </a:lnTo>
                <a:lnTo>
                  <a:pt x="1936" y="3758"/>
                </a:lnTo>
                <a:lnTo>
                  <a:pt x="1842" y="3518"/>
                </a:lnTo>
                <a:cubicBezTo>
                  <a:pt x="1745" y="3516"/>
                  <a:pt x="1651" y="3505"/>
                  <a:pt x="1559" y="3487"/>
                </a:cubicBezTo>
                <a:lnTo>
                  <a:pt x="1414" y="3701"/>
                </a:lnTo>
                <a:lnTo>
                  <a:pt x="1213" y="3637"/>
                </a:lnTo>
                <a:lnTo>
                  <a:pt x="1217" y="3379"/>
                </a:lnTo>
                <a:cubicBezTo>
                  <a:pt x="1130" y="3340"/>
                  <a:pt x="1047" y="3295"/>
                  <a:pt x="968" y="3242"/>
                </a:cubicBezTo>
                <a:lnTo>
                  <a:pt x="753" y="3384"/>
                </a:lnTo>
                <a:lnTo>
                  <a:pt x="591" y="3248"/>
                </a:lnTo>
                <a:lnTo>
                  <a:pt x="694" y="3011"/>
                </a:lnTo>
                <a:cubicBezTo>
                  <a:pt x="628" y="2943"/>
                  <a:pt x="569" y="2869"/>
                  <a:pt x="516" y="2790"/>
                </a:cubicBezTo>
                <a:lnTo>
                  <a:pt x="262" y="2838"/>
                </a:lnTo>
                <a:lnTo>
                  <a:pt x="165" y="2651"/>
                </a:lnTo>
                <a:lnTo>
                  <a:pt x="350" y="2471"/>
                </a:lnTo>
                <a:cubicBezTo>
                  <a:pt x="316" y="2384"/>
                  <a:pt x="290" y="2293"/>
                  <a:pt x="271" y="2198"/>
                </a:cubicBezTo>
                <a:lnTo>
                  <a:pt x="18" y="2147"/>
                </a:lnTo>
                <a:lnTo>
                  <a:pt x="0" y="1936"/>
                </a:lnTo>
                <a:lnTo>
                  <a:pt x="240" y="1841"/>
                </a:lnTo>
                <a:cubicBezTo>
                  <a:pt x="242" y="1745"/>
                  <a:pt x="252" y="1650"/>
                  <a:pt x="271" y="1558"/>
                </a:cubicBezTo>
                <a:lnTo>
                  <a:pt x="57" y="1414"/>
                </a:lnTo>
                <a:lnTo>
                  <a:pt x="121" y="1212"/>
                </a:lnTo>
                <a:lnTo>
                  <a:pt x="379" y="1217"/>
                </a:lnTo>
                <a:cubicBezTo>
                  <a:pt x="418" y="1130"/>
                  <a:pt x="463" y="1046"/>
                  <a:pt x="516" y="968"/>
                </a:cubicBezTo>
                <a:lnTo>
                  <a:pt x="374" y="752"/>
                </a:lnTo>
                <a:lnTo>
                  <a:pt x="510" y="590"/>
                </a:lnTo>
                <a:lnTo>
                  <a:pt x="747" y="693"/>
                </a:lnTo>
                <a:cubicBezTo>
                  <a:pt x="815" y="628"/>
                  <a:pt x="889" y="568"/>
                  <a:pt x="968" y="515"/>
                </a:cubicBezTo>
                <a:lnTo>
                  <a:pt x="920" y="262"/>
                </a:lnTo>
                <a:lnTo>
                  <a:pt x="1107" y="164"/>
                </a:lnTo>
                <a:lnTo>
                  <a:pt x="1287" y="350"/>
                </a:lnTo>
                <a:cubicBezTo>
                  <a:pt x="1374" y="316"/>
                  <a:pt x="1465" y="289"/>
                  <a:pt x="1560" y="271"/>
                </a:cubicBezTo>
                <a:lnTo>
                  <a:pt x="1611" y="18"/>
                </a:lnTo>
                <a:lnTo>
                  <a:pt x="1822" y="0"/>
                </a:lnTo>
                <a:lnTo>
                  <a:pt x="1917" y="240"/>
                </a:lnTo>
                <a:close/>
              </a:path>
            </a:pathLst>
          </a:custGeom>
          <a:gradFill flip="none" rotWithShape="1">
            <a:gsLst>
              <a:gs pos="0">
                <a:schemeClr val="bg1"/>
              </a:gs>
              <a:gs pos="100000">
                <a:schemeClr val="bg1">
                  <a:lumMod val="7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6" name="Freeform 7"/>
          <p:cNvSpPr/>
          <p:nvPr/>
        </p:nvSpPr>
        <p:spPr bwMode="auto">
          <a:xfrm>
            <a:off x="5192911" y="1138897"/>
            <a:ext cx="1694259" cy="1697831"/>
          </a:xfrm>
          <a:custGeom>
            <a:avLst/>
            <a:gdLst>
              <a:gd name="T0" fmla="*/ 1582 w 3091"/>
              <a:gd name="T1" fmla="*/ 0 h 3091"/>
              <a:gd name="T2" fmla="*/ 1793 w 3091"/>
              <a:gd name="T3" fmla="*/ 20 h 3091"/>
              <a:gd name="T4" fmla="*/ 1844 w 3091"/>
              <a:gd name="T5" fmla="*/ 275 h 3091"/>
              <a:gd name="T6" fmla="*/ 2145 w 3091"/>
              <a:gd name="T7" fmla="*/ 386 h 3091"/>
              <a:gd name="T8" fmla="*/ 2350 w 3091"/>
              <a:gd name="T9" fmla="*/ 226 h 3091"/>
              <a:gd name="T10" fmla="*/ 2523 w 3091"/>
              <a:gd name="T11" fmla="*/ 348 h 3091"/>
              <a:gd name="T12" fmla="*/ 2439 w 3091"/>
              <a:gd name="T13" fmla="*/ 595 h 3091"/>
              <a:gd name="T14" fmla="*/ 2644 w 3091"/>
              <a:gd name="T15" fmla="*/ 842 h 3091"/>
              <a:gd name="T16" fmla="*/ 2903 w 3091"/>
              <a:gd name="T17" fmla="*/ 805 h 3091"/>
              <a:gd name="T18" fmla="*/ 2991 w 3091"/>
              <a:gd name="T19" fmla="*/ 997 h 3091"/>
              <a:gd name="T20" fmla="*/ 2795 w 3091"/>
              <a:gd name="T21" fmla="*/ 1169 h 3091"/>
              <a:gd name="T22" fmla="*/ 2849 w 3091"/>
              <a:gd name="T23" fmla="*/ 1486 h 3091"/>
              <a:gd name="T24" fmla="*/ 3091 w 3091"/>
              <a:gd name="T25" fmla="*/ 1583 h 3091"/>
              <a:gd name="T26" fmla="*/ 3072 w 3091"/>
              <a:gd name="T27" fmla="*/ 1793 h 3091"/>
              <a:gd name="T28" fmla="*/ 2816 w 3091"/>
              <a:gd name="T29" fmla="*/ 1844 h 3091"/>
              <a:gd name="T30" fmla="*/ 2705 w 3091"/>
              <a:gd name="T31" fmla="*/ 2146 h 3091"/>
              <a:gd name="T32" fmla="*/ 2866 w 3091"/>
              <a:gd name="T33" fmla="*/ 2351 h 3091"/>
              <a:gd name="T34" fmla="*/ 2743 w 3091"/>
              <a:gd name="T35" fmla="*/ 2523 h 3091"/>
              <a:gd name="T36" fmla="*/ 2496 w 3091"/>
              <a:gd name="T37" fmla="*/ 2440 h 3091"/>
              <a:gd name="T38" fmla="*/ 2249 w 3091"/>
              <a:gd name="T39" fmla="*/ 2645 h 3091"/>
              <a:gd name="T40" fmla="*/ 2286 w 3091"/>
              <a:gd name="T41" fmla="*/ 2903 h 3091"/>
              <a:gd name="T42" fmla="*/ 2094 w 3091"/>
              <a:gd name="T43" fmla="*/ 2991 h 3091"/>
              <a:gd name="T44" fmla="*/ 1922 w 3091"/>
              <a:gd name="T45" fmla="*/ 2796 h 3091"/>
              <a:gd name="T46" fmla="*/ 1605 w 3091"/>
              <a:gd name="T47" fmla="*/ 2850 h 3091"/>
              <a:gd name="T48" fmla="*/ 1508 w 3091"/>
              <a:gd name="T49" fmla="*/ 3091 h 3091"/>
              <a:gd name="T50" fmla="*/ 1298 w 3091"/>
              <a:gd name="T51" fmla="*/ 3072 h 3091"/>
              <a:gd name="T52" fmla="*/ 1247 w 3091"/>
              <a:gd name="T53" fmla="*/ 2816 h 3091"/>
              <a:gd name="T54" fmla="*/ 945 w 3091"/>
              <a:gd name="T55" fmla="*/ 2705 h 3091"/>
              <a:gd name="T56" fmla="*/ 741 w 3091"/>
              <a:gd name="T57" fmla="*/ 2866 h 3091"/>
              <a:gd name="T58" fmla="*/ 568 w 3091"/>
              <a:gd name="T59" fmla="*/ 2744 h 3091"/>
              <a:gd name="T60" fmla="*/ 652 w 3091"/>
              <a:gd name="T61" fmla="*/ 2497 h 3091"/>
              <a:gd name="T62" fmla="*/ 446 w 3091"/>
              <a:gd name="T63" fmla="*/ 2250 h 3091"/>
              <a:gd name="T64" fmla="*/ 188 w 3091"/>
              <a:gd name="T65" fmla="*/ 2287 h 3091"/>
              <a:gd name="T66" fmla="*/ 100 w 3091"/>
              <a:gd name="T67" fmla="*/ 2094 h 3091"/>
              <a:gd name="T68" fmla="*/ 296 w 3091"/>
              <a:gd name="T69" fmla="*/ 1922 h 3091"/>
              <a:gd name="T70" fmla="*/ 242 w 3091"/>
              <a:gd name="T71" fmla="*/ 1606 h 3091"/>
              <a:gd name="T72" fmla="*/ 0 w 3091"/>
              <a:gd name="T73" fmla="*/ 1509 h 3091"/>
              <a:gd name="T74" fmla="*/ 19 w 3091"/>
              <a:gd name="T75" fmla="*/ 1298 h 3091"/>
              <a:gd name="T76" fmla="*/ 275 w 3091"/>
              <a:gd name="T77" fmla="*/ 1247 h 3091"/>
              <a:gd name="T78" fmla="*/ 386 w 3091"/>
              <a:gd name="T79" fmla="*/ 946 h 3091"/>
              <a:gd name="T80" fmla="*/ 225 w 3091"/>
              <a:gd name="T81" fmla="*/ 741 h 3091"/>
              <a:gd name="T82" fmla="*/ 348 w 3091"/>
              <a:gd name="T83" fmla="*/ 568 h 3091"/>
              <a:gd name="T84" fmla="*/ 595 w 3091"/>
              <a:gd name="T85" fmla="*/ 652 h 3091"/>
              <a:gd name="T86" fmla="*/ 841 w 3091"/>
              <a:gd name="T87" fmla="*/ 447 h 3091"/>
              <a:gd name="T88" fmla="*/ 805 w 3091"/>
              <a:gd name="T89" fmla="*/ 189 h 3091"/>
              <a:gd name="T90" fmla="*/ 997 w 3091"/>
              <a:gd name="T91" fmla="*/ 100 h 3091"/>
              <a:gd name="T92" fmla="*/ 1169 w 3091"/>
              <a:gd name="T93" fmla="*/ 296 h 3091"/>
              <a:gd name="T94" fmla="*/ 1485 w 3091"/>
              <a:gd name="T95" fmla="*/ 242 h 3091"/>
              <a:gd name="T96" fmla="*/ 1582 w 3091"/>
              <a:gd name="T97" fmla="*/ 0 h 3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91" h="3091">
                <a:moveTo>
                  <a:pt x="1582" y="0"/>
                </a:moveTo>
                <a:lnTo>
                  <a:pt x="1793" y="20"/>
                </a:lnTo>
                <a:lnTo>
                  <a:pt x="1844" y="275"/>
                </a:lnTo>
                <a:cubicBezTo>
                  <a:pt x="1950" y="300"/>
                  <a:pt x="2051" y="338"/>
                  <a:pt x="2145" y="386"/>
                </a:cubicBezTo>
                <a:lnTo>
                  <a:pt x="2350" y="226"/>
                </a:lnTo>
                <a:lnTo>
                  <a:pt x="2523" y="348"/>
                </a:lnTo>
                <a:lnTo>
                  <a:pt x="2439" y="595"/>
                </a:lnTo>
                <a:cubicBezTo>
                  <a:pt x="2517" y="668"/>
                  <a:pt x="2586" y="751"/>
                  <a:pt x="2644" y="842"/>
                </a:cubicBezTo>
                <a:lnTo>
                  <a:pt x="2903" y="805"/>
                </a:lnTo>
                <a:lnTo>
                  <a:pt x="2991" y="997"/>
                </a:lnTo>
                <a:lnTo>
                  <a:pt x="2795" y="1169"/>
                </a:lnTo>
                <a:cubicBezTo>
                  <a:pt x="2826" y="1270"/>
                  <a:pt x="2844" y="1376"/>
                  <a:pt x="2849" y="1486"/>
                </a:cubicBezTo>
                <a:lnTo>
                  <a:pt x="3091" y="1583"/>
                </a:lnTo>
                <a:lnTo>
                  <a:pt x="3072" y="1793"/>
                </a:lnTo>
                <a:lnTo>
                  <a:pt x="2816" y="1844"/>
                </a:lnTo>
                <a:cubicBezTo>
                  <a:pt x="2791" y="1951"/>
                  <a:pt x="2753" y="2052"/>
                  <a:pt x="2705" y="2146"/>
                </a:cubicBezTo>
                <a:lnTo>
                  <a:pt x="2866" y="2351"/>
                </a:lnTo>
                <a:lnTo>
                  <a:pt x="2743" y="2523"/>
                </a:lnTo>
                <a:lnTo>
                  <a:pt x="2496" y="2440"/>
                </a:lnTo>
                <a:cubicBezTo>
                  <a:pt x="2423" y="2518"/>
                  <a:pt x="2340" y="2587"/>
                  <a:pt x="2249" y="2645"/>
                </a:cubicBezTo>
                <a:lnTo>
                  <a:pt x="2286" y="2903"/>
                </a:lnTo>
                <a:lnTo>
                  <a:pt x="2094" y="2991"/>
                </a:lnTo>
                <a:lnTo>
                  <a:pt x="1922" y="2796"/>
                </a:lnTo>
                <a:cubicBezTo>
                  <a:pt x="1821" y="2826"/>
                  <a:pt x="1715" y="2845"/>
                  <a:pt x="1605" y="2850"/>
                </a:cubicBezTo>
                <a:lnTo>
                  <a:pt x="1508" y="3091"/>
                </a:lnTo>
                <a:lnTo>
                  <a:pt x="1298" y="3072"/>
                </a:lnTo>
                <a:lnTo>
                  <a:pt x="1247" y="2816"/>
                </a:lnTo>
                <a:cubicBezTo>
                  <a:pt x="1140" y="2791"/>
                  <a:pt x="1039" y="2754"/>
                  <a:pt x="945" y="2705"/>
                </a:cubicBezTo>
                <a:lnTo>
                  <a:pt x="741" y="2866"/>
                </a:lnTo>
                <a:lnTo>
                  <a:pt x="568" y="2744"/>
                </a:lnTo>
                <a:lnTo>
                  <a:pt x="652" y="2497"/>
                </a:lnTo>
                <a:cubicBezTo>
                  <a:pt x="573" y="2423"/>
                  <a:pt x="504" y="2340"/>
                  <a:pt x="446" y="2250"/>
                </a:cubicBezTo>
                <a:lnTo>
                  <a:pt x="188" y="2287"/>
                </a:lnTo>
                <a:lnTo>
                  <a:pt x="100" y="2094"/>
                </a:lnTo>
                <a:lnTo>
                  <a:pt x="296" y="1922"/>
                </a:lnTo>
                <a:cubicBezTo>
                  <a:pt x="265" y="1821"/>
                  <a:pt x="247" y="1715"/>
                  <a:pt x="242" y="1606"/>
                </a:cubicBezTo>
                <a:lnTo>
                  <a:pt x="0" y="1509"/>
                </a:lnTo>
                <a:lnTo>
                  <a:pt x="19" y="1298"/>
                </a:lnTo>
                <a:lnTo>
                  <a:pt x="275" y="1247"/>
                </a:lnTo>
                <a:cubicBezTo>
                  <a:pt x="300" y="1141"/>
                  <a:pt x="337" y="1040"/>
                  <a:pt x="386" y="946"/>
                </a:cubicBezTo>
                <a:lnTo>
                  <a:pt x="225" y="741"/>
                </a:lnTo>
                <a:lnTo>
                  <a:pt x="348" y="568"/>
                </a:lnTo>
                <a:lnTo>
                  <a:pt x="595" y="652"/>
                </a:lnTo>
                <a:cubicBezTo>
                  <a:pt x="668" y="574"/>
                  <a:pt x="751" y="505"/>
                  <a:pt x="841" y="447"/>
                </a:cubicBezTo>
                <a:lnTo>
                  <a:pt x="805" y="189"/>
                </a:lnTo>
                <a:lnTo>
                  <a:pt x="997" y="100"/>
                </a:lnTo>
                <a:lnTo>
                  <a:pt x="1169" y="296"/>
                </a:lnTo>
                <a:cubicBezTo>
                  <a:pt x="1270" y="265"/>
                  <a:pt x="1376" y="247"/>
                  <a:pt x="1485" y="242"/>
                </a:cubicBezTo>
                <a:lnTo>
                  <a:pt x="1582" y="0"/>
                </a:lnTo>
                <a:close/>
              </a:path>
            </a:pathLst>
          </a:custGeom>
          <a:gradFill flip="none" rotWithShape="1">
            <a:gsLst>
              <a:gs pos="0">
                <a:schemeClr val="bg1"/>
              </a:gs>
              <a:gs pos="100000">
                <a:schemeClr val="bg1">
                  <a:lumMod val="7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7" name="Freeform 8"/>
          <p:cNvSpPr/>
          <p:nvPr/>
        </p:nvSpPr>
        <p:spPr bwMode="auto">
          <a:xfrm>
            <a:off x="6559748" y="2096158"/>
            <a:ext cx="1647825" cy="1652588"/>
          </a:xfrm>
          <a:custGeom>
            <a:avLst/>
            <a:gdLst>
              <a:gd name="T0" fmla="*/ 1884 w 3008"/>
              <a:gd name="T1" fmla="*/ 247 h 3009"/>
              <a:gd name="T2" fmla="*/ 2172 w 3008"/>
              <a:gd name="T3" fmla="*/ 155 h 3009"/>
              <a:gd name="T4" fmla="*/ 2336 w 3008"/>
              <a:gd name="T5" fmla="*/ 489 h 3009"/>
              <a:gd name="T6" fmla="*/ 2638 w 3008"/>
              <a:gd name="T7" fmla="*/ 513 h 3009"/>
              <a:gd name="T8" fmla="*/ 2662 w 3008"/>
              <a:gd name="T9" fmla="*/ 884 h 3009"/>
              <a:gd name="T10" fmla="*/ 2931 w 3008"/>
              <a:gd name="T11" fmla="*/ 1023 h 3009"/>
              <a:gd name="T12" fmla="*/ 2811 w 3008"/>
              <a:gd name="T13" fmla="*/ 1375 h 3009"/>
              <a:gd name="T14" fmla="*/ 3006 w 3008"/>
              <a:gd name="T15" fmla="*/ 1605 h 3009"/>
              <a:gd name="T16" fmla="*/ 2761 w 3008"/>
              <a:gd name="T17" fmla="*/ 1885 h 3009"/>
              <a:gd name="T18" fmla="*/ 2854 w 3008"/>
              <a:gd name="T19" fmla="*/ 2173 h 3009"/>
              <a:gd name="T20" fmla="*/ 2520 w 3008"/>
              <a:gd name="T21" fmla="*/ 2337 h 3009"/>
              <a:gd name="T22" fmla="*/ 2495 w 3008"/>
              <a:gd name="T23" fmla="*/ 2638 h 3009"/>
              <a:gd name="T24" fmla="*/ 2124 w 3008"/>
              <a:gd name="T25" fmla="*/ 2662 h 3009"/>
              <a:gd name="T26" fmla="*/ 1986 w 3008"/>
              <a:gd name="T27" fmla="*/ 2931 h 3009"/>
              <a:gd name="T28" fmla="*/ 1634 w 3008"/>
              <a:gd name="T29" fmla="*/ 2811 h 3009"/>
              <a:gd name="T30" fmla="*/ 1403 w 3008"/>
              <a:gd name="T31" fmla="*/ 3007 h 3009"/>
              <a:gd name="T32" fmla="*/ 1124 w 3008"/>
              <a:gd name="T33" fmla="*/ 2762 h 3009"/>
              <a:gd name="T34" fmla="*/ 836 w 3008"/>
              <a:gd name="T35" fmla="*/ 2854 h 3009"/>
              <a:gd name="T36" fmla="*/ 672 w 3008"/>
              <a:gd name="T37" fmla="*/ 2520 h 3009"/>
              <a:gd name="T38" fmla="*/ 370 w 3008"/>
              <a:gd name="T39" fmla="*/ 2496 h 3009"/>
              <a:gd name="T40" fmla="*/ 346 w 3008"/>
              <a:gd name="T41" fmla="*/ 2125 h 3009"/>
              <a:gd name="T42" fmla="*/ 77 w 3008"/>
              <a:gd name="T43" fmla="*/ 1987 h 3009"/>
              <a:gd name="T44" fmla="*/ 197 w 3008"/>
              <a:gd name="T45" fmla="*/ 1634 h 3009"/>
              <a:gd name="T46" fmla="*/ 1 w 3008"/>
              <a:gd name="T47" fmla="*/ 1404 h 3009"/>
              <a:gd name="T48" fmla="*/ 247 w 3008"/>
              <a:gd name="T49" fmla="*/ 1124 h 3009"/>
              <a:gd name="T50" fmla="*/ 154 w 3008"/>
              <a:gd name="T51" fmla="*/ 836 h 3009"/>
              <a:gd name="T52" fmla="*/ 488 w 3008"/>
              <a:gd name="T53" fmla="*/ 672 h 3009"/>
              <a:gd name="T54" fmla="*/ 513 w 3008"/>
              <a:gd name="T55" fmla="*/ 371 h 3009"/>
              <a:gd name="T56" fmla="*/ 884 w 3008"/>
              <a:gd name="T57" fmla="*/ 347 h 3009"/>
              <a:gd name="T58" fmla="*/ 1022 w 3008"/>
              <a:gd name="T59" fmla="*/ 78 h 3009"/>
              <a:gd name="T60" fmla="*/ 1374 w 3008"/>
              <a:gd name="T61" fmla="*/ 198 h 3009"/>
              <a:gd name="T62" fmla="*/ 1605 w 3008"/>
              <a:gd name="T63" fmla="*/ 2 h 3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08" h="3009">
                <a:moveTo>
                  <a:pt x="1661" y="201"/>
                </a:moveTo>
                <a:cubicBezTo>
                  <a:pt x="1738" y="210"/>
                  <a:pt x="1812" y="226"/>
                  <a:pt x="1884" y="247"/>
                </a:cubicBezTo>
                <a:lnTo>
                  <a:pt x="2016" y="88"/>
                </a:lnTo>
                <a:lnTo>
                  <a:pt x="2172" y="155"/>
                </a:lnTo>
                <a:lnTo>
                  <a:pt x="2148" y="360"/>
                </a:lnTo>
                <a:cubicBezTo>
                  <a:pt x="2215" y="398"/>
                  <a:pt x="2278" y="441"/>
                  <a:pt x="2336" y="489"/>
                </a:cubicBezTo>
                <a:lnTo>
                  <a:pt x="2519" y="392"/>
                </a:lnTo>
                <a:lnTo>
                  <a:pt x="2638" y="513"/>
                </a:lnTo>
                <a:lnTo>
                  <a:pt x="2537" y="694"/>
                </a:lnTo>
                <a:cubicBezTo>
                  <a:pt x="2584" y="754"/>
                  <a:pt x="2626" y="817"/>
                  <a:pt x="2662" y="884"/>
                </a:cubicBezTo>
                <a:lnTo>
                  <a:pt x="2867" y="865"/>
                </a:lnTo>
                <a:lnTo>
                  <a:pt x="2931" y="1023"/>
                </a:lnTo>
                <a:lnTo>
                  <a:pt x="2769" y="1151"/>
                </a:lnTo>
                <a:cubicBezTo>
                  <a:pt x="2789" y="1223"/>
                  <a:pt x="2803" y="1298"/>
                  <a:pt x="2811" y="1375"/>
                </a:cubicBezTo>
                <a:lnTo>
                  <a:pt x="3008" y="1436"/>
                </a:lnTo>
                <a:lnTo>
                  <a:pt x="3006" y="1605"/>
                </a:lnTo>
                <a:lnTo>
                  <a:pt x="2808" y="1662"/>
                </a:lnTo>
                <a:cubicBezTo>
                  <a:pt x="2799" y="1739"/>
                  <a:pt x="2783" y="1813"/>
                  <a:pt x="2761" y="1885"/>
                </a:cubicBezTo>
                <a:lnTo>
                  <a:pt x="2920" y="2017"/>
                </a:lnTo>
                <a:lnTo>
                  <a:pt x="2854" y="2173"/>
                </a:lnTo>
                <a:lnTo>
                  <a:pt x="2648" y="2149"/>
                </a:lnTo>
                <a:cubicBezTo>
                  <a:pt x="2611" y="2215"/>
                  <a:pt x="2568" y="2278"/>
                  <a:pt x="2520" y="2337"/>
                </a:cubicBezTo>
                <a:lnTo>
                  <a:pt x="2616" y="2520"/>
                </a:lnTo>
                <a:lnTo>
                  <a:pt x="2495" y="2638"/>
                </a:lnTo>
                <a:lnTo>
                  <a:pt x="2314" y="2538"/>
                </a:lnTo>
                <a:cubicBezTo>
                  <a:pt x="2255" y="2585"/>
                  <a:pt x="2191" y="2626"/>
                  <a:pt x="2124" y="2662"/>
                </a:cubicBezTo>
                <a:lnTo>
                  <a:pt x="2143" y="2868"/>
                </a:lnTo>
                <a:lnTo>
                  <a:pt x="1986" y="2931"/>
                </a:lnTo>
                <a:lnTo>
                  <a:pt x="1857" y="2770"/>
                </a:lnTo>
                <a:cubicBezTo>
                  <a:pt x="1785" y="2790"/>
                  <a:pt x="1710" y="2804"/>
                  <a:pt x="1634" y="2811"/>
                </a:cubicBezTo>
                <a:lnTo>
                  <a:pt x="1573" y="3009"/>
                </a:lnTo>
                <a:lnTo>
                  <a:pt x="1403" y="3007"/>
                </a:lnTo>
                <a:lnTo>
                  <a:pt x="1346" y="2809"/>
                </a:lnTo>
                <a:cubicBezTo>
                  <a:pt x="1270" y="2799"/>
                  <a:pt x="1195" y="2784"/>
                  <a:pt x="1124" y="2762"/>
                </a:cubicBezTo>
                <a:lnTo>
                  <a:pt x="992" y="2921"/>
                </a:lnTo>
                <a:lnTo>
                  <a:pt x="836" y="2854"/>
                </a:lnTo>
                <a:lnTo>
                  <a:pt x="859" y="2649"/>
                </a:lnTo>
                <a:cubicBezTo>
                  <a:pt x="793" y="2612"/>
                  <a:pt x="730" y="2568"/>
                  <a:pt x="672" y="2520"/>
                </a:cubicBezTo>
                <a:lnTo>
                  <a:pt x="489" y="2617"/>
                </a:lnTo>
                <a:lnTo>
                  <a:pt x="370" y="2496"/>
                </a:lnTo>
                <a:lnTo>
                  <a:pt x="471" y="2315"/>
                </a:lnTo>
                <a:cubicBezTo>
                  <a:pt x="424" y="2255"/>
                  <a:pt x="382" y="2192"/>
                  <a:pt x="346" y="2125"/>
                </a:cubicBezTo>
                <a:lnTo>
                  <a:pt x="140" y="2144"/>
                </a:lnTo>
                <a:lnTo>
                  <a:pt x="77" y="1987"/>
                </a:lnTo>
                <a:lnTo>
                  <a:pt x="239" y="1858"/>
                </a:lnTo>
                <a:cubicBezTo>
                  <a:pt x="219" y="1786"/>
                  <a:pt x="204" y="1711"/>
                  <a:pt x="197" y="1634"/>
                </a:cubicBezTo>
                <a:lnTo>
                  <a:pt x="0" y="1573"/>
                </a:lnTo>
                <a:lnTo>
                  <a:pt x="1" y="1404"/>
                </a:lnTo>
                <a:lnTo>
                  <a:pt x="200" y="1347"/>
                </a:lnTo>
                <a:cubicBezTo>
                  <a:pt x="209" y="1271"/>
                  <a:pt x="225" y="1196"/>
                  <a:pt x="247" y="1124"/>
                </a:cubicBezTo>
                <a:lnTo>
                  <a:pt x="88" y="992"/>
                </a:lnTo>
                <a:lnTo>
                  <a:pt x="154" y="836"/>
                </a:lnTo>
                <a:lnTo>
                  <a:pt x="359" y="860"/>
                </a:lnTo>
                <a:cubicBezTo>
                  <a:pt x="397" y="794"/>
                  <a:pt x="440" y="731"/>
                  <a:pt x="488" y="672"/>
                </a:cubicBezTo>
                <a:lnTo>
                  <a:pt x="391" y="489"/>
                </a:lnTo>
                <a:lnTo>
                  <a:pt x="513" y="371"/>
                </a:lnTo>
                <a:lnTo>
                  <a:pt x="693" y="471"/>
                </a:lnTo>
                <a:cubicBezTo>
                  <a:pt x="753" y="424"/>
                  <a:pt x="817" y="383"/>
                  <a:pt x="884" y="347"/>
                </a:cubicBezTo>
                <a:lnTo>
                  <a:pt x="865" y="141"/>
                </a:lnTo>
                <a:lnTo>
                  <a:pt x="1022" y="78"/>
                </a:lnTo>
                <a:lnTo>
                  <a:pt x="1150" y="240"/>
                </a:lnTo>
                <a:cubicBezTo>
                  <a:pt x="1223" y="219"/>
                  <a:pt x="1297" y="205"/>
                  <a:pt x="1374" y="198"/>
                </a:cubicBezTo>
                <a:lnTo>
                  <a:pt x="1435" y="0"/>
                </a:lnTo>
                <a:lnTo>
                  <a:pt x="1605" y="2"/>
                </a:lnTo>
                <a:lnTo>
                  <a:pt x="1661" y="201"/>
                </a:lnTo>
                <a:close/>
              </a:path>
            </a:pathLst>
          </a:custGeom>
          <a:gradFill flip="none" rotWithShape="1">
            <a:gsLst>
              <a:gs pos="0">
                <a:schemeClr val="bg1"/>
              </a:gs>
              <a:gs pos="100000">
                <a:schemeClr val="bg1">
                  <a:lumMod val="7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8" name="椭圆 7"/>
          <p:cNvSpPr/>
          <p:nvPr/>
        </p:nvSpPr>
        <p:spPr>
          <a:xfrm>
            <a:off x="1216818" y="1647888"/>
            <a:ext cx="1497807" cy="1497807"/>
          </a:xfrm>
          <a:prstGeom prst="ellipse">
            <a:avLst/>
          </a:prstGeom>
          <a:solidFill>
            <a:srgbClr val="0070C0"/>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9" name="椭圆 8"/>
          <p:cNvSpPr/>
          <p:nvPr/>
        </p:nvSpPr>
        <p:spPr>
          <a:xfrm>
            <a:off x="3224463" y="1929049"/>
            <a:ext cx="1923704" cy="1923704"/>
          </a:xfrm>
          <a:prstGeom prst="ellipse">
            <a:avLst/>
          </a:prstGeom>
          <a:solidFill>
            <a:schemeClr val="accent2"/>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10" name="椭圆 9"/>
          <p:cNvSpPr/>
          <p:nvPr/>
        </p:nvSpPr>
        <p:spPr>
          <a:xfrm>
            <a:off x="5467348" y="1415119"/>
            <a:ext cx="1145384" cy="1145384"/>
          </a:xfrm>
          <a:prstGeom prst="ellipse">
            <a:avLst/>
          </a:prstGeom>
          <a:solidFill>
            <a:schemeClr val="accent3"/>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11" name="椭圆 10"/>
          <p:cNvSpPr/>
          <p:nvPr/>
        </p:nvSpPr>
        <p:spPr>
          <a:xfrm>
            <a:off x="6783586" y="2329521"/>
            <a:ext cx="1185863" cy="1185863"/>
          </a:xfrm>
          <a:prstGeom prst="ellipse">
            <a:avLst/>
          </a:prstGeom>
          <a:solidFill>
            <a:schemeClr val="accent4"/>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12" name="矩形 11"/>
          <p:cNvSpPr/>
          <p:nvPr/>
        </p:nvSpPr>
        <p:spPr>
          <a:xfrm>
            <a:off x="1385636" y="2221660"/>
            <a:ext cx="1285056" cy="600164"/>
          </a:xfrm>
          <a:prstGeom prst="rect">
            <a:avLst/>
          </a:prstGeom>
        </p:spPr>
        <p:txBody>
          <a:bodyPr wrap="square">
            <a:spAutoFit/>
          </a:bodyPr>
          <a:lstStyle/>
          <a:p>
            <a:r>
              <a:rPr lang="zh-CN" altLang="en-US" sz="825">
                <a:solidFill>
                  <a:schemeClr val="bg1"/>
                </a:solidFill>
                <a:cs typeface="+mn-ea"/>
                <a:sym typeface="+mn-lt"/>
              </a:rPr>
              <a:t>在这里输入您的文字内容，或将您的文字复制在这里。在这里输入或复制您的文字内容。</a:t>
            </a:r>
          </a:p>
        </p:txBody>
      </p:sp>
      <p:sp>
        <p:nvSpPr>
          <p:cNvPr id="13" name="矩形 12"/>
          <p:cNvSpPr/>
          <p:nvPr/>
        </p:nvSpPr>
        <p:spPr>
          <a:xfrm>
            <a:off x="1303361" y="1994487"/>
            <a:ext cx="1351735" cy="248209"/>
          </a:xfrm>
          <a:prstGeom prst="rect">
            <a:avLst/>
          </a:prstGeom>
        </p:spPr>
        <p:txBody>
          <a:bodyPr wrap="square">
            <a:spAutoFit/>
          </a:bodyPr>
          <a:lstStyle/>
          <a:p>
            <a:pPr algn="ctr"/>
            <a:r>
              <a:rPr lang="zh-CN" altLang="en-US" sz="1015" b="1">
                <a:solidFill>
                  <a:schemeClr val="bg1"/>
                </a:solidFill>
                <a:cs typeface="+mn-ea"/>
                <a:sym typeface="+mn-lt"/>
              </a:rPr>
              <a:t>单击输入标题</a:t>
            </a:r>
          </a:p>
        </p:txBody>
      </p:sp>
      <p:sp>
        <p:nvSpPr>
          <p:cNvPr id="14" name="矩形 13"/>
          <p:cNvSpPr/>
          <p:nvPr/>
        </p:nvSpPr>
        <p:spPr>
          <a:xfrm>
            <a:off x="3579662" y="2683322"/>
            <a:ext cx="1363816" cy="646331"/>
          </a:xfrm>
          <a:prstGeom prst="rect">
            <a:avLst/>
          </a:prstGeom>
        </p:spPr>
        <p:txBody>
          <a:bodyPr wrap="square">
            <a:spAutoFit/>
          </a:bodyPr>
          <a:lstStyle/>
          <a:p>
            <a:r>
              <a:rPr lang="zh-CN" altLang="en-US" sz="900">
                <a:solidFill>
                  <a:schemeClr val="bg1"/>
                </a:solidFill>
                <a:cs typeface="+mn-ea"/>
                <a:sym typeface="+mn-lt"/>
              </a:rPr>
              <a:t>在这里输入您的文字内容，或将您的文字复制在这里。在这里输入或复制您的文字内容。</a:t>
            </a:r>
          </a:p>
        </p:txBody>
      </p:sp>
      <p:sp>
        <p:nvSpPr>
          <p:cNvPr id="15" name="矩形 14"/>
          <p:cNvSpPr/>
          <p:nvPr/>
        </p:nvSpPr>
        <p:spPr>
          <a:xfrm>
            <a:off x="3546775" y="2398762"/>
            <a:ext cx="1351735" cy="323165"/>
          </a:xfrm>
          <a:prstGeom prst="rect">
            <a:avLst/>
          </a:prstGeom>
        </p:spPr>
        <p:txBody>
          <a:bodyPr wrap="square">
            <a:spAutoFit/>
          </a:bodyPr>
          <a:lstStyle/>
          <a:p>
            <a:pPr algn="ctr"/>
            <a:r>
              <a:rPr lang="zh-CN" altLang="en-US" sz="1500" b="1">
                <a:solidFill>
                  <a:schemeClr val="bg1"/>
                </a:solidFill>
                <a:cs typeface="+mn-ea"/>
                <a:sym typeface="+mn-lt"/>
              </a:rPr>
              <a:t>单击输入标题</a:t>
            </a:r>
          </a:p>
        </p:txBody>
      </p:sp>
      <p:sp>
        <p:nvSpPr>
          <p:cNvPr id="16" name="矩形 15"/>
          <p:cNvSpPr/>
          <p:nvPr/>
        </p:nvSpPr>
        <p:spPr>
          <a:xfrm>
            <a:off x="5477572" y="1687250"/>
            <a:ext cx="1178575" cy="265457"/>
          </a:xfrm>
          <a:prstGeom prst="rect">
            <a:avLst/>
          </a:prstGeom>
        </p:spPr>
        <p:txBody>
          <a:bodyPr wrap="square">
            <a:spAutoFit/>
          </a:bodyPr>
          <a:lstStyle/>
          <a:p>
            <a:pPr algn="ctr"/>
            <a:r>
              <a:rPr lang="zh-CN" altLang="en-US" sz="1125" b="1">
                <a:solidFill>
                  <a:schemeClr val="bg1"/>
                </a:solidFill>
                <a:cs typeface="+mn-ea"/>
                <a:sym typeface="+mn-lt"/>
              </a:rPr>
              <a:t>单击输入标题</a:t>
            </a:r>
          </a:p>
        </p:txBody>
      </p:sp>
      <p:sp>
        <p:nvSpPr>
          <p:cNvPr id="17" name="矩形 16"/>
          <p:cNvSpPr/>
          <p:nvPr/>
        </p:nvSpPr>
        <p:spPr>
          <a:xfrm>
            <a:off x="5582287" y="1893783"/>
            <a:ext cx="1059356" cy="438582"/>
          </a:xfrm>
          <a:prstGeom prst="rect">
            <a:avLst/>
          </a:prstGeom>
        </p:spPr>
        <p:txBody>
          <a:bodyPr wrap="square">
            <a:spAutoFit/>
          </a:bodyPr>
          <a:lstStyle/>
          <a:p>
            <a:r>
              <a:rPr lang="zh-CN" altLang="en-US" sz="750">
                <a:solidFill>
                  <a:schemeClr val="bg1"/>
                </a:solidFill>
                <a:cs typeface="+mn-ea"/>
                <a:sym typeface="+mn-lt"/>
              </a:rPr>
              <a:t>在这里输入您的文字内容，或将您的文字复制在这里。</a:t>
            </a:r>
          </a:p>
        </p:txBody>
      </p:sp>
      <p:sp>
        <p:nvSpPr>
          <p:cNvPr id="18" name="矩形 17"/>
          <p:cNvSpPr/>
          <p:nvPr/>
        </p:nvSpPr>
        <p:spPr>
          <a:xfrm>
            <a:off x="6781277" y="2589193"/>
            <a:ext cx="1178575" cy="265457"/>
          </a:xfrm>
          <a:prstGeom prst="rect">
            <a:avLst/>
          </a:prstGeom>
        </p:spPr>
        <p:txBody>
          <a:bodyPr wrap="square">
            <a:spAutoFit/>
          </a:bodyPr>
          <a:lstStyle/>
          <a:p>
            <a:pPr algn="ctr"/>
            <a:r>
              <a:rPr lang="zh-CN" altLang="en-US" sz="1125" b="1">
                <a:solidFill>
                  <a:schemeClr val="bg1"/>
                </a:solidFill>
                <a:cs typeface="+mn-ea"/>
                <a:sym typeface="+mn-lt"/>
              </a:rPr>
              <a:t>单击输入标题</a:t>
            </a:r>
          </a:p>
        </p:txBody>
      </p:sp>
      <p:sp>
        <p:nvSpPr>
          <p:cNvPr id="19" name="矩形 18"/>
          <p:cNvSpPr/>
          <p:nvPr/>
        </p:nvSpPr>
        <p:spPr>
          <a:xfrm>
            <a:off x="6885991" y="2802585"/>
            <a:ext cx="1059356" cy="438582"/>
          </a:xfrm>
          <a:prstGeom prst="rect">
            <a:avLst/>
          </a:prstGeom>
        </p:spPr>
        <p:txBody>
          <a:bodyPr wrap="square">
            <a:spAutoFit/>
          </a:bodyPr>
          <a:lstStyle/>
          <a:p>
            <a:r>
              <a:rPr lang="zh-CN" altLang="en-US" sz="750">
                <a:solidFill>
                  <a:schemeClr val="bg1"/>
                </a:solidFill>
                <a:cs typeface="+mn-ea"/>
                <a:sym typeface="+mn-lt"/>
              </a:rPr>
              <a:t>在这里输入您的文字内容，或将您的文字复制在这里。</a:t>
            </a:r>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500"/>
                                        <p:tgtEl>
                                          <p:spTgt spid="7"/>
                                        </p:tgtEl>
                                      </p:cBhvr>
                                    </p:animEffect>
                                  </p:childTnLst>
                                </p:cTn>
                              </p:par>
                              <p:par>
                                <p:cTn id="23" presetID="35" presetClass="path" presetSubtype="0" accel="100000" fill="hold" grpId="1" nodeType="withEffect">
                                  <p:stCondLst>
                                    <p:cond delay="0"/>
                                  </p:stCondLst>
                                  <p:childTnLst>
                                    <p:animMotion origin="layout" path="M -1.875E-06 2.96296E-06 L -0.25 2.96296E-06" pathEditMode="relative" rAng="0" ptsTypes="AA">
                                      <p:cBhvr>
                                        <p:cTn id="24" dur="2000" spd="-100000" fill="hold"/>
                                        <p:tgtEl>
                                          <p:spTgt spid="7"/>
                                        </p:tgtEl>
                                        <p:attrNameLst>
                                          <p:attrName>ppt_x</p:attrName>
                                          <p:attrName>ppt_y</p:attrName>
                                        </p:attrNameLst>
                                      </p:cBhvr>
                                      <p:rCtr x="-12500" y="0"/>
                                    </p:animMotion>
                                  </p:childTnLst>
                                </p:cTn>
                              </p:par>
                              <p:par>
                                <p:cTn id="25" presetID="6" presetClass="emph" presetSubtype="0" autoRev="1" fill="hold" grpId="2" nodeType="withEffect">
                                  <p:stCondLst>
                                    <p:cond delay="0"/>
                                  </p:stCondLst>
                                  <p:childTnLst>
                                    <p:animScale>
                                      <p:cBhvr>
                                        <p:cTn id="26" dur="500" fill="hold"/>
                                        <p:tgtEl>
                                          <p:spTgt spid="7"/>
                                        </p:tgtEl>
                                      </p:cBhvr>
                                      <p:by x="120000" y="120000"/>
                                    </p:animScale>
                                  </p:childTnLst>
                                </p:cTn>
                              </p:par>
                              <p:par>
                                <p:cTn id="27" presetID="10" presetClass="entr" presetSubtype="0" fill="hold" grpId="0" nodeType="withEffect">
                                  <p:stCondLst>
                                    <p:cond delay="6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500"/>
                                        <p:tgtEl>
                                          <p:spTgt spid="6"/>
                                        </p:tgtEl>
                                      </p:cBhvr>
                                    </p:animEffect>
                                  </p:childTnLst>
                                </p:cTn>
                              </p:par>
                              <p:par>
                                <p:cTn id="30" presetID="35" presetClass="path" presetSubtype="0" accel="90000" decel="10000" fill="hold" grpId="1" nodeType="withEffect">
                                  <p:stCondLst>
                                    <p:cond delay="100"/>
                                  </p:stCondLst>
                                  <p:childTnLst>
                                    <p:animMotion origin="layout" path="M 3.33333E-06 -4.07407E-06 L -0.25 -4.07407E-06" pathEditMode="relative" rAng="0" ptsTypes="AA">
                                      <p:cBhvr>
                                        <p:cTn id="31" dur="2000" spd="-100000" fill="hold"/>
                                        <p:tgtEl>
                                          <p:spTgt spid="6"/>
                                        </p:tgtEl>
                                        <p:attrNameLst>
                                          <p:attrName>ppt_x</p:attrName>
                                          <p:attrName>ppt_y</p:attrName>
                                        </p:attrNameLst>
                                      </p:cBhvr>
                                      <p:rCtr x="-12500" y="0"/>
                                    </p:animMotion>
                                  </p:childTnLst>
                                </p:cTn>
                              </p:par>
                              <p:par>
                                <p:cTn id="32" presetID="6" presetClass="emph" presetSubtype="0" autoRev="1" fill="hold" grpId="2" nodeType="withEffect">
                                  <p:stCondLst>
                                    <p:cond delay="100"/>
                                  </p:stCondLst>
                                  <p:childTnLst>
                                    <p:animScale>
                                      <p:cBhvr>
                                        <p:cTn id="33" dur="500" fill="hold"/>
                                        <p:tgtEl>
                                          <p:spTgt spid="6"/>
                                        </p:tgtEl>
                                      </p:cBhvr>
                                      <p:by x="120000" y="120000"/>
                                    </p:animScale>
                                  </p:childTnLst>
                                </p:cTn>
                              </p:par>
                              <p:par>
                                <p:cTn id="34" presetID="10" presetClass="entr" presetSubtype="0" fill="hold" grpId="0" nodeType="withEffect">
                                  <p:stCondLst>
                                    <p:cond delay="70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500"/>
                                        <p:tgtEl>
                                          <p:spTgt spid="4"/>
                                        </p:tgtEl>
                                      </p:cBhvr>
                                    </p:animEffect>
                                  </p:childTnLst>
                                </p:cTn>
                              </p:par>
                              <p:par>
                                <p:cTn id="37" presetID="35" presetClass="path" presetSubtype="0" accel="90000" decel="10000" fill="hold" grpId="1" nodeType="withEffect">
                                  <p:stCondLst>
                                    <p:cond delay="200"/>
                                  </p:stCondLst>
                                  <p:childTnLst>
                                    <p:animMotion origin="layout" path="M -3.125E-06 2.96296E-06 L -0.25 2.96296E-06" pathEditMode="relative" rAng="0" ptsTypes="AA">
                                      <p:cBhvr>
                                        <p:cTn id="38" dur="2000" spd="-100000" fill="hold"/>
                                        <p:tgtEl>
                                          <p:spTgt spid="4"/>
                                        </p:tgtEl>
                                        <p:attrNameLst>
                                          <p:attrName>ppt_x</p:attrName>
                                          <p:attrName>ppt_y</p:attrName>
                                        </p:attrNameLst>
                                      </p:cBhvr>
                                      <p:rCtr x="-12500" y="0"/>
                                    </p:animMotion>
                                  </p:childTnLst>
                                </p:cTn>
                              </p:par>
                              <p:par>
                                <p:cTn id="39" presetID="6" presetClass="emph" presetSubtype="0" autoRev="1" fill="hold" grpId="2" nodeType="withEffect">
                                  <p:stCondLst>
                                    <p:cond delay="200"/>
                                  </p:stCondLst>
                                  <p:childTnLst>
                                    <p:animScale>
                                      <p:cBhvr>
                                        <p:cTn id="40" dur="500" fill="hold"/>
                                        <p:tgtEl>
                                          <p:spTgt spid="4"/>
                                        </p:tgtEl>
                                      </p:cBhvr>
                                      <p:by x="120000" y="120000"/>
                                    </p:animScale>
                                  </p:childTnLst>
                                </p:cTn>
                              </p:par>
                              <p:par>
                                <p:cTn id="41" presetID="10" presetClass="entr" presetSubtype="0" fill="hold" grpId="0" nodeType="withEffect">
                                  <p:stCondLst>
                                    <p:cond delay="80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500"/>
                                        <p:tgtEl>
                                          <p:spTgt spid="5"/>
                                        </p:tgtEl>
                                      </p:cBhvr>
                                    </p:animEffect>
                                  </p:childTnLst>
                                </p:cTn>
                              </p:par>
                              <p:par>
                                <p:cTn id="44" presetID="35" presetClass="path" presetSubtype="0" accel="90000" decel="10000" fill="hold" grpId="1" nodeType="withEffect">
                                  <p:stCondLst>
                                    <p:cond delay="300"/>
                                  </p:stCondLst>
                                  <p:childTnLst>
                                    <p:animMotion origin="layout" path="M -3.95833E-06 -2.22222E-06 L -0.25 -2.22222E-06" pathEditMode="relative" rAng="0" ptsTypes="AA">
                                      <p:cBhvr>
                                        <p:cTn id="45" dur="2000" spd="-100000" fill="hold"/>
                                        <p:tgtEl>
                                          <p:spTgt spid="5"/>
                                        </p:tgtEl>
                                        <p:attrNameLst>
                                          <p:attrName>ppt_x</p:attrName>
                                          <p:attrName>ppt_y</p:attrName>
                                        </p:attrNameLst>
                                      </p:cBhvr>
                                      <p:rCtr x="-12500" y="0"/>
                                    </p:animMotion>
                                  </p:childTnLst>
                                </p:cTn>
                              </p:par>
                              <p:par>
                                <p:cTn id="46" presetID="6" presetClass="emph" presetSubtype="0" autoRev="1" fill="hold" grpId="2" nodeType="withEffect">
                                  <p:stCondLst>
                                    <p:cond delay="300"/>
                                  </p:stCondLst>
                                  <p:childTnLst>
                                    <p:animScale>
                                      <p:cBhvr>
                                        <p:cTn id="47" dur="500" fill="hold"/>
                                        <p:tgtEl>
                                          <p:spTgt spid="5"/>
                                        </p:tgtEl>
                                      </p:cBhvr>
                                      <p:by x="120000" y="120000"/>
                                    </p:animScale>
                                  </p:childTnLst>
                                </p:cTn>
                              </p:par>
                            </p:childTnLst>
                          </p:cTn>
                        </p:par>
                        <p:par>
                          <p:cTn id="48" fill="hold">
                            <p:stCondLst>
                              <p:cond delay="2000"/>
                            </p:stCondLst>
                            <p:childTnLst>
                              <p:par>
                                <p:cTn id="49" presetID="53" presetClass="entr" presetSubtype="16"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childTnLst>
                                </p:cTn>
                              </p:par>
                              <p:par>
                                <p:cTn id="54" presetID="53" presetClass="entr" presetSubtype="16" fill="hold" grpId="0" nodeType="withEffect">
                                  <p:stCondLst>
                                    <p:cond delay="25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par>
                                <p:cTn id="64" presetID="53" presetClass="entr" presetSubtype="16" fill="hold" grpId="0" nodeType="withEffect">
                                  <p:stCondLst>
                                    <p:cond delay="50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2500"/>
                            </p:stCondLst>
                            <p:childTnLst>
                              <p:par>
                                <p:cTn id="70" presetID="53" presetClass="entr" presetSubtype="16" fill="hold" grpId="0" nodeType="after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ppt_w</p:attrName>
                                        </p:attrNameLst>
                                      </p:cBhvr>
                                      <p:tavLst>
                                        <p:tav tm="0">
                                          <p:val>
                                            <p:fltVal val="0"/>
                                          </p:val>
                                        </p:tav>
                                        <p:tav tm="100000">
                                          <p:val>
                                            <p:strVal val="#ppt_w"/>
                                          </p:val>
                                        </p:tav>
                                      </p:tavLst>
                                    </p:anim>
                                    <p:anim calcmode="lin" valueType="num">
                                      <p:cBhvr>
                                        <p:cTn id="73" dur="500" fill="hold"/>
                                        <p:tgtEl>
                                          <p:spTgt spid="13"/>
                                        </p:tgtEl>
                                        <p:attrNameLst>
                                          <p:attrName>ppt_h</p:attrName>
                                        </p:attrNameLst>
                                      </p:cBhvr>
                                      <p:tavLst>
                                        <p:tav tm="0">
                                          <p:val>
                                            <p:fltVal val="0"/>
                                          </p:val>
                                        </p:tav>
                                        <p:tav tm="100000">
                                          <p:val>
                                            <p:strVal val="#ppt_h"/>
                                          </p:val>
                                        </p:tav>
                                      </p:tavLst>
                                    </p:anim>
                                    <p:animEffect transition="in" filter="fade">
                                      <p:cBhvr>
                                        <p:cTn id="74" dur="500"/>
                                        <p:tgtEl>
                                          <p:spTgt spid="13"/>
                                        </p:tgtEl>
                                      </p:cBhvr>
                                    </p:animEffect>
                                  </p:childTnLst>
                                </p:cTn>
                              </p:par>
                            </p:childTnLst>
                          </p:cTn>
                        </p:par>
                        <p:par>
                          <p:cTn id="75" fill="hold">
                            <p:stCondLst>
                              <p:cond delay="3000"/>
                            </p:stCondLst>
                            <p:childTnLst>
                              <p:par>
                                <p:cTn id="76" presetID="53" presetClass="entr" presetSubtype="16" fill="hold" grpId="0" nodeType="afterEffect">
                                  <p:stCondLst>
                                    <p:cond delay="0"/>
                                  </p:stCondLst>
                                  <p:iterate type="lt">
                                    <p:tmPct val="10000"/>
                                  </p:iterate>
                                  <p:childTnLst>
                                    <p:set>
                                      <p:cBhvr>
                                        <p:cTn id="77" dur="1" fill="hold">
                                          <p:stCondLst>
                                            <p:cond delay="0"/>
                                          </p:stCondLst>
                                        </p:cTn>
                                        <p:tgtEl>
                                          <p:spTgt spid="12"/>
                                        </p:tgtEl>
                                        <p:attrNameLst>
                                          <p:attrName>style.visibility</p:attrName>
                                        </p:attrNameLst>
                                      </p:cBhvr>
                                      <p:to>
                                        <p:strVal val="visible"/>
                                      </p:to>
                                    </p:set>
                                    <p:anim calcmode="lin" valueType="num">
                                      <p:cBhvr>
                                        <p:cTn id="78" dur="100" fill="hold"/>
                                        <p:tgtEl>
                                          <p:spTgt spid="12"/>
                                        </p:tgtEl>
                                        <p:attrNameLst>
                                          <p:attrName>ppt_w</p:attrName>
                                        </p:attrNameLst>
                                      </p:cBhvr>
                                      <p:tavLst>
                                        <p:tav tm="0">
                                          <p:val>
                                            <p:fltVal val="0"/>
                                          </p:val>
                                        </p:tav>
                                        <p:tav tm="100000">
                                          <p:val>
                                            <p:strVal val="#ppt_w"/>
                                          </p:val>
                                        </p:tav>
                                      </p:tavLst>
                                    </p:anim>
                                    <p:anim calcmode="lin" valueType="num">
                                      <p:cBhvr>
                                        <p:cTn id="79" dur="100" fill="hold"/>
                                        <p:tgtEl>
                                          <p:spTgt spid="12"/>
                                        </p:tgtEl>
                                        <p:attrNameLst>
                                          <p:attrName>ppt_h</p:attrName>
                                        </p:attrNameLst>
                                      </p:cBhvr>
                                      <p:tavLst>
                                        <p:tav tm="0">
                                          <p:val>
                                            <p:fltVal val="0"/>
                                          </p:val>
                                        </p:tav>
                                        <p:tav tm="100000">
                                          <p:val>
                                            <p:strVal val="#ppt_h"/>
                                          </p:val>
                                        </p:tav>
                                      </p:tavLst>
                                    </p:anim>
                                    <p:animEffect transition="in" filter="fade">
                                      <p:cBhvr>
                                        <p:cTn id="80" dur="100"/>
                                        <p:tgtEl>
                                          <p:spTgt spid="12"/>
                                        </p:tgtEl>
                                      </p:cBhvr>
                                    </p:animEffect>
                                  </p:childTnLst>
                                </p:cTn>
                              </p:par>
                            </p:childTnLst>
                          </p:cTn>
                        </p:par>
                        <p:par>
                          <p:cTn id="81" fill="hold">
                            <p:stCondLst>
                              <p:cond delay="5279"/>
                            </p:stCondLst>
                            <p:childTnLst>
                              <p:par>
                                <p:cTn id="82" presetID="53" presetClass="entr" presetSubtype="16" fill="hold" grpId="0" nodeType="afterEffect">
                                  <p:stCondLst>
                                    <p:cond delay="0"/>
                                  </p:stCondLst>
                                  <p:childTnLst>
                                    <p:set>
                                      <p:cBhvr>
                                        <p:cTn id="83" dur="1" fill="hold">
                                          <p:stCondLst>
                                            <p:cond delay="0"/>
                                          </p:stCondLst>
                                        </p:cTn>
                                        <p:tgtEl>
                                          <p:spTgt spid="15"/>
                                        </p:tgtEl>
                                        <p:attrNameLst>
                                          <p:attrName>style.visibility</p:attrName>
                                        </p:attrNameLst>
                                      </p:cBhvr>
                                      <p:to>
                                        <p:strVal val="visible"/>
                                      </p:to>
                                    </p:set>
                                    <p:anim calcmode="lin" valueType="num">
                                      <p:cBhvr>
                                        <p:cTn id="84" dur="500" fill="hold"/>
                                        <p:tgtEl>
                                          <p:spTgt spid="15"/>
                                        </p:tgtEl>
                                        <p:attrNameLst>
                                          <p:attrName>ppt_w</p:attrName>
                                        </p:attrNameLst>
                                      </p:cBhvr>
                                      <p:tavLst>
                                        <p:tav tm="0">
                                          <p:val>
                                            <p:fltVal val="0"/>
                                          </p:val>
                                        </p:tav>
                                        <p:tav tm="100000">
                                          <p:val>
                                            <p:strVal val="#ppt_w"/>
                                          </p:val>
                                        </p:tav>
                                      </p:tavLst>
                                    </p:anim>
                                    <p:anim calcmode="lin" valueType="num">
                                      <p:cBhvr>
                                        <p:cTn id="85" dur="500" fill="hold"/>
                                        <p:tgtEl>
                                          <p:spTgt spid="15"/>
                                        </p:tgtEl>
                                        <p:attrNameLst>
                                          <p:attrName>ppt_h</p:attrName>
                                        </p:attrNameLst>
                                      </p:cBhvr>
                                      <p:tavLst>
                                        <p:tav tm="0">
                                          <p:val>
                                            <p:fltVal val="0"/>
                                          </p:val>
                                        </p:tav>
                                        <p:tav tm="100000">
                                          <p:val>
                                            <p:strVal val="#ppt_h"/>
                                          </p:val>
                                        </p:tav>
                                      </p:tavLst>
                                    </p:anim>
                                    <p:animEffect transition="in" filter="fade">
                                      <p:cBhvr>
                                        <p:cTn id="86" dur="500"/>
                                        <p:tgtEl>
                                          <p:spTgt spid="15"/>
                                        </p:tgtEl>
                                      </p:cBhvr>
                                    </p:animEffect>
                                  </p:childTnLst>
                                </p:cTn>
                              </p:par>
                            </p:childTnLst>
                          </p:cTn>
                        </p:par>
                        <p:par>
                          <p:cTn id="87" fill="hold">
                            <p:stCondLst>
                              <p:cond delay="5779"/>
                            </p:stCondLst>
                            <p:childTnLst>
                              <p:par>
                                <p:cTn id="88" presetID="53" presetClass="entr" presetSubtype="16" fill="hold" grpId="0" nodeType="afterEffect">
                                  <p:stCondLst>
                                    <p:cond delay="0"/>
                                  </p:stCondLst>
                                  <p:iterate type="lt">
                                    <p:tmPct val="10000"/>
                                  </p:iterate>
                                  <p:childTnLst>
                                    <p:set>
                                      <p:cBhvr>
                                        <p:cTn id="89" dur="1" fill="hold">
                                          <p:stCondLst>
                                            <p:cond delay="0"/>
                                          </p:stCondLst>
                                        </p:cTn>
                                        <p:tgtEl>
                                          <p:spTgt spid="14"/>
                                        </p:tgtEl>
                                        <p:attrNameLst>
                                          <p:attrName>style.visibility</p:attrName>
                                        </p:attrNameLst>
                                      </p:cBhvr>
                                      <p:to>
                                        <p:strVal val="visible"/>
                                      </p:to>
                                    </p:set>
                                    <p:anim calcmode="lin" valueType="num">
                                      <p:cBhvr>
                                        <p:cTn id="90" dur="100" fill="hold"/>
                                        <p:tgtEl>
                                          <p:spTgt spid="14"/>
                                        </p:tgtEl>
                                        <p:attrNameLst>
                                          <p:attrName>ppt_w</p:attrName>
                                        </p:attrNameLst>
                                      </p:cBhvr>
                                      <p:tavLst>
                                        <p:tav tm="0">
                                          <p:val>
                                            <p:fltVal val="0"/>
                                          </p:val>
                                        </p:tav>
                                        <p:tav tm="100000">
                                          <p:val>
                                            <p:strVal val="#ppt_w"/>
                                          </p:val>
                                        </p:tav>
                                      </p:tavLst>
                                    </p:anim>
                                    <p:anim calcmode="lin" valueType="num">
                                      <p:cBhvr>
                                        <p:cTn id="91" dur="100" fill="hold"/>
                                        <p:tgtEl>
                                          <p:spTgt spid="14"/>
                                        </p:tgtEl>
                                        <p:attrNameLst>
                                          <p:attrName>ppt_h</p:attrName>
                                        </p:attrNameLst>
                                      </p:cBhvr>
                                      <p:tavLst>
                                        <p:tav tm="0">
                                          <p:val>
                                            <p:fltVal val="0"/>
                                          </p:val>
                                        </p:tav>
                                        <p:tav tm="100000">
                                          <p:val>
                                            <p:strVal val="#ppt_h"/>
                                          </p:val>
                                        </p:tav>
                                      </p:tavLst>
                                    </p:anim>
                                    <p:animEffect transition="in" filter="fade">
                                      <p:cBhvr>
                                        <p:cTn id="92" dur="100"/>
                                        <p:tgtEl>
                                          <p:spTgt spid="14"/>
                                        </p:tgtEl>
                                      </p:cBhvr>
                                    </p:animEffect>
                                  </p:childTnLst>
                                </p:cTn>
                              </p:par>
                            </p:childTnLst>
                          </p:cTn>
                        </p:par>
                        <p:par>
                          <p:cTn id="93" fill="hold">
                            <p:stCondLst>
                              <p:cond delay="6260"/>
                            </p:stCondLst>
                            <p:childTnLst>
                              <p:par>
                                <p:cTn id="94" presetID="53" presetClass="entr" presetSubtype="16"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p:cTn id="96" dur="500" fill="hold"/>
                                        <p:tgtEl>
                                          <p:spTgt spid="16"/>
                                        </p:tgtEl>
                                        <p:attrNameLst>
                                          <p:attrName>ppt_w</p:attrName>
                                        </p:attrNameLst>
                                      </p:cBhvr>
                                      <p:tavLst>
                                        <p:tav tm="0">
                                          <p:val>
                                            <p:fltVal val="0"/>
                                          </p:val>
                                        </p:tav>
                                        <p:tav tm="100000">
                                          <p:val>
                                            <p:strVal val="#ppt_w"/>
                                          </p:val>
                                        </p:tav>
                                      </p:tavLst>
                                    </p:anim>
                                    <p:anim calcmode="lin" valueType="num">
                                      <p:cBhvr>
                                        <p:cTn id="97" dur="500" fill="hold"/>
                                        <p:tgtEl>
                                          <p:spTgt spid="16"/>
                                        </p:tgtEl>
                                        <p:attrNameLst>
                                          <p:attrName>ppt_h</p:attrName>
                                        </p:attrNameLst>
                                      </p:cBhvr>
                                      <p:tavLst>
                                        <p:tav tm="0">
                                          <p:val>
                                            <p:fltVal val="0"/>
                                          </p:val>
                                        </p:tav>
                                        <p:tav tm="100000">
                                          <p:val>
                                            <p:strVal val="#ppt_h"/>
                                          </p:val>
                                        </p:tav>
                                      </p:tavLst>
                                    </p:anim>
                                    <p:animEffect transition="in" filter="fade">
                                      <p:cBhvr>
                                        <p:cTn id="98" dur="500"/>
                                        <p:tgtEl>
                                          <p:spTgt spid="16"/>
                                        </p:tgtEl>
                                      </p:cBhvr>
                                    </p:animEffect>
                                  </p:childTnLst>
                                </p:cTn>
                              </p:par>
                            </p:childTnLst>
                          </p:cTn>
                        </p:par>
                        <p:par>
                          <p:cTn id="99" fill="hold">
                            <p:stCondLst>
                              <p:cond delay="6760"/>
                            </p:stCondLst>
                            <p:childTnLst>
                              <p:par>
                                <p:cTn id="100" presetID="53" presetClass="entr" presetSubtype="16" fill="hold" grpId="0" nodeType="afterEffect">
                                  <p:stCondLst>
                                    <p:cond delay="0"/>
                                  </p:stCondLst>
                                  <p:iterate type="lt">
                                    <p:tmPct val="10000"/>
                                  </p:iterate>
                                  <p:childTnLst>
                                    <p:set>
                                      <p:cBhvr>
                                        <p:cTn id="101" dur="1" fill="hold">
                                          <p:stCondLst>
                                            <p:cond delay="0"/>
                                          </p:stCondLst>
                                        </p:cTn>
                                        <p:tgtEl>
                                          <p:spTgt spid="17"/>
                                        </p:tgtEl>
                                        <p:attrNameLst>
                                          <p:attrName>style.visibility</p:attrName>
                                        </p:attrNameLst>
                                      </p:cBhvr>
                                      <p:to>
                                        <p:strVal val="visible"/>
                                      </p:to>
                                    </p:set>
                                    <p:anim calcmode="lin" valueType="num">
                                      <p:cBhvr>
                                        <p:cTn id="102" dur="100" fill="hold"/>
                                        <p:tgtEl>
                                          <p:spTgt spid="17"/>
                                        </p:tgtEl>
                                        <p:attrNameLst>
                                          <p:attrName>ppt_w</p:attrName>
                                        </p:attrNameLst>
                                      </p:cBhvr>
                                      <p:tavLst>
                                        <p:tav tm="0">
                                          <p:val>
                                            <p:fltVal val="0"/>
                                          </p:val>
                                        </p:tav>
                                        <p:tav tm="100000">
                                          <p:val>
                                            <p:strVal val="#ppt_w"/>
                                          </p:val>
                                        </p:tav>
                                      </p:tavLst>
                                    </p:anim>
                                    <p:anim calcmode="lin" valueType="num">
                                      <p:cBhvr>
                                        <p:cTn id="103" dur="100" fill="hold"/>
                                        <p:tgtEl>
                                          <p:spTgt spid="17"/>
                                        </p:tgtEl>
                                        <p:attrNameLst>
                                          <p:attrName>ppt_h</p:attrName>
                                        </p:attrNameLst>
                                      </p:cBhvr>
                                      <p:tavLst>
                                        <p:tav tm="0">
                                          <p:val>
                                            <p:fltVal val="0"/>
                                          </p:val>
                                        </p:tav>
                                        <p:tav tm="100000">
                                          <p:val>
                                            <p:strVal val="#ppt_h"/>
                                          </p:val>
                                        </p:tav>
                                      </p:tavLst>
                                    </p:anim>
                                    <p:animEffect transition="in" filter="fade">
                                      <p:cBhvr>
                                        <p:cTn id="104" dur="100"/>
                                        <p:tgtEl>
                                          <p:spTgt spid="17"/>
                                        </p:tgtEl>
                                      </p:cBhvr>
                                    </p:animEffect>
                                  </p:childTnLst>
                                </p:cTn>
                              </p:par>
                            </p:childTnLst>
                          </p:cTn>
                        </p:par>
                        <p:par>
                          <p:cTn id="105" fill="hold">
                            <p:stCondLst>
                              <p:cond delay="7090"/>
                            </p:stCondLst>
                            <p:childTnLst>
                              <p:par>
                                <p:cTn id="106" presetID="53" presetClass="entr" presetSubtype="16"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childTnLst>
                          </p:cTn>
                        </p:par>
                        <p:par>
                          <p:cTn id="111" fill="hold">
                            <p:stCondLst>
                              <p:cond delay="7590"/>
                            </p:stCondLst>
                            <p:childTnLst>
                              <p:par>
                                <p:cTn id="112" presetID="53" presetClass="entr" presetSubtype="16" fill="hold" grpId="0" nodeType="afterEffect">
                                  <p:stCondLst>
                                    <p:cond delay="0"/>
                                  </p:stCondLst>
                                  <p:iterate type="lt">
                                    <p:tmPct val="10000"/>
                                  </p:iterate>
                                  <p:childTnLst>
                                    <p:set>
                                      <p:cBhvr>
                                        <p:cTn id="113" dur="1" fill="hold">
                                          <p:stCondLst>
                                            <p:cond delay="0"/>
                                          </p:stCondLst>
                                        </p:cTn>
                                        <p:tgtEl>
                                          <p:spTgt spid="19"/>
                                        </p:tgtEl>
                                        <p:attrNameLst>
                                          <p:attrName>style.visibility</p:attrName>
                                        </p:attrNameLst>
                                      </p:cBhvr>
                                      <p:to>
                                        <p:strVal val="visible"/>
                                      </p:to>
                                    </p:set>
                                    <p:anim calcmode="lin" valueType="num">
                                      <p:cBhvr>
                                        <p:cTn id="114" dur="100" fill="hold"/>
                                        <p:tgtEl>
                                          <p:spTgt spid="19"/>
                                        </p:tgtEl>
                                        <p:attrNameLst>
                                          <p:attrName>ppt_w</p:attrName>
                                        </p:attrNameLst>
                                      </p:cBhvr>
                                      <p:tavLst>
                                        <p:tav tm="0">
                                          <p:val>
                                            <p:fltVal val="0"/>
                                          </p:val>
                                        </p:tav>
                                        <p:tav tm="100000">
                                          <p:val>
                                            <p:strVal val="#ppt_w"/>
                                          </p:val>
                                        </p:tav>
                                      </p:tavLst>
                                    </p:anim>
                                    <p:anim calcmode="lin" valueType="num">
                                      <p:cBhvr>
                                        <p:cTn id="115" dur="100" fill="hold"/>
                                        <p:tgtEl>
                                          <p:spTgt spid="19"/>
                                        </p:tgtEl>
                                        <p:attrNameLst>
                                          <p:attrName>ppt_h</p:attrName>
                                        </p:attrNameLst>
                                      </p:cBhvr>
                                      <p:tavLst>
                                        <p:tav tm="0">
                                          <p:val>
                                            <p:fltVal val="0"/>
                                          </p:val>
                                        </p:tav>
                                        <p:tav tm="100000">
                                          <p:val>
                                            <p:strVal val="#ppt_h"/>
                                          </p:val>
                                        </p:tav>
                                      </p:tavLst>
                                    </p:anim>
                                    <p:animEffect transition="in" filter="fade">
                                      <p:cBhvr>
                                        <p:cTn id="116" dur="1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P spid="4" grpId="2" animBg="1"/>
      <p:bldP spid="5" grpId="0" animBg="1"/>
      <p:bldP spid="5" grpId="1" animBg="1"/>
      <p:bldP spid="5" grpId="2" animBg="1"/>
      <p:bldP spid="6" grpId="0" animBg="1"/>
      <p:bldP spid="6" grpId="1" animBg="1"/>
      <p:bldP spid="6" grpId="2" animBg="1"/>
      <p:bldP spid="7" grpId="0" animBg="1"/>
      <p:bldP spid="7" grpId="1" animBg="1"/>
      <p:bldP spid="7" grpId="2" animBg="1"/>
      <p:bldP spid="8" grpId="0" animBg="1"/>
      <p:bldP spid="9" grpId="0" animBg="1"/>
      <p:bldP spid="10" grpId="0" animBg="1"/>
      <p:bldP spid="11" grpId="0" animBg="1"/>
      <p:bldP spid="12" grpId="0"/>
      <p:bldP spid="13" grpId="0"/>
      <p:bldP spid="14" grpId="0"/>
      <p:bldP spid="15" grpId="0"/>
      <p:bldP spid="16" grpId="0"/>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a:stretch>
        </a:blipFill>
        <a:effectLst/>
      </p:bgPr>
    </p:bg>
    <p:spTree>
      <p:nvGrpSpPr>
        <p:cNvPr id="1" name=""/>
        <p:cNvGrpSpPr/>
        <p:nvPr/>
      </p:nvGrpSpPr>
      <p:grpSpPr>
        <a:xfrm>
          <a:off x="0" y="0"/>
          <a:ext cx="0" cy="0"/>
          <a:chOff x="0" y="0"/>
          <a:chExt cx="0" cy="0"/>
        </a:xfrm>
      </p:grpSpPr>
      <p:sp>
        <p:nvSpPr>
          <p:cNvPr id="80" name="圆角矩形 79"/>
          <p:cNvSpPr/>
          <p:nvPr/>
        </p:nvSpPr>
        <p:spPr>
          <a:xfrm>
            <a:off x="561920" y="2107618"/>
            <a:ext cx="2448272" cy="2375693"/>
          </a:xfrm>
          <a:prstGeom prst="roundRect">
            <a:avLst>
              <a:gd name="adj" fmla="val 945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81" name="组合 80"/>
          <p:cNvGrpSpPr/>
          <p:nvPr/>
        </p:nvGrpSpPr>
        <p:grpSpPr>
          <a:xfrm>
            <a:off x="1041686" y="975733"/>
            <a:ext cx="1447442" cy="1447442"/>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83" name="椭圆 82"/>
            <p:cNvSpPr/>
            <p:nvPr/>
          </p:nvSpPr>
          <p:spPr>
            <a:xfrm>
              <a:off x="392112" y="760412"/>
              <a:ext cx="3825874" cy="3825874"/>
            </a:xfrm>
            <a:prstGeom prst="ellipse">
              <a:avLst/>
            </a:pr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84" name="椭圆 83"/>
          <p:cNvSpPr/>
          <p:nvPr/>
        </p:nvSpPr>
        <p:spPr>
          <a:xfrm>
            <a:off x="2145773" y="1920961"/>
            <a:ext cx="373310" cy="373310"/>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cs typeface="+mn-ea"/>
                <a:sym typeface="+mn-lt"/>
              </a:rPr>
              <a:t>1</a:t>
            </a:r>
            <a:endParaRPr lang="zh-CN" altLang="en-US" sz="2400">
              <a:cs typeface="+mn-ea"/>
              <a:sym typeface="+mn-lt"/>
            </a:endParaRPr>
          </a:p>
        </p:txBody>
      </p:sp>
      <p:sp>
        <p:nvSpPr>
          <p:cNvPr id="86" name="TextBox 85"/>
          <p:cNvSpPr txBox="1"/>
          <p:nvPr/>
        </p:nvSpPr>
        <p:spPr>
          <a:xfrm>
            <a:off x="826069" y="2653096"/>
            <a:ext cx="1944216" cy="1601977"/>
          </a:xfrm>
          <a:prstGeom prst="rect">
            <a:avLst/>
          </a:prstGeom>
          <a:noFill/>
        </p:spPr>
        <p:txBody>
          <a:bodyPr wrap="square" lIns="0" tIns="0" rIns="0" bIns="0" rtlCol="0">
            <a:spAutoFit/>
          </a:bodyPr>
          <a:lstStyle/>
          <a:p>
            <a:pPr>
              <a:lnSpc>
                <a:spcPct val="130000"/>
              </a:lnSpc>
            </a:pPr>
            <a:r>
              <a:rPr lang="zh-CN" altLang="en-US" sz="1000">
                <a:solidFill>
                  <a:schemeClr val="tx1">
                    <a:lumMod val="75000"/>
                    <a:lumOff val="25000"/>
                  </a:schemeClr>
                </a:solidFill>
                <a:cs typeface="+mn-ea"/>
                <a:sym typeface="+mn-lt"/>
              </a:rPr>
              <a:t>       点击输入简要文字内容，文字内容需概括精炼，不用多余的文字修饰。点击输入简要文字内容，文字内容需概括精炼，不用多余的文字修饰。</a:t>
            </a:r>
            <a:endParaRPr lang="en-US" altLang="zh-CN" sz="1000">
              <a:solidFill>
                <a:schemeClr val="tx1">
                  <a:lumMod val="75000"/>
                  <a:lumOff val="25000"/>
                </a:schemeClr>
              </a:solidFill>
              <a:cs typeface="+mn-ea"/>
              <a:sym typeface="+mn-lt"/>
            </a:endParaRPr>
          </a:p>
          <a:p>
            <a:pPr>
              <a:lnSpc>
                <a:spcPct val="130000"/>
              </a:lnSpc>
            </a:pPr>
            <a:r>
              <a:rPr lang="zh-CN" altLang="en-US" sz="1000">
                <a:solidFill>
                  <a:schemeClr val="tx1">
                    <a:lumMod val="75000"/>
                    <a:lumOff val="25000"/>
                  </a:schemeClr>
                </a:solidFill>
                <a:cs typeface="+mn-ea"/>
                <a:sym typeface="+mn-lt"/>
              </a:rPr>
              <a:t>       点击输入简要文字内容，文字内容需概括精炼，不用多余的文字修饰。</a:t>
            </a:r>
            <a:endParaRPr lang="zh-CN" altLang="en-US" sz="1600" b="1">
              <a:solidFill>
                <a:schemeClr val="tx1">
                  <a:lumMod val="75000"/>
                  <a:lumOff val="25000"/>
                </a:schemeClr>
              </a:solidFill>
              <a:cs typeface="+mn-ea"/>
              <a:sym typeface="+mn-lt"/>
            </a:endParaRPr>
          </a:p>
        </p:txBody>
      </p:sp>
      <p:sp>
        <p:nvSpPr>
          <p:cNvPr id="87" name="圆角矩形 86"/>
          <p:cNvSpPr/>
          <p:nvPr/>
        </p:nvSpPr>
        <p:spPr>
          <a:xfrm>
            <a:off x="3353224" y="2119459"/>
            <a:ext cx="2448272" cy="2375693"/>
          </a:xfrm>
          <a:prstGeom prst="roundRect">
            <a:avLst>
              <a:gd name="adj" fmla="val 945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88" name="组合 87"/>
          <p:cNvGrpSpPr/>
          <p:nvPr/>
        </p:nvGrpSpPr>
        <p:grpSpPr>
          <a:xfrm>
            <a:off x="3832990" y="987574"/>
            <a:ext cx="1447442" cy="1447442"/>
            <a:chOff x="304800" y="673100"/>
            <a:chExt cx="4000500" cy="4000500"/>
          </a:xfrm>
          <a:effectLst>
            <a:outerShdw blurRad="444500" dist="254000" dir="8100000" algn="tr" rotWithShape="0">
              <a:prstClr val="black">
                <a:alpha val="50000"/>
              </a:prstClr>
            </a:outerShdw>
          </a:effectLst>
        </p:grpSpPr>
        <p:sp>
          <p:nvSpPr>
            <p:cNvPr id="89" name="同心圆 8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90" name="椭圆 89"/>
            <p:cNvSpPr/>
            <p:nvPr/>
          </p:nvSpPr>
          <p:spPr>
            <a:xfrm>
              <a:off x="392112" y="760412"/>
              <a:ext cx="3825874" cy="3825874"/>
            </a:xfrm>
            <a:prstGeom prst="ellipse">
              <a:avLst/>
            </a:pr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91" name="椭圆 90"/>
          <p:cNvSpPr/>
          <p:nvPr/>
        </p:nvSpPr>
        <p:spPr>
          <a:xfrm>
            <a:off x="4937077" y="1932802"/>
            <a:ext cx="373310" cy="373310"/>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cs typeface="+mn-ea"/>
                <a:sym typeface="+mn-lt"/>
              </a:rPr>
              <a:t>2</a:t>
            </a:r>
            <a:endParaRPr lang="zh-CN" altLang="en-US" sz="2400">
              <a:cs typeface="+mn-ea"/>
              <a:sym typeface="+mn-lt"/>
            </a:endParaRPr>
          </a:p>
        </p:txBody>
      </p:sp>
      <p:sp>
        <p:nvSpPr>
          <p:cNvPr id="93" name="TextBox 92"/>
          <p:cNvSpPr txBox="1"/>
          <p:nvPr/>
        </p:nvSpPr>
        <p:spPr>
          <a:xfrm>
            <a:off x="3617372" y="2664937"/>
            <a:ext cx="1944216" cy="1601977"/>
          </a:xfrm>
          <a:prstGeom prst="rect">
            <a:avLst/>
          </a:prstGeom>
          <a:noFill/>
        </p:spPr>
        <p:txBody>
          <a:bodyPr wrap="square" lIns="0" tIns="0" rIns="0" bIns="0" rtlCol="0">
            <a:spAutoFit/>
          </a:bodyPr>
          <a:lstStyle/>
          <a:p>
            <a:pPr>
              <a:lnSpc>
                <a:spcPct val="130000"/>
              </a:lnSpc>
            </a:pPr>
            <a:r>
              <a:rPr lang="zh-CN" altLang="en-US" sz="1000">
                <a:solidFill>
                  <a:schemeClr val="tx1">
                    <a:lumMod val="75000"/>
                    <a:lumOff val="25000"/>
                  </a:schemeClr>
                </a:solidFill>
                <a:cs typeface="+mn-ea"/>
                <a:sym typeface="+mn-lt"/>
              </a:rPr>
              <a:t>       点击输入简要文字内容，文字内容需概括精炼，不用多余的文字修饰。点击输入简要文字内容，文字内容需概括精炼，不用多余的文字修饰。</a:t>
            </a:r>
            <a:endParaRPr lang="en-US" altLang="zh-CN" sz="1000">
              <a:solidFill>
                <a:schemeClr val="tx1">
                  <a:lumMod val="75000"/>
                  <a:lumOff val="25000"/>
                </a:schemeClr>
              </a:solidFill>
              <a:cs typeface="+mn-ea"/>
              <a:sym typeface="+mn-lt"/>
            </a:endParaRPr>
          </a:p>
          <a:p>
            <a:pPr>
              <a:lnSpc>
                <a:spcPct val="130000"/>
              </a:lnSpc>
            </a:pPr>
            <a:r>
              <a:rPr lang="zh-CN" altLang="en-US" sz="1000">
                <a:solidFill>
                  <a:schemeClr val="tx1">
                    <a:lumMod val="75000"/>
                    <a:lumOff val="25000"/>
                  </a:schemeClr>
                </a:solidFill>
                <a:cs typeface="+mn-ea"/>
                <a:sym typeface="+mn-lt"/>
              </a:rPr>
              <a:t>       点击输入简要文字内容，文字内容需概括精炼，不用多余的文字修饰。</a:t>
            </a:r>
            <a:endParaRPr lang="zh-CN" altLang="en-US" sz="1600" b="1">
              <a:solidFill>
                <a:schemeClr val="tx1">
                  <a:lumMod val="75000"/>
                  <a:lumOff val="25000"/>
                </a:schemeClr>
              </a:solidFill>
              <a:cs typeface="+mn-ea"/>
              <a:sym typeface="+mn-lt"/>
            </a:endParaRPr>
          </a:p>
        </p:txBody>
      </p:sp>
      <p:sp>
        <p:nvSpPr>
          <p:cNvPr id="94" name="圆角矩形 93"/>
          <p:cNvSpPr/>
          <p:nvPr/>
        </p:nvSpPr>
        <p:spPr>
          <a:xfrm>
            <a:off x="6133072" y="2115265"/>
            <a:ext cx="2448272" cy="2375693"/>
          </a:xfrm>
          <a:prstGeom prst="roundRect">
            <a:avLst>
              <a:gd name="adj" fmla="val 945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95" name="组合 94"/>
          <p:cNvGrpSpPr/>
          <p:nvPr/>
        </p:nvGrpSpPr>
        <p:grpSpPr>
          <a:xfrm>
            <a:off x="6612838" y="983380"/>
            <a:ext cx="1447442" cy="1447442"/>
            <a:chOff x="304800" y="673100"/>
            <a:chExt cx="4000500" cy="4000500"/>
          </a:xfrm>
          <a:effectLst>
            <a:outerShdw blurRad="444500" dist="254000" dir="8100000" algn="tr" rotWithShape="0">
              <a:prstClr val="black">
                <a:alpha val="50000"/>
              </a:prstClr>
            </a:outerShdw>
          </a:effectLst>
        </p:grpSpPr>
        <p:sp>
          <p:nvSpPr>
            <p:cNvPr id="96" name="同心圆 9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sym typeface="+mn-lt"/>
              </a:endParaRPr>
            </a:p>
          </p:txBody>
        </p:sp>
        <p:sp>
          <p:nvSpPr>
            <p:cNvPr id="97" name="椭圆 96"/>
            <p:cNvSpPr/>
            <p:nvPr/>
          </p:nvSpPr>
          <p:spPr>
            <a:xfrm>
              <a:off x="392112" y="760412"/>
              <a:ext cx="3825874" cy="3825874"/>
            </a:xfrm>
            <a:prstGeom prst="ellipse">
              <a:avLst/>
            </a:pr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98" name="椭圆 97"/>
          <p:cNvSpPr/>
          <p:nvPr/>
        </p:nvSpPr>
        <p:spPr>
          <a:xfrm>
            <a:off x="7716925" y="1928608"/>
            <a:ext cx="373310" cy="373310"/>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cs typeface="+mn-ea"/>
                <a:sym typeface="+mn-lt"/>
              </a:rPr>
              <a:t>3</a:t>
            </a:r>
            <a:endParaRPr lang="zh-CN" altLang="en-US" sz="2400">
              <a:cs typeface="+mn-ea"/>
              <a:sym typeface="+mn-lt"/>
            </a:endParaRPr>
          </a:p>
        </p:txBody>
      </p:sp>
      <p:sp>
        <p:nvSpPr>
          <p:cNvPr id="100" name="TextBox 99"/>
          <p:cNvSpPr txBox="1"/>
          <p:nvPr/>
        </p:nvSpPr>
        <p:spPr>
          <a:xfrm>
            <a:off x="6397220" y="2660743"/>
            <a:ext cx="1944216" cy="1601977"/>
          </a:xfrm>
          <a:prstGeom prst="rect">
            <a:avLst/>
          </a:prstGeom>
          <a:noFill/>
        </p:spPr>
        <p:txBody>
          <a:bodyPr wrap="square" lIns="0" tIns="0" rIns="0" bIns="0" rtlCol="0">
            <a:spAutoFit/>
          </a:bodyPr>
          <a:lstStyle/>
          <a:p>
            <a:pPr>
              <a:lnSpc>
                <a:spcPct val="130000"/>
              </a:lnSpc>
            </a:pPr>
            <a:r>
              <a:rPr lang="zh-CN" altLang="en-US" sz="1000">
                <a:solidFill>
                  <a:schemeClr val="tx1">
                    <a:lumMod val="75000"/>
                    <a:lumOff val="25000"/>
                  </a:schemeClr>
                </a:solidFill>
                <a:cs typeface="+mn-ea"/>
                <a:sym typeface="+mn-lt"/>
              </a:rPr>
              <a:t>       点击输入简要文字内容，文字内容需概括精炼，不用多余的文字修饰。点击输入简要文字内容，文字内容需概括精炼，不用多余的文字修饰。</a:t>
            </a:r>
            <a:endParaRPr lang="en-US" altLang="zh-CN" sz="1000">
              <a:solidFill>
                <a:schemeClr val="tx1">
                  <a:lumMod val="75000"/>
                  <a:lumOff val="25000"/>
                </a:schemeClr>
              </a:solidFill>
              <a:cs typeface="+mn-ea"/>
              <a:sym typeface="+mn-lt"/>
            </a:endParaRPr>
          </a:p>
          <a:p>
            <a:pPr>
              <a:lnSpc>
                <a:spcPct val="130000"/>
              </a:lnSpc>
            </a:pPr>
            <a:r>
              <a:rPr lang="zh-CN" altLang="en-US" sz="1000">
                <a:solidFill>
                  <a:schemeClr val="tx1">
                    <a:lumMod val="75000"/>
                    <a:lumOff val="25000"/>
                  </a:schemeClr>
                </a:solidFill>
                <a:cs typeface="+mn-ea"/>
                <a:sym typeface="+mn-lt"/>
              </a:rPr>
              <a:t>       点击输入简要文字内容，文字内容需概括精炼，不用多余的文字修饰。</a:t>
            </a:r>
            <a:endParaRPr lang="zh-CN" altLang="en-US" sz="1600" b="1">
              <a:solidFill>
                <a:schemeClr val="tx1">
                  <a:lumMod val="75000"/>
                  <a:lumOff val="25000"/>
                </a:schemeClr>
              </a:solidFill>
              <a:cs typeface="+mn-ea"/>
              <a:sym typeface="+mn-lt"/>
            </a:endParaRPr>
          </a:p>
        </p:txBody>
      </p:sp>
      <p:cxnSp>
        <p:nvCxnSpPr>
          <p:cNvPr id="21" name="直接连接符 20"/>
          <p:cNvCxnSpPr/>
          <p:nvPr/>
        </p:nvCxnSpPr>
        <p:spPr>
          <a:xfrm>
            <a:off x="0" y="581892"/>
            <a:ext cx="9144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3028691" y="164056"/>
            <a:ext cx="3086619" cy="415498"/>
          </a:xfrm>
          <a:prstGeom prst="rect">
            <a:avLst/>
          </a:prstGeom>
          <a:noFill/>
        </p:spPr>
        <p:txBody>
          <a:bodyPr wrap="square" rtlCol="0">
            <a:spAutoFit/>
          </a:bodyPr>
          <a:lstStyle/>
          <a:p>
            <a:r>
              <a:rPr lang="zh-CN" altLang="en-US" sz="2100" b="1">
                <a:solidFill>
                  <a:srgbClr val="000000"/>
                </a:solidFill>
                <a:cs typeface="+mn-ea"/>
                <a:sym typeface="+mn-lt"/>
              </a:rPr>
              <a:t>点击添加您的标题内容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21"/>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22"/>
                                        </p:tgtEl>
                                        <p:attrNameLst>
                                          <p:attrName>ppt_x</p:attrName>
                                          <p:attrName>ppt_y</p:attrName>
                                        </p:attrNameLst>
                                      </p:cBhvr>
                                      <p:rCtr x="6068" y="0"/>
                                    </p:animMotion>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95"/>
                                        </p:tgtEl>
                                        <p:attrNameLst>
                                          <p:attrName>style.visibility</p:attrName>
                                        </p:attrNameLst>
                                      </p:cBhvr>
                                      <p:to>
                                        <p:strVal val="visible"/>
                                      </p:to>
                                    </p:set>
                                    <p:anim calcmode="lin" valueType="num">
                                      <p:cBhvr>
                                        <p:cTn id="23" dur="500" fill="hold"/>
                                        <p:tgtEl>
                                          <p:spTgt spid="95"/>
                                        </p:tgtEl>
                                        <p:attrNameLst>
                                          <p:attrName>ppt_w</p:attrName>
                                        </p:attrNameLst>
                                      </p:cBhvr>
                                      <p:tavLst>
                                        <p:tav tm="0">
                                          <p:val>
                                            <p:fltVal val="0"/>
                                          </p:val>
                                        </p:tav>
                                        <p:tav tm="100000">
                                          <p:val>
                                            <p:strVal val="#ppt_w"/>
                                          </p:val>
                                        </p:tav>
                                      </p:tavLst>
                                    </p:anim>
                                    <p:anim calcmode="lin" valueType="num">
                                      <p:cBhvr>
                                        <p:cTn id="24" dur="500" fill="hold"/>
                                        <p:tgtEl>
                                          <p:spTgt spid="95"/>
                                        </p:tgtEl>
                                        <p:attrNameLst>
                                          <p:attrName>ppt_h</p:attrName>
                                        </p:attrNameLst>
                                      </p:cBhvr>
                                      <p:tavLst>
                                        <p:tav tm="0">
                                          <p:val>
                                            <p:fltVal val="0"/>
                                          </p:val>
                                        </p:tav>
                                        <p:tav tm="100000">
                                          <p:val>
                                            <p:strVal val="#ppt_h"/>
                                          </p:val>
                                        </p:tav>
                                      </p:tavLst>
                                    </p:anim>
                                    <p:animEffect transition="in" filter="fade">
                                      <p:cBhvr>
                                        <p:cTn id="25" dur="500"/>
                                        <p:tgtEl>
                                          <p:spTgt spid="95"/>
                                        </p:tgtEl>
                                      </p:cBhvr>
                                    </p:animEffect>
                                  </p:childTnLst>
                                </p:cTn>
                              </p:par>
                              <p:par>
                                <p:cTn id="26" presetID="53" presetClass="entr" presetSubtype="16" fill="hold" nodeType="withEffect">
                                  <p:stCondLst>
                                    <p:cond delay="0"/>
                                  </p:stCondLst>
                                  <p:childTnLst>
                                    <p:set>
                                      <p:cBhvr>
                                        <p:cTn id="27" dur="1" fill="hold">
                                          <p:stCondLst>
                                            <p:cond delay="0"/>
                                          </p:stCondLst>
                                        </p:cTn>
                                        <p:tgtEl>
                                          <p:spTgt spid="88"/>
                                        </p:tgtEl>
                                        <p:attrNameLst>
                                          <p:attrName>style.visibility</p:attrName>
                                        </p:attrNameLst>
                                      </p:cBhvr>
                                      <p:to>
                                        <p:strVal val="visible"/>
                                      </p:to>
                                    </p:set>
                                    <p:anim calcmode="lin" valueType="num">
                                      <p:cBhvr>
                                        <p:cTn id="28" dur="500" fill="hold"/>
                                        <p:tgtEl>
                                          <p:spTgt spid="88"/>
                                        </p:tgtEl>
                                        <p:attrNameLst>
                                          <p:attrName>ppt_w</p:attrName>
                                        </p:attrNameLst>
                                      </p:cBhvr>
                                      <p:tavLst>
                                        <p:tav tm="0">
                                          <p:val>
                                            <p:fltVal val="0"/>
                                          </p:val>
                                        </p:tav>
                                        <p:tav tm="100000">
                                          <p:val>
                                            <p:strVal val="#ppt_w"/>
                                          </p:val>
                                        </p:tav>
                                      </p:tavLst>
                                    </p:anim>
                                    <p:anim calcmode="lin" valueType="num">
                                      <p:cBhvr>
                                        <p:cTn id="29" dur="500" fill="hold"/>
                                        <p:tgtEl>
                                          <p:spTgt spid="88"/>
                                        </p:tgtEl>
                                        <p:attrNameLst>
                                          <p:attrName>ppt_h</p:attrName>
                                        </p:attrNameLst>
                                      </p:cBhvr>
                                      <p:tavLst>
                                        <p:tav tm="0">
                                          <p:val>
                                            <p:fltVal val="0"/>
                                          </p:val>
                                        </p:tav>
                                        <p:tav tm="100000">
                                          <p:val>
                                            <p:strVal val="#ppt_h"/>
                                          </p:val>
                                        </p:tav>
                                      </p:tavLst>
                                    </p:anim>
                                    <p:animEffect transition="in" filter="fade">
                                      <p:cBhvr>
                                        <p:cTn id="30" dur="500"/>
                                        <p:tgtEl>
                                          <p:spTgt spid="88"/>
                                        </p:tgtEl>
                                      </p:cBhvr>
                                    </p:animEffect>
                                  </p:childTnLst>
                                </p:cTn>
                              </p:par>
                              <p:par>
                                <p:cTn id="31" presetID="53" presetClass="entr" presetSubtype="16" fill="hold" nodeType="withEffect">
                                  <p:stCondLst>
                                    <p:cond delay="0"/>
                                  </p:stCondLst>
                                  <p:childTnLst>
                                    <p:set>
                                      <p:cBhvr>
                                        <p:cTn id="32" dur="1" fill="hold">
                                          <p:stCondLst>
                                            <p:cond delay="0"/>
                                          </p:stCondLst>
                                        </p:cTn>
                                        <p:tgtEl>
                                          <p:spTgt spid="81"/>
                                        </p:tgtEl>
                                        <p:attrNameLst>
                                          <p:attrName>style.visibility</p:attrName>
                                        </p:attrNameLst>
                                      </p:cBhvr>
                                      <p:to>
                                        <p:strVal val="visible"/>
                                      </p:to>
                                    </p:set>
                                    <p:anim calcmode="lin" valueType="num">
                                      <p:cBhvr>
                                        <p:cTn id="33" dur="500" fill="hold"/>
                                        <p:tgtEl>
                                          <p:spTgt spid="81"/>
                                        </p:tgtEl>
                                        <p:attrNameLst>
                                          <p:attrName>ppt_w</p:attrName>
                                        </p:attrNameLst>
                                      </p:cBhvr>
                                      <p:tavLst>
                                        <p:tav tm="0">
                                          <p:val>
                                            <p:fltVal val="0"/>
                                          </p:val>
                                        </p:tav>
                                        <p:tav tm="100000">
                                          <p:val>
                                            <p:strVal val="#ppt_w"/>
                                          </p:val>
                                        </p:tav>
                                      </p:tavLst>
                                    </p:anim>
                                    <p:anim calcmode="lin" valueType="num">
                                      <p:cBhvr>
                                        <p:cTn id="34" dur="500" fill="hold"/>
                                        <p:tgtEl>
                                          <p:spTgt spid="81"/>
                                        </p:tgtEl>
                                        <p:attrNameLst>
                                          <p:attrName>ppt_h</p:attrName>
                                        </p:attrNameLst>
                                      </p:cBhvr>
                                      <p:tavLst>
                                        <p:tav tm="0">
                                          <p:val>
                                            <p:fltVal val="0"/>
                                          </p:val>
                                        </p:tav>
                                        <p:tav tm="100000">
                                          <p:val>
                                            <p:strVal val="#ppt_h"/>
                                          </p:val>
                                        </p:tav>
                                      </p:tavLst>
                                    </p:anim>
                                    <p:animEffect transition="in" filter="fade">
                                      <p:cBhvr>
                                        <p:cTn id="35" dur="500"/>
                                        <p:tgtEl>
                                          <p:spTgt spid="81"/>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91"/>
                                        </p:tgtEl>
                                        <p:attrNameLst>
                                          <p:attrName>style.visibility</p:attrName>
                                        </p:attrNameLst>
                                      </p:cBhvr>
                                      <p:to>
                                        <p:strVal val="visible"/>
                                      </p:to>
                                    </p:set>
                                    <p:anim calcmode="lin" valueType="num">
                                      <p:cBhvr>
                                        <p:cTn id="40" dur="1000" fill="hold"/>
                                        <p:tgtEl>
                                          <p:spTgt spid="91"/>
                                        </p:tgtEl>
                                        <p:attrNameLst>
                                          <p:attrName>ppt_w</p:attrName>
                                        </p:attrNameLst>
                                      </p:cBhvr>
                                      <p:tavLst>
                                        <p:tav tm="0">
                                          <p:val>
                                            <p:fltVal val="0"/>
                                          </p:val>
                                        </p:tav>
                                        <p:tav tm="100000">
                                          <p:val>
                                            <p:strVal val="#ppt_w"/>
                                          </p:val>
                                        </p:tav>
                                      </p:tavLst>
                                    </p:anim>
                                    <p:anim calcmode="lin" valueType="num">
                                      <p:cBhvr>
                                        <p:cTn id="41" dur="1000" fill="hold"/>
                                        <p:tgtEl>
                                          <p:spTgt spid="91"/>
                                        </p:tgtEl>
                                        <p:attrNameLst>
                                          <p:attrName>ppt_h</p:attrName>
                                        </p:attrNameLst>
                                      </p:cBhvr>
                                      <p:tavLst>
                                        <p:tav tm="0">
                                          <p:val>
                                            <p:fltVal val="0"/>
                                          </p:val>
                                        </p:tav>
                                        <p:tav tm="100000">
                                          <p:val>
                                            <p:strVal val="#ppt_h"/>
                                          </p:val>
                                        </p:tav>
                                      </p:tavLst>
                                    </p:anim>
                                    <p:anim calcmode="lin" valueType="num">
                                      <p:cBhvr>
                                        <p:cTn id="42" dur="1000" fill="hold"/>
                                        <p:tgtEl>
                                          <p:spTgt spid="91"/>
                                        </p:tgtEl>
                                        <p:attrNameLst>
                                          <p:attrName>style.rotation</p:attrName>
                                        </p:attrNameLst>
                                      </p:cBhvr>
                                      <p:tavLst>
                                        <p:tav tm="0">
                                          <p:val>
                                            <p:fltVal val="90"/>
                                          </p:val>
                                        </p:tav>
                                        <p:tav tm="100000">
                                          <p:val>
                                            <p:fltVal val="0"/>
                                          </p:val>
                                        </p:tav>
                                      </p:tavLst>
                                    </p:anim>
                                    <p:animEffect transition="in" filter="fade">
                                      <p:cBhvr>
                                        <p:cTn id="43" dur="1000"/>
                                        <p:tgtEl>
                                          <p:spTgt spid="91"/>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1000" fill="hold"/>
                                        <p:tgtEl>
                                          <p:spTgt spid="84"/>
                                        </p:tgtEl>
                                        <p:attrNameLst>
                                          <p:attrName>ppt_w</p:attrName>
                                        </p:attrNameLst>
                                      </p:cBhvr>
                                      <p:tavLst>
                                        <p:tav tm="0">
                                          <p:val>
                                            <p:fltVal val="0"/>
                                          </p:val>
                                        </p:tav>
                                        <p:tav tm="100000">
                                          <p:val>
                                            <p:strVal val="#ppt_w"/>
                                          </p:val>
                                        </p:tav>
                                      </p:tavLst>
                                    </p:anim>
                                    <p:anim calcmode="lin" valueType="num">
                                      <p:cBhvr>
                                        <p:cTn id="47" dur="1000" fill="hold"/>
                                        <p:tgtEl>
                                          <p:spTgt spid="84"/>
                                        </p:tgtEl>
                                        <p:attrNameLst>
                                          <p:attrName>ppt_h</p:attrName>
                                        </p:attrNameLst>
                                      </p:cBhvr>
                                      <p:tavLst>
                                        <p:tav tm="0">
                                          <p:val>
                                            <p:fltVal val="0"/>
                                          </p:val>
                                        </p:tav>
                                        <p:tav tm="100000">
                                          <p:val>
                                            <p:strVal val="#ppt_h"/>
                                          </p:val>
                                        </p:tav>
                                      </p:tavLst>
                                    </p:anim>
                                    <p:anim calcmode="lin" valueType="num">
                                      <p:cBhvr>
                                        <p:cTn id="48" dur="1000" fill="hold"/>
                                        <p:tgtEl>
                                          <p:spTgt spid="84"/>
                                        </p:tgtEl>
                                        <p:attrNameLst>
                                          <p:attrName>style.rotation</p:attrName>
                                        </p:attrNameLst>
                                      </p:cBhvr>
                                      <p:tavLst>
                                        <p:tav tm="0">
                                          <p:val>
                                            <p:fltVal val="90"/>
                                          </p:val>
                                        </p:tav>
                                        <p:tav tm="100000">
                                          <p:val>
                                            <p:fltVal val="0"/>
                                          </p:val>
                                        </p:tav>
                                      </p:tavLst>
                                    </p:anim>
                                    <p:animEffect transition="in" filter="fade">
                                      <p:cBhvr>
                                        <p:cTn id="49" dur="1000"/>
                                        <p:tgtEl>
                                          <p:spTgt spid="84"/>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1000" fill="hold"/>
                                        <p:tgtEl>
                                          <p:spTgt spid="98"/>
                                        </p:tgtEl>
                                        <p:attrNameLst>
                                          <p:attrName>ppt_w</p:attrName>
                                        </p:attrNameLst>
                                      </p:cBhvr>
                                      <p:tavLst>
                                        <p:tav tm="0">
                                          <p:val>
                                            <p:fltVal val="0"/>
                                          </p:val>
                                        </p:tav>
                                        <p:tav tm="100000">
                                          <p:val>
                                            <p:strVal val="#ppt_w"/>
                                          </p:val>
                                        </p:tav>
                                      </p:tavLst>
                                    </p:anim>
                                    <p:anim calcmode="lin" valueType="num">
                                      <p:cBhvr>
                                        <p:cTn id="53" dur="1000" fill="hold"/>
                                        <p:tgtEl>
                                          <p:spTgt spid="98"/>
                                        </p:tgtEl>
                                        <p:attrNameLst>
                                          <p:attrName>ppt_h</p:attrName>
                                        </p:attrNameLst>
                                      </p:cBhvr>
                                      <p:tavLst>
                                        <p:tav tm="0">
                                          <p:val>
                                            <p:fltVal val="0"/>
                                          </p:val>
                                        </p:tav>
                                        <p:tav tm="100000">
                                          <p:val>
                                            <p:strVal val="#ppt_h"/>
                                          </p:val>
                                        </p:tav>
                                      </p:tavLst>
                                    </p:anim>
                                    <p:anim calcmode="lin" valueType="num">
                                      <p:cBhvr>
                                        <p:cTn id="54" dur="1000" fill="hold"/>
                                        <p:tgtEl>
                                          <p:spTgt spid="98"/>
                                        </p:tgtEl>
                                        <p:attrNameLst>
                                          <p:attrName>style.rotation</p:attrName>
                                        </p:attrNameLst>
                                      </p:cBhvr>
                                      <p:tavLst>
                                        <p:tav tm="0">
                                          <p:val>
                                            <p:fltVal val="90"/>
                                          </p:val>
                                        </p:tav>
                                        <p:tav tm="100000">
                                          <p:val>
                                            <p:fltVal val="0"/>
                                          </p:val>
                                        </p:tav>
                                      </p:tavLst>
                                    </p:anim>
                                    <p:animEffect transition="in" filter="fade">
                                      <p:cBhvr>
                                        <p:cTn id="55" dur="1000"/>
                                        <p:tgtEl>
                                          <p:spTgt spid="98"/>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86"/>
                                        </p:tgtEl>
                                        <p:attrNameLst>
                                          <p:attrName>style.visibility</p:attrName>
                                        </p:attrNameLst>
                                      </p:cBhvr>
                                      <p:to>
                                        <p:strVal val="visible"/>
                                      </p:to>
                                    </p:set>
                                    <p:animEffect transition="in" filter="randombar(horizontal)">
                                      <p:cBhvr>
                                        <p:cTn id="60" dur="500"/>
                                        <p:tgtEl>
                                          <p:spTgt spid="86"/>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randombar(horizontal)">
                                      <p:cBhvr>
                                        <p:cTn id="63" dur="500"/>
                                        <p:tgtEl>
                                          <p:spTgt spid="80"/>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Effect transition="in" filter="randombar(horizontal)">
                                      <p:cBhvr>
                                        <p:cTn id="66" dur="500"/>
                                        <p:tgtEl>
                                          <p:spTgt spid="93"/>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87"/>
                                        </p:tgtEl>
                                        <p:attrNameLst>
                                          <p:attrName>style.visibility</p:attrName>
                                        </p:attrNameLst>
                                      </p:cBhvr>
                                      <p:to>
                                        <p:strVal val="visible"/>
                                      </p:to>
                                    </p:set>
                                    <p:animEffect transition="in" filter="randombar(horizontal)">
                                      <p:cBhvr>
                                        <p:cTn id="69" dur="500"/>
                                        <p:tgtEl>
                                          <p:spTgt spid="87"/>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100"/>
                                        </p:tgtEl>
                                        <p:attrNameLst>
                                          <p:attrName>style.visibility</p:attrName>
                                        </p:attrNameLst>
                                      </p:cBhvr>
                                      <p:to>
                                        <p:strVal val="visible"/>
                                      </p:to>
                                    </p:set>
                                    <p:animEffect transition="in" filter="randombar(horizontal)">
                                      <p:cBhvr>
                                        <p:cTn id="72" dur="500"/>
                                        <p:tgtEl>
                                          <p:spTgt spid="100"/>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randombar(horizontal)">
                                      <p:cBhvr>
                                        <p:cTn id="75"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4" grpId="0" animBg="1"/>
      <p:bldP spid="86" grpId="0"/>
      <p:bldP spid="87" grpId="0" animBg="1"/>
      <p:bldP spid="91" grpId="0" animBg="1"/>
      <p:bldP spid="93" grpId="0"/>
      <p:bldP spid="94" grpId="0" animBg="1"/>
      <p:bldP spid="98" grpId="0" animBg="1"/>
      <p:bldP spid="100" grpId="0"/>
      <p:bldP spid="22" grpId="0"/>
      <p:bldP spid="22"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a:stretch>
        </a:blipFill>
        <a:effectLst/>
      </p:bgPr>
    </p:bg>
    <p:spTree>
      <p:nvGrpSpPr>
        <p:cNvPr id="1" name=""/>
        <p:cNvGrpSpPr/>
        <p:nvPr/>
      </p:nvGrpSpPr>
      <p:grpSpPr>
        <a:xfrm>
          <a:off x="0" y="0"/>
          <a:ext cx="0" cy="0"/>
          <a:chOff x="0" y="0"/>
          <a:chExt cx="0" cy="0"/>
        </a:xfrm>
      </p:grpSpPr>
      <p:grpSp>
        <p:nvGrpSpPr>
          <p:cNvPr id="6" name="组合 26"/>
          <p:cNvGrpSpPr/>
          <p:nvPr/>
        </p:nvGrpSpPr>
        <p:grpSpPr>
          <a:xfrm>
            <a:off x="4114324" y="829151"/>
            <a:ext cx="2438400" cy="2469833"/>
            <a:chOff x="3091333" y="1182834"/>
            <a:chExt cx="3298687" cy="3298688"/>
          </a:xfrm>
        </p:grpSpPr>
        <p:sp>
          <p:nvSpPr>
            <p:cNvPr id="8" name="椭圆 7"/>
            <p:cNvSpPr/>
            <p:nvPr/>
          </p:nvSpPr>
          <p:spPr>
            <a:xfrm>
              <a:off x="3452657" y="1540378"/>
              <a:ext cx="2586141" cy="2583601"/>
            </a:xfrm>
            <a:prstGeom prst="ellipse">
              <a:avLst/>
            </a:pr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400">
                <a:cs typeface="+mn-ea"/>
                <a:sym typeface="+mn-lt"/>
              </a:endParaRPr>
            </a:p>
          </p:txBody>
        </p:sp>
        <p:grpSp>
          <p:nvGrpSpPr>
            <p:cNvPr id="9" name="组合 29"/>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10" name="同心圆 9"/>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400">
                  <a:solidFill>
                    <a:schemeClr val="tx1"/>
                  </a:solidFill>
                  <a:cs typeface="+mn-ea"/>
                  <a:sym typeface="+mn-lt"/>
                </a:endParaRPr>
              </a:p>
            </p:txBody>
          </p:sp>
          <p:sp>
            <p:nvSpPr>
              <p:cNvPr id="11" name="同心圆 10"/>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400">
                  <a:solidFill>
                    <a:schemeClr val="tx1"/>
                  </a:solidFill>
                  <a:cs typeface="+mn-ea"/>
                  <a:sym typeface="+mn-lt"/>
                </a:endParaRPr>
              </a:p>
            </p:txBody>
          </p:sp>
        </p:grpSp>
      </p:grpSp>
      <p:grpSp>
        <p:nvGrpSpPr>
          <p:cNvPr id="13" name="组合 33"/>
          <p:cNvGrpSpPr/>
          <p:nvPr/>
        </p:nvGrpSpPr>
        <p:grpSpPr>
          <a:xfrm>
            <a:off x="2986088" y="2571274"/>
            <a:ext cx="1961674" cy="1987391"/>
            <a:chOff x="3091333" y="1182834"/>
            <a:chExt cx="3298687" cy="3298688"/>
          </a:xfrm>
        </p:grpSpPr>
        <p:sp>
          <p:nvSpPr>
            <p:cNvPr id="15" name="椭圆 14"/>
            <p:cNvSpPr/>
            <p:nvPr/>
          </p:nvSpPr>
          <p:spPr>
            <a:xfrm>
              <a:off x="3453686" y="1539313"/>
              <a:ext cx="2584025" cy="2585730"/>
            </a:xfrm>
            <a:prstGeom prst="ellipse">
              <a:avLst/>
            </a:prstGeom>
            <a:blipFill dpi="0" rotWithShape="1">
              <a:blip r:embed="rId5">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400">
                <a:solidFill>
                  <a:schemeClr val="accent4"/>
                </a:solidFill>
                <a:cs typeface="+mn-ea"/>
                <a:sym typeface="+mn-lt"/>
              </a:endParaRPr>
            </a:p>
          </p:txBody>
        </p:sp>
        <p:grpSp>
          <p:nvGrpSpPr>
            <p:cNvPr id="16" name="组合 36"/>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17" name="同心圆 16"/>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400">
                  <a:solidFill>
                    <a:schemeClr val="tx1"/>
                  </a:solidFill>
                  <a:cs typeface="+mn-ea"/>
                  <a:sym typeface="+mn-lt"/>
                </a:endParaRPr>
              </a:p>
            </p:txBody>
          </p:sp>
          <p:sp>
            <p:nvSpPr>
              <p:cNvPr id="18" name="同心圆 17"/>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400">
                  <a:solidFill>
                    <a:schemeClr val="tx1"/>
                  </a:solidFill>
                  <a:cs typeface="+mn-ea"/>
                  <a:sym typeface="+mn-lt"/>
                </a:endParaRPr>
              </a:p>
            </p:txBody>
          </p:sp>
        </p:grpSp>
      </p:grpSp>
      <p:grpSp>
        <p:nvGrpSpPr>
          <p:cNvPr id="20" name="组合 62"/>
          <p:cNvGrpSpPr/>
          <p:nvPr/>
        </p:nvGrpSpPr>
        <p:grpSpPr>
          <a:xfrm>
            <a:off x="2722722" y="1250632"/>
            <a:ext cx="1620679" cy="1639253"/>
            <a:chOff x="3091333" y="1182834"/>
            <a:chExt cx="3298687" cy="3298688"/>
          </a:xfrm>
        </p:grpSpPr>
        <p:sp>
          <p:nvSpPr>
            <p:cNvPr id="22" name="椭圆 21"/>
            <p:cNvSpPr/>
            <p:nvPr/>
          </p:nvSpPr>
          <p:spPr>
            <a:xfrm>
              <a:off x="3451916" y="1538872"/>
              <a:ext cx="2586637" cy="2586610"/>
            </a:xfrm>
            <a:prstGeom prst="ellipse">
              <a:avLst/>
            </a:prstGeom>
            <a:blipFill dpi="0" rotWithShape="1">
              <a:blip r:embed="rId6">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400">
                <a:cs typeface="+mn-ea"/>
                <a:sym typeface="+mn-lt"/>
              </a:endParaRPr>
            </a:p>
          </p:txBody>
        </p:sp>
        <p:grpSp>
          <p:nvGrpSpPr>
            <p:cNvPr id="23" name="组合 65"/>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24" name="同心圆 23"/>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400">
                  <a:solidFill>
                    <a:schemeClr val="tx1"/>
                  </a:solidFill>
                  <a:cs typeface="+mn-ea"/>
                  <a:sym typeface="+mn-lt"/>
                </a:endParaRPr>
              </a:p>
            </p:txBody>
          </p:sp>
          <p:sp>
            <p:nvSpPr>
              <p:cNvPr id="25" name="同心圆 24"/>
              <p:cNvSpPr/>
              <p:nvPr/>
            </p:nvSpPr>
            <p:spPr>
              <a:xfrm>
                <a:off x="2614636" y="974427"/>
                <a:ext cx="1826500" cy="1826497"/>
              </a:xfrm>
              <a:prstGeom prst="donut">
                <a:avLst>
                  <a:gd name="adj" fmla="val 8132"/>
                </a:avLst>
              </a:prstGeom>
              <a:gradFill flip="none" rotWithShape="1">
                <a:gsLst>
                  <a:gs pos="0">
                    <a:schemeClr val="bg1"/>
                  </a:gs>
                  <a:gs pos="100000">
                    <a:schemeClr val="bg1">
                      <a:lumMod val="85000"/>
                    </a:schemeClr>
                  </a:gs>
                </a:gsLst>
                <a:lin ang="162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400">
                  <a:solidFill>
                    <a:schemeClr val="tx1"/>
                  </a:solidFill>
                  <a:cs typeface="+mn-ea"/>
                  <a:sym typeface="+mn-lt"/>
                </a:endParaRPr>
              </a:p>
            </p:txBody>
          </p:sp>
        </p:grpSp>
      </p:grpSp>
      <p:sp>
        <p:nvSpPr>
          <p:cNvPr id="26" name="矩形 25"/>
          <p:cNvSpPr/>
          <p:nvPr/>
        </p:nvSpPr>
        <p:spPr>
          <a:xfrm>
            <a:off x="5001250" y="3847610"/>
            <a:ext cx="3166010" cy="1127146"/>
          </a:xfrm>
          <a:prstGeom prst="rect">
            <a:avLst/>
          </a:prstGeom>
        </p:spPr>
        <p:txBody>
          <a:bodyPr lIns="86402" tIns="43201" rIns="86402" bIns="43201">
            <a:spAutoFit/>
          </a:bodyPr>
          <a:lstStyle/>
          <a:p>
            <a:pPr defTabSz="914400">
              <a:lnSpc>
                <a:spcPct val="130000"/>
              </a:lnSpc>
              <a:defRPr/>
            </a:pPr>
            <a:r>
              <a:rPr lang="zh-CN" altLang="en-US" sz="1700">
                <a:solidFill>
                  <a:schemeClr val="tx1">
                    <a:lumMod val="95000"/>
                    <a:lumOff val="5000"/>
                  </a:schemeClr>
                </a:solidFill>
                <a:cs typeface="+mn-ea"/>
                <a:sym typeface="+mn-lt"/>
              </a:rPr>
              <a:t>单击填加标题</a:t>
            </a:r>
            <a:endParaRPr lang="en-US" altLang="zh-CN" sz="1700">
              <a:solidFill>
                <a:schemeClr val="tx1">
                  <a:lumMod val="95000"/>
                  <a:lumOff val="5000"/>
                </a:schemeClr>
              </a:solidFill>
              <a:cs typeface="+mn-ea"/>
              <a:sym typeface="+mn-lt"/>
            </a:endParaRPr>
          </a:p>
          <a:p>
            <a:pPr defTabSz="914400">
              <a:lnSpc>
                <a:spcPct val="130000"/>
              </a:lnSpc>
              <a:defRPr/>
            </a:pPr>
            <a:r>
              <a:rPr lang="zh-CN" altLang="en-US" sz="1100">
                <a:solidFill>
                  <a:schemeClr val="tx1">
                    <a:lumMod val="95000"/>
                    <a:lumOff val="5000"/>
                  </a:schemeClr>
                </a:solidFill>
                <a:cs typeface="+mn-ea"/>
                <a:sym typeface="+mn-lt"/>
              </a:rPr>
              <a:t>这里输入文字这里输入文字这里输入文字这里输入文字这里输入文字这里输入文字</a:t>
            </a:r>
          </a:p>
          <a:p>
            <a:pPr defTabSz="914400">
              <a:lnSpc>
                <a:spcPct val="130000"/>
              </a:lnSpc>
              <a:defRPr/>
            </a:pPr>
            <a:endParaRPr lang="zh-CN" altLang="en-US" sz="1300">
              <a:solidFill>
                <a:schemeClr val="tx1">
                  <a:lumMod val="95000"/>
                  <a:lumOff val="5000"/>
                </a:schemeClr>
              </a:solidFill>
              <a:cs typeface="+mn-ea"/>
              <a:sym typeface="+mn-lt"/>
            </a:endParaRPr>
          </a:p>
        </p:txBody>
      </p:sp>
      <p:sp>
        <p:nvSpPr>
          <p:cNvPr id="27" name="矩形 26"/>
          <p:cNvSpPr/>
          <p:nvPr/>
        </p:nvSpPr>
        <p:spPr>
          <a:xfrm>
            <a:off x="6609644" y="1488312"/>
            <a:ext cx="2302824" cy="1347014"/>
          </a:xfrm>
          <a:prstGeom prst="rect">
            <a:avLst/>
          </a:prstGeom>
        </p:spPr>
        <p:txBody>
          <a:bodyPr lIns="86402" tIns="43201" rIns="86402" bIns="43201">
            <a:spAutoFit/>
          </a:bodyPr>
          <a:lstStyle/>
          <a:p>
            <a:pPr defTabSz="914400">
              <a:lnSpc>
                <a:spcPct val="130000"/>
              </a:lnSpc>
              <a:defRPr/>
            </a:pPr>
            <a:r>
              <a:rPr lang="zh-CN" altLang="en-US" sz="1700">
                <a:solidFill>
                  <a:schemeClr val="tx1">
                    <a:lumMod val="95000"/>
                    <a:lumOff val="5000"/>
                  </a:schemeClr>
                </a:solidFill>
                <a:cs typeface="+mn-ea"/>
                <a:sym typeface="+mn-lt"/>
              </a:rPr>
              <a:t>单击填加标题</a:t>
            </a:r>
            <a:endParaRPr lang="en-US" altLang="zh-CN" sz="1700">
              <a:solidFill>
                <a:schemeClr val="tx1">
                  <a:lumMod val="95000"/>
                  <a:lumOff val="5000"/>
                </a:schemeClr>
              </a:solidFill>
              <a:cs typeface="+mn-ea"/>
              <a:sym typeface="+mn-lt"/>
            </a:endParaRPr>
          </a:p>
          <a:p>
            <a:pPr defTabSz="914400">
              <a:lnSpc>
                <a:spcPct val="130000"/>
              </a:lnSpc>
              <a:defRPr/>
            </a:pPr>
            <a:r>
              <a:rPr lang="zh-CN" altLang="en-US" sz="1100">
                <a:solidFill>
                  <a:schemeClr val="tx1">
                    <a:lumMod val="95000"/>
                    <a:lumOff val="5000"/>
                  </a:schemeClr>
                </a:solidFill>
                <a:cs typeface="+mn-ea"/>
                <a:sym typeface="+mn-lt"/>
              </a:rPr>
              <a:t>这里输入文字这里输入文字这里输入文字这里输入文字这里输入文字这里输入文字</a:t>
            </a:r>
          </a:p>
          <a:p>
            <a:pPr defTabSz="914400">
              <a:lnSpc>
                <a:spcPct val="130000"/>
              </a:lnSpc>
              <a:defRPr/>
            </a:pPr>
            <a:endParaRPr lang="zh-CN" altLang="en-US" sz="1300">
              <a:solidFill>
                <a:schemeClr val="tx1">
                  <a:lumMod val="95000"/>
                  <a:lumOff val="5000"/>
                </a:schemeClr>
              </a:solidFill>
              <a:cs typeface="+mn-ea"/>
              <a:sym typeface="+mn-lt"/>
            </a:endParaRPr>
          </a:p>
        </p:txBody>
      </p:sp>
      <p:sp>
        <p:nvSpPr>
          <p:cNvPr id="28" name="矩形 27"/>
          <p:cNvSpPr/>
          <p:nvPr/>
        </p:nvSpPr>
        <p:spPr>
          <a:xfrm>
            <a:off x="512087" y="2258109"/>
            <a:ext cx="2304318" cy="1347014"/>
          </a:xfrm>
          <a:prstGeom prst="rect">
            <a:avLst/>
          </a:prstGeom>
        </p:spPr>
        <p:txBody>
          <a:bodyPr lIns="86402" tIns="43201" rIns="86402" bIns="43201">
            <a:spAutoFit/>
          </a:bodyPr>
          <a:lstStyle/>
          <a:p>
            <a:pPr defTabSz="914400">
              <a:lnSpc>
                <a:spcPct val="130000"/>
              </a:lnSpc>
              <a:defRPr/>
            </a:pPr>
            <a:r>
              <a:rPr lang="zh-CN" altLang="en-US" sz="1700">
                <a:solidFill>
                  <a:schemeClr val="tx1">
                    <a:lumMod val="95000"/>
                    <a:lumOff val="5000"/>
                  </a:schemeClr>
                </a:solidFill>
                <a:cs typeface="+mn-ea"/>
                <a:sym typeface="+mn-lt"/>
              </a:rPr>
              <a:t>单击填加标题</a:t>
            </a:r>
            <a:endParaRPr lang="en-US" altLang="zh-CN" sz="1700">
              <a:solidFill>
                <a:schemeClr val="tx1">
                  <a:lumMod val="95000"/>
                  <a:lumOff val="5000"/>
                </a:schemeClr>
              </a:solidFill>
              <a:cs typeface="+mn-ea"/>
              <a:sym typeface="+mn-lt"/>
            </a:endParaRPr>
          </a:p>
          <a:p>
            <a:pPr defTabSz="914400">
              <a:lnSpc>
                <a:spcPct val="130000"/>
              </a:lnSpc>
              <a:defRPr/>
            </a:pPr>
            <a:r>
              <a:rPr lang="zh-CN" altLang="en-US" sz="1100">
                <a:solidFill>
                  <a:schemeClr val="tx1">
                    <a:lumMod val="95000"/>
                    <a:lumOff val="5000"/>
                  </a:schemeClr>
                </a:solidFill>
                <a:cs typeface="+mn-ea"/>
                <a:sym typeface="+mn-lt"/>
              </a:rPr>
              <a:t>这里输入文字这里输入文字这里输入文字这里输入文字这里输入文字这里输入文字</a:t>
            </a:r>
          </a:p>
          <a:p>
            <a:pPr defTabSz="914400">
              <a:lnSpc>
                <a:spcPct val="130000"/>
              </a:lnSpc>
              <a:defRPr/>
            </a:pPr>
            <a:endParaRPr lang="zh-CN" altLang="en-US" sz="1300">
              <a:solidFill>
                <a:schemeClr val="tx1">
                  <a:lumMod val="95000"/>
                  <a:lumOff val="5000"/>
                </a:schemeClr>
              </a:solidFill>
              <a:cs typeface="+mn-ea"/>
              <a:sym typeface="+mn-lt"/>
            </a:endParaRPr>
          </a:p>
        </p:txBody>
      </p:sp>
      <p:cxnSp>
        <p:nvCxnSpPr>
          <p:cNvPr id="21" name="直接连接符 20"/>
          <p:cNvCxnSpPr/>
          <p:nvPr/>
        </p:nvCxnSpPr>
        <p:spPr>
          <a:xfrm>
            <a:off x="0" y="581892"/>
            <a:ext cx="9144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3028691" y="164056"/>
            <a:ext cx="3086619" cy="415498"/>
          </a:xfrm>
          <a:prstGeom prst="rect">
            <a:avLst/>
          </a:prstGeom>
          <a:noFill/>
        </p:spPr>
        <p:txBody>
          <a:bodyPr wrap="square" rtlCol="0">
            <a:spAutoFit/>
          </a:bodyPr>
          <a:lstStyle/>
          <a:p>
            <a:r>
              <a:rPr lang="zh-CN" altLang="en-US" sz="2100" b="1">
                <a:solidFill>
                  <a:srgbClr val="000000"/>
                </a:solidFill>
                <a:cs typeface="+mn-ea"/>
                <a:sym typeface="+mn-lt"/>
              </a:rPr>
              <a:t>点击添加您的标题内容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21"/>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ppt_w</p:attrName>
                                        </p:attrNameLst>
                                      </p:cBhvr>
                                      <p:tavLst>
                                        <p:tav tm="0">
                                          <p:val>
                                            <p:fltVal val="0"/>
                                          </p:val>
                                        </p:tav>
                                        <p:tav tm="100000">
                                          <p:val>
                                            <p:strVal val="#ppt_w"/>
                                          </p:val>
                                        </p:tav>
                                      </p:tavLst>
                                    </p:anim>
                                    <p:anim calcmode="lin" valueType="num">
                                      <p:cBhvr>
                                        <p:cTn id="15" dur="500" fill="hold"/>
                                        <p:tgtEl>
                                          <p:spTgt spid="29"/>
                                        </p:tgtEl>
                                        <p:attrNameLst>
                                          <p:attrName>ppt_h</p:attrName>
                                        </p:attrNameLst>
                                      </p:cBhvr>
                                      <p:tavLst>
                                        <p:tav tm="0">
                                          <p:val>
                                            <p:fltVal val="0"/>
                                          </p:val>
                                        </p:tav>
                                        <p:tav tm="100000">
                                          <p:val>
                                            <p:strVal val="#ppt_h"/>
                                          </p:val>
                                        </p:tav>
                                      </p:tavLst>
                                    </p:anim>
                                    <p:animEffect transition="in" filter="fade">
                                      <p:cBhvr>
                                        <p:cTn id="16" dur="500"/>
                                        <p:tgtEl>
                                          <p:spTgt spid="29"/>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29"/>
                                        </p:tgtEl>
                                        <p:attrNameLst>
                                          <p:attrName>ppt_x</p:attrName>
                                          <p:attrName>ppt_y</p:attrName>
                                        </p:attrNameLst>
                                      </p:cBhvr>
                                      <p:rCtr x="6068" y="0"/>
                                    </p:animMotion>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par>
                                <p:cTn id="30" presetID="53" presetClass="entr" presetSubtype="16"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par>
                          <p:cTn id="35" fill="hold">
                            <p:stCondLst>
                              <p:cond delay="1000"/>
                            </p:stCondLst>
                            <p:childTnLst>
                              <p:par>
                                <p:cTn id="36" presetID="2" presetClass="entr" presetSubtype="6" decel="10000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1+#ppt_h/2"/>
                                          </p:val>
                                        </p:tav>
                                        <p:tav tm="100000">
                                          <p:val>
                                            <p:strVal val="#ppt_y"/>
                                          </p:val>
                                        </p:tav>
                                      </p:tavLst>
                                    </p:anim>
                                  </p:childTnLst>
                                </p:cTn>
                              </p:par>
                              <p:par>
                                <p:cTn id="40" presetID="2" presetClass="entr" presetSubtype="2" decel="10000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fill="hold"/>
                                        <p:tgtEl>
                                          <p:spTgt spid="27"/>
                                        </p:tgtEl>
                                        <p:attrNameLst>
                                          <p:attrName>ppt_x</p:attrName>
                                        </p:attrNameLst>
                                      </p:cBhvr>
                                      <p:tavLst>
                                        <p:tav tm="0">
                                          <p:val>
                                            <p:strVal val="1+#ppt_w/2"/>
                                          </p:val>
                                        </p:tav>
                                        <p:tav tm="100000">
                                          <p:val>
                                            <p:strVal val="#ppt_x"/>
                                          </p:val>
                                        </p:tav>
                                      </p:tavLst>
                                    </p:anim>
                                    <p:anim calcmode="lin" valueType="num">
                                      <p:cBhvr additive="base">
                                        <p:cTn id="43" dur="500" fill="hold"/>
                                        <p:tgtEl>
                                          <p:spTgt spid="27"/>
                                        </p:tgtEl>
                                        <p:attrNameLst>
                                          <p:attrName>ppt_y</p:attrName>
                                        </p:attrNameLst>
                                      </p:cBhvr>
                                      <p:tavLst>
                                        <p:tav tm="0">
                                          <p:val>
                                            <p:strVal val="#ppt_y"/>
                                          </p:val>
                                        </p:tav>
                                        <p:tav tm="100000">
                                          <p:val>
                                            <p:strVal val="#ppt_y"/>
                                          </p:val>
                                        </p:tav>
                                      </p:tavLst>
                                    </p:anim>
                                  </p:childTnLst>
                                </p:cTn>
                              </p:par>
                              <p:par>
                                <p:cTn id="44" presetID="2" presetClass="entr" presetSubtype="8" decel="10000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500" fill="hold"/>
                                        <p:tgtEl>
                                          <p:spTgt spid="28"/>
                                        </p:tgtEl>
                                        <p:attrNameLst>
                                          <p:attrName>ppt_x</p:attrName>
                                        </p:attrNameLst>
                                      </p:cBhvr>
                                      <p:tavLst>
                                        <p:tav tm="0">
                                          <p:val>
                                            <p:strVal val="0-#ppt_w/2"/>
                                          </p:val>
                                        </p:tav>
                                        <p:tav tm="100000">
                                          <p:val>
                                            <p:strVal val="#ppt_x"/>
                                          </p:val>
                                        </p:tav>
                                      </p:tavLst>
                                    </p:anim>
                                    <p:anim calcmode="lin" valueType="num">
                                      <p:cBhvr additive="base">
                                        <p:cTn id="47"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29"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0" y="581892"/>
            <a:ext cx="9144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028691" y="164056"/>
            <a:ext cx="3086619" cy="415498"/>
          </a:xfrm>
          <a:prstGeom prst="rect">
            <a:avLst/>
          </a:prstGeom>
          <a:noFill/>
        </p:spPr>
        <p:txBody>
          <a:bodyPr wrap="square" rtlCol="0">
            <a:spAutoFit/>
          </a:bodyPr>
          <a:lstStyle/>
          <a:p>
            <a:r>
              <a:rPr lang="zh-CN" altLang="en-US" sz="2100" b="1">
                <a:solidFill>
                  <a:srgbClr val="000000"/>
                </a:solidFill>
                <a:cs typeface="+mn-ea"/>
                <a:sym typeface="+mn-lt"/>
              </a:rPr>
              <a:t>点击添加您的标题内容</a:t>
            </a:r>
          </a:p>
        </p:txBody>
      </p:sp>
      <p:sp>
        <p:nvSpPr>
          <p:cNvPr id="4" name="Freeform 6"/>
          <p:cNvSpPr/>
          <p:nvPr/>
        </p:nvSpPr>
        <p:spPr bwMode="auto">
          <a:xfrm rot="2700000">
            <a:off x="1614497" y="1596955"/>
            <a:ext cx="1899880" cy="1906135"/>
          </a:xfrm>
          <a:custGeom>
            <a:avLst/>
            <a:gdLst>
              <a:gd name="T0" fmla="*/ 1039 w 5610"/>
              <a:gd name="T1" fmla="*/ 4570 h 5609"/>
              <a:gd name="T2" fmla="*/ 4802 w 5610"/>
              <a:gd name="T3" fmla="*/ 4570 h 5609"/>
              <a:gd name="T4" fmla="*/ 5579 w 5610"/>
              <a:gd name="T5" fmla="*/ 2575 h 5609"/>
              <a:gd name="T6" fmla="*/ 5579 w 5610"/>
              <a:gd name="T7" fmla="*/ 30 h 5609"/>
              <a:gd name="T8" fmla="*/ 3035 w 5610"/>
              <a:gd name="T9" fmla="*/ 30 h 5609"/>
              <a:gd name="T10" fmla="*/ 1039 w 5610"/>
              <a:gd name="T11" fmla="*/ 807 h 5609"/>
              <a:gd name="T12" fmla="*/ 1039 w 5610"/>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10" h="5609">
                <a:moveTo>
                  <a:pt x="1039" y="4570"/>
                </a:moveTo>
                <a:cubicBezTo>
                  <a:pt x="2078" y="5609"/>
                  <a:pt x="3763" y="5609"/>
                  <a:pt x="4802" y="4570"/>
                </a:cubicBezTo>
                <a:cubicBezTo>
                  <a:pt x="5351" y="4022"/>
                  <a:pt x="5610" y="3293"/>
                  <a:pt x="5579" y="2575"/>
                </a:cubicBezTo>
                <a:lnTo>
                  <a:pt x="5579" y="30"/>
                </a:lnTo>
                <a:lnTo>
                  <a:pt x="3035" y="30"/>
                </a:lnTo>
                <a:cubicBezTo>
                  <a:pt x="2316" y="0"/>
                  <a:pt x="1588" y="258"/>
                  <a:pt x="1039" y="807"/>
                </a:cubicBezTo>
                <a:cubicBezTo>
                  <a:pt x="0" y="1846"/>
                  <a:pt x="0" y="3531"/>
                  <a:pt x="1039" y="4570"/>
                </a:cubicBezTo>
                <a:close/>
              </a:path>
            </a:pathLst>
          </a:custGeom>
          <a:solidFill>
            <a:srgbClr val="0070C0"/>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82283" tIns="41141" rIns="82283" bIns="41141" numCol="1" anchor="t" anchorCtr="0" compatLnSpc="1"/>
          <a:lstStyle/>
          <a:p>
            <a:endParaRPr lang="zh-CN" altLang="en-US" sz="675">
              <a:cs typeface="+mn-ea"/>
              <a:sym typeface="+mn-lt"/>
            </a:endParaRPr>
          </a:p>
        </p:txBody>
      </p:sp>
      <p:sp>
        <p:nvSpPr>
          <p:cNvPr id="5" name="Freeform 7"/>
          <p:cNvSpPr/>
          <p:nvPr/>
        </p:nvSpPr>
        <p:spPr bwMode="auto">
          <a:xfrm rot="2700000">
            <a:off x="3184917" y="2910883"/>
            <a:ext cx="1537493" cy="1542554"/>
          </a:xfrm>
          <a:custGeom>
            <a:avLst/>
            <a:gdLst>
              <a:gd name="T0" fmla="*/ 4570 w 5609"/>
              <a:gd name="T1" fmla="*/ 4570 h 5609"/>
              <a:gd name="T2" fmla="*/ 807 w 5609"/>
              <a:gd name="T3" fmla="*/ 4570 h 5609"/>
              <a:gd name="T4" fmla="*/ 30 w 5609"/>
              <a:gd name="T5" fmla="*/ 2575 h 5609"/>
              <a:gd name="T6" fmla="*/ 30 w 5609"/>
              <a:gd name="T7" fmla="*/ 30 h 5609"/>
              <a:gd name="T8" fmla="*/ 2574 w 5609"/>
              <a:gd name="T9" fmla="*/ 30 h 5609"/>
              <a:gd name="T10" fmla="*/ 4570 w 5609"/>
              <a:gd name="T11" fmla="*/ 807 h 5609"/>
              <a:gd name="T12" fmla="*/ 4570 w 5609"/>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09" h="5609">
                <a:moveTo>
                  <a:pt x="4570" y="4570"/>
                </a:moveTo>
                <a:cubicBezTo>
                  <a:pt x="3531" y="5609"/>
                  <a:pt x="1846" y="5609"/>
                  <a:pt x="807" y="4570"/>
                </a:cubicBezTo>
                <a:cubicBezTo>
                  <a:pt x="258" y="4022"/>
                  <a:pt x="0" y="3293"/>
                  <a:pt x="30" y="2575"/>
                </a:cubicBezTo>
                <a:lnTo>
                  <a:pt x="30" y="30"/>
                </a:lnTo>
                <a:lnTo>
                  <a:pt x="2574" y="30"/>
                </a:lnTo>
                <a:cubicBezTo>
                  <a:pt x="3293" y="0"/>
                  <a:pt x="4022" y="258"/>
                  <a:pt x="4570" y="807"/>
                </a:cubicBezTo>
                <a:cubicBezTo>
                  <a:pt x="5609" y="1846"/>
                  <a:pt x="5609" y="3531"/>
                  <a:pt x="4570" y="4570"/>
                </a:cubicBezTo>
                <a:close/>
              </a:path>
            </a:pathLst>
          </a:custGeom>
          <a:solidFill>
            <a:schemeClr val="accent2"/>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82283" tIns="41141" rIns="82283" bIns="41141" numCol="1" anchor="t" anchorCtr="0" compatLnSpc="1"/>
          <a:lstStyle/>
          <a:p>
            <a:endParaRPr lang="zh-CN" altLang="en-US" sz="675">
              <a:cs typeface="+mn-ea"/>
              <a:sym typeface="+mn-lt"/>
            </a:endParaRPr>
          </a:p>
        </p:txBody>
      </p:sp>
      <p:sp>
        <p:nvSpPr>
          <p:cNvPr id="6" name="Freeform 5"/>
          <p:cNvSpPr/>
          <p:nvPr/>
        </p:nvSpPr>
        <p:spPr bwMode="auto">
          <a:xfrm rot="2700000">
            <a:off x="3450671" y="1280047"/>
            <a:ext cx="1005987" cy="1009229"/>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solidFill>
            <a:schemeClr val="accent4"/>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82283" tIns="41141" rIns="82283" bIns="41141" numCol="1" anchor="t" anchorCtr="0" compatLnSpc="1"/>
          <a:lstStyle/>
          <a:p>
            <a:endParaRPr lang="zh-CN" altLang="en-US" sz="675">
              <a:cs typeface="+mn-ea"/>
              <a:sym typeface="+mn-lt"/>
            </a:endParaRPr>
          </a:p>
        </p:txBody>
      </p:sp>
      <p:sp>
        <p:nvSpPr>
          <p:cNvPr id="7" name="矩形 6"/>
          <p:cNvSpPr/>
          <p:nvPr/>
        </p:nvSpPr>
        <p:spPr>
          <a:xfrm>
            <a:off x="5505657" y="2273023"/>
            <a:ext cx="3118676" cy="577081"/>
          </a:xfrm>
          <a:prstGeom prst="rect">
            <a:avLst/>
          </a:prstGeom>
        </p:spPr>
        <p:txBody>
          <a:bodyPr wrap="square">
            <a:spAutoFit/>
          </a:bodyPr>
          <a:lstStyle/>
          <a:p>
            <a:pPr algn="just"/>
            <a:r>
              <a:rPr lang="zh-CN" altLang="en-US" sz="1050">
                <a:cs typeface="+mn-ea"/>
                <a:sym typeface="+mn-lt"/>
              </a:rPr>
              <a:t>在这里输入您的文字内容，或者将您的文字内容复制在这里。在这里输入您的文字内容，或者将您的文字复制在这里，在这里输入您的文字内容</a:t>
            </a:r>
          </a:p>
        </p:txBody>
      </p:sp>
      <p:sp>
        <p:nvSpPr>
          <p:cNvPr id="8" name="矩形 7"/>
          <p:cNvSpPr/>
          <p:nvPr/>
        </p:nvSpPr>
        <p:spPr>
          <a:xfrm>
            <a:off x="4553367" y="1265897"/>
            <a:ext cx="3118676" cy="577081"/>
          </a:xfrm>
          <a:prstGeom prst="rect">
            <a:avLst/>
          </a:prstGeom>
        </p:spPr>
        <p:txBody>
          <a:bodyPr wrap="square">
            <a:spAutoFit/>
          </a:bodyPr>
          <a:lstStyle/>
          <a:p>
            <a:pPr algn="just"/>
            <a:r>
              <a:rPr lang="zh-CN" altLang="en-US" sz="1050">
                <a:cs typeface="+mn-ea"/>
                <a:sym typeface="+mn-lt"/>
              </a:rPr>
              <a:t>在这里输入您的文字内容，或者将您的文字内容复制在这里。在这里输入您的文字内容，或者将您的文字复制在这里，在这里输入您的文字内容</a:t>
            </a:r>
          </a:p>
        </p:txBody>
      </p:sp>
      <p:sp>
        <p:nvSpPr>
          <p:cNvPr id="9" name="矩形 8"/>
          <p:cNvSpPr/>
          <p:nvPr/>
        </p:nvSpPr>
        <p:spPr>
          <a:xfrm>
            <a:off x="4810542" y="3503113"/>
            <a:ext cx="3118676" cy="577081"/>
          </a:xfrm>
          <a:prstGeom prst="rect">
            <a:avLst/>
          </a:prstGeom>
        </p:spPr>
        <p:txBody>
          <a:bodyPr wrap="square">
            <a:spAutoFit/>
          </a:bodyPr>
          <a:lstStyle/>
          <a:p>
            <a:pPr algn="just"/>
            <a:r>
              <a:rPr lang="zh-CN" altLang="en-US" sz="1050">
                <a:cs typeface="+mn-ea"/>
                <a:sym typeface="+mn-lt"/>
              </a:rPr>
              <a:t>在这里输入您的文字内容，或者将您的文字内容复制在这里。在这里输入您的文字内容，或者将您的文字复制在这里，在这里输入您的文字内容</a:t>
            </a:r>
          </a:p>
        </p:txBody>
      </p:sp>
      <p:sp>
        <p:nvSpPr>
          <p:cNvPr id="10" name="矩形 9"/>
          <p:cNvSpPr/>
          <p:nvPr/>
        </p:nvSpPr>
        <p:spPr>
          <a:xfrm>
            <a:off x="575507" y="3553120"/>
            <a:ext cx="2468546" cy="738664"/>
          </a:xfrm>
          <a:prstGeom prst="rect">
            <a:avLst/>
          </a:prstGeom>
        </p:spPr>
        <p:txBody>
          <a:bodyPr wrap="square">
            <a:spAutoFit/>
          </a:bodyPr>
          <a:lstStyle/>
          <a:p>
            <a:pPr algn="just"/>
            <a:r>
              <a:rPr lang="zh-CN" altLang="en-US" sz="1050">
                <a:cs typeface="+mn-ea"/>
                <a:sym typeface="+mn-lt"/>
              </a:rPr>
              <a:t>在这里输入您的文字内容，或者将您的文字内容复制在这里。在这里输入您的文字内容，或者将您的文字复制在这里，在这里输入您的文字内容</a:t>
            </a:r>
          </a:p>
        </p:txBody>
      </p:sp>
      <p:grpSp>
        <p:nvGrpSpPr>
          <p:cNvPr id="11" name="Group 93"/>
          <p:cNvGrpSpPr>
            <a:grpSpLocks noChangeAspect="1"/>
          </p:cNvGrpSpPr>
          <p:nvPr/>
        </p:nvGrpSpPr>
        <p:grpSpPr>
          <a:xfrm>
            <a:off x="3394323" y="2433139"/>
            <a:ext cx="274504" cy="255758"/>
            <a:chOff x="2775" y="2062"/>
            <a:chExt cx="205" cy="191"/>
          </a:xfrm>
          <a:solidFill>
            <a:schemeClr val="bg1"/>
          </a:solidFill>
        </p:grpSpPr>
        <p:sp>
          <p:nvSpPr>
            <p:cNvPr id="12" name="Freeform 95"/>
            <p:cNvSpPr/>
            <p:nvPr/>
          </p:nvSpPr>
          <p:spPr bwMode="auto">
            <a:xfrm>
              <a:off x="2775" y="2062"/>
              <a:ext cx="205" cy="160"/>
            </a:xfrm>
            <a:custGeom>
              <a:avLst/>
              <a:gdLst>
                <a:gd name="T0" fmla="*/ 67 w 85"/>
                <a:gd name="T1" fmla="*/ 19 h 66"/>
                <a:gd name="T2" fmla="*/ 63 w 85"/>
                <a:gd name="T3" fmla="*/ 23 h 66"/>
                <a:gd name="T4" fmla="*/ 30 w 85"/>
                <a:gd name="T5" fmla="*/ 53 h 66"/>
                <a:gd name="T6" fmla="*/ 28 w 85"/>
                <a:gd name="T7" fmla="*/ 54 h 66"/>
                <a:gd name="T8" fmla="*/ 1 w 85"/>
                <a:gd name="T9" fmla="*/ 45 h 66"/>
                <a:gd name="T10" fmla="*/ 0 w 85"/>
                <a:gd name="T11" fmla="*/ 44 h 66"/>
                <a:gd name="T12" fmla="*/ 1 w 85"/>
                <a:gd name="T13" fmla="*/ 43 h 66"/>
                <a:gd name="T14" fmla="*/ 14 w 85"/>
                <a:gd name="T15" fmla="*/ 36 h 66"/>
                <a:gd name="T16" fmla="*/ 84 w 85"/>
                <a:gd name="T17" fmla="*/ 1 h 66"/>
                <a:gd name="T18" fmla="*/ 84 w 85"/>
                <a:gd name="T19" fmla="*/ 1 h 66"/>
                <a:gd name="T20" fmla="*/ 85 w 85"/>
                <a:gd name="T21" fmla="*/ 2 h 66"/>
                <a:gd name="T22" fmla="*/ 85 w 85"/>
                <a:gd name="T23" fmla="*/ 3 h 66"/>
                <a:gd name="T24" fmla="*/ 71 w 85"/>
                <a:gd name="T25" fmla="*/ 62 h 66"/>
                <a:gd name="T26" fmla="*/ 70 w 85"/>
                <a:gd name="T27" fmla="*/ 65 h 66"/>
                <a:gd name="T28" fmla="*/ 68 w 85"/>
                <a:gd name="T29" fmla="*/ 66 h 66"/>
                <a:gd name="T30" fmla="*/ 38 w 85"/>
                <a:gd name="T31" fmla="*/ 57 h 66"/>
                <a:gd name="T32" fmla="*/ 37 w 85"/>
                <a:gd name="T33" fmla="*/ 56 h 66"/>
                <a:gd name="T34" fmla="*/ 37 w 85"/>
                <a:gd name="T35" fmla="*/ 55 h 66"/>
                <a:gd name="T36" fmla="*/ 45 w 85"/>
                <a:gd name="T37" fmla="*/ 46 h 66"/>
                <a:gd name="T38" fmla="*/ 67 w 85"/>
                <a:gd name="T39" fmla="*/ 20 h 66"/>
                <a:gd name="T40" fmla="*/ 67 w 85"/>
                <a:gd name="T41" fmla="*/ 20 h 66"/>
                <a:gd name="T42" fmla="*/ 67 w 85"/>
                <a:gd name="T43" fmla="*/ 1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66">
                  <a:moveTo>
                    <a:pt x="67" y="19"/>
                  </a:moveTo>
                  <a:cubicBezTo>
                    <a:pt x="66" y="21"/>
                    <a:pt x="65" y="22"/>
                    <a:pt x="63" y="23"/>
                  </a:cubicBezTo>
                  <a:cubicBezTo>
                    <a:pt x="52" y="33"/>
                    <a:pt x="41" y="43"/>
                    <a:pt x="30" y="53"/>
                  </a:cubicBezTo>
                  <a:cubicBezTo>
                    <a:pt x="29" y="54"/>
                    <a:pt x="29" y="54"/>
                    <a:pt x="28" y="54"/>
                  </a:cubicBezTo>
                  <a:cubicBezTo>
                    <a:pt x="19" y="51"/>
                    <a:pt x="10" y="48"/>
                    <a:pt x="1" y="45"/>
                  </a:cubicBezTo>
                  <a:cubicBezTo>
                    <a:pt x="0" y="45"/>
                    <a:pt x="0" y="44"/>
                    <a:pt x="0" y="44"/>
                  </a:cubicBezTo>
                  <a:cubicBezTo>
                    <a:pt x="0" y="44"/>
                    <a:pt x="0" y="43"/>
                    <a:pt x="1" y="43"/>
                  </a:cubicBezTo>
                  <a:cubicBezTo>
                    <a:pt x="5" y="41"/>
                    <a:pt x="10" y="39"/>
                    <a:pt x="14" y="36"/>
                  </a:cubicBezTo>
                  <a:cubicBezTo>
                    <a:pt x="37" y="24"/>
                    <a:pt x="61" y="13"/>
                    <a:pt x="84" y="1"/>
                  </a:cubicBezTo>
                  <a:cubicBezTo>
                    <a:pt x="84" y="1"/>
                    <a:pt x="84" y="1"/>
                    <a:pt x="84" y="1"/>
                  </a:cubicBezTo>
                  <a:cubicBezTo>
                    <a:pt x="85" y="0"/>
                    <a:pt x="85" y="1"/>
                    <a:pt x="85" y="2"/>
                  </a:cubicBezTo>
                  <a:cubicBezTo>
                    <a:pt x="85" y="2"/>
                    <a:pt x="85" y="2"/>
                    <a:pt x="85" y="3"/>
                  </a:cubicBezTo>
                  <a:cubicBezTo>
                    <a:pt x="80" y="22"/>
                    <a:pt x="75" y="42"/>
                    <a:pt x="71" y="62"/>
                  </a:cubicBezTo>
                  <a:cubicBezTo>
                    <a:pt x="70" y="63"/>
                    <a:pt x="70" y="64"/>
                    <a:pt x="70" y="65"/>
                  </a:cubicBezTo>
                  <a:cubicBezTo>
                    <a:pt x="70" y="66"/>
                    <a:pt x="69" y="66"/>
                    <a:pt x="68" y="66"/>
                  </a:cubicBezTo>
                  <a:cubicBezTo>
                    <a:pt x="58" y="63"/>
                    <a:pt x="48" y="60"/>
                    <a:pt x="38" y="57"/>
                  </a:cubicBezTo>
                  <a:cubicBezTo>
                    <a:pt x="38" y="57"/>
                    <a:pt x="37" y="57"/>
                    <a:pt x="37" y="56"/>
                  </a:cubicBezTo>
                  <a:cubicBezTo>
                    <a:pt x="37" y="56"/>
                    <a:pt x="37" y="56"/>
                    <a:pt x="37" y="55"/>
                  </a:cubicBezTo>
                  <a:cubicBezTo>
                    <a:pt x="40" y="52"/>
                    <a:pt x="42" y="49"/>
                    <a:pt x="45" y="46"/>
                  </a:cubicBezTo>
                  <a:cubicBezTo>
                    <a:pt x="52" y="38"/>
                    <a:pt x="60" y="29"/>
                    <a:pt x="67" y="20"/>
                  </a:cubicBezTo>
                  <a:cubicBezTo>
                    <a:pt x="67" y="20"/>
                    <a:pt x="67" y="20"/>
                    <a:pt x="67" y="20"/>
                  </a:cubicBezTo>
                  <a:cubicBezTo>
                    <a:pt x="67" y="19"/>
                    <a:pt x="67" y="19"/>
                    <a:pt x="67"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sp>
          <p:nvSpPr>
            <p:cNvPr id="13" name="Freeform 96"/>
            <p:cNvSpPr/>
            <p:nvPr/>
          </p:nvSpPr>
          <p:spPr bwMode="auto">
            <a:xfrm>
              <a:off x="2864" y="2210"/>
              <a:ext cx="24" cy="43"/>
            </a:xfrm>
            <a:custGeom>
              <a:avLst/>
              <a:gdLst>
                <a:gd name="T0" fmla="*/ 0 w 10"/>
                <a:gd name="T1" fmla="*/ 9 h 18"/>
                <a:gd name="T2" fmla="*/ 0 w 10"/>
                <a:gd name="T3" fmla="*/ 1 h 18"/>
                <a:gd name="T4" fmla="*/ 1 w 10"/>
                <a:gd name="T5" fmla="*/ 0 h 18"/>
                <a:gd name="T6" fmla="*/ 9 w 10"/>
                <a:gd name="T7" fmla="*/ 3 h 18"/>
                <a:gd name="T8" fmla="*/ 10 w 10"/>
                <a:gd name="T9" fmla="*/ 4 h 18"/>
                <a:gd name="T10" fmla="*/ 2 w 10"/>
                <a:gd name="T11" fmla="*/ 17 h 18"/>
                <a:gd name="T12" fmla="*/ 1 w 10"/>
                <a:gd name="T13" fmla="*/ 17 h 18"/>
                <a:gd name="T14" fmla="*/ 0 w 10"/>
                <a:gd name="T15" fmla="*/ 18 h 18"/>
                <a:gd name="T16" fmla="*/ 0 w 10"/>
                <a:gd name="T17" fmla="*/ 17 h 18"/>
                <a:gd name="T18" fmla="*/ 0 w 10"/>
                <a:gd name="T19" fmla="*/ 13 h 18"/>
                <a:gd name="T20" fmla="*/ 0 w 10"/>
                <a:gd name="T2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8">
                  <a:moveTo>
                    <a:pt x="0" y="9"/>
                  </a:moveTo>
                  <a:cubicBezTo>
                    <a:pt x="0" y="6"/>
                    <a:pt x="0" y="4"/>
                    <a:pt x="0" y="1"/>
                  </a:cubicBezTo>
                  <a:cubicBezTo>
                    <a:pt x="0" y="0"/>
                    <a:pt x="0" y="0"/>
                    <a:pt x="1" y="0"/>
                  </a:cubicBezTo>
                  <a:cubicBezTo>
                    <a:pt x="4" y="1"/>
                    <a:pt x="7" y="2"/>
                    <a:pt x="9" y="3"/>
                  </a:cubicBezTo>
                  <a:cubicBezTo>
                    <a:pt x="10" y="3"/>
                    <a:pt x="10" y="3"/>
                    <a:pt x="10" y="4"/>
                  </a:cubicBezTo>
                  <a:cubicBezTo>
                    <a:pt x="7" y="9"/>
                    <a:pt x="4" y="13"/>
                    <a:pt x="2" y="17"/>
                  </a:cubicBezTo>
                  <a:cubicBezTo>
                    <a:pt x="2" y="17"/>
                    <a:pt x="2" y="17"/>
                    <a:pt x="1" y="17"/>
                  </a:cubicBezTo>
                  <a:cubicBezTo>
                    <a:pt x="1" y="18"/>
                    <a:pt x="1" y="18"/>
                    <a:pt x="0" y="18"/>
                  </a:cubicBezTo>
                  <a:cubicBezTo>
                    <a:pt x="0" y="18"/>
                    <a:pt x="0" y="17"/>
                    <a:pt x="0" y="17"/>
                  </a:cubicBezTo>
                  <a:cubicBezTo>
                    <a:pt x="0" y="16"/>
                    <a:pt x="0" y="14"/>
                    <a:pt x="0" y="13"/>
                  </a:cubicBezTo>
                  <a:cubicBezTo>
                    <a:pt x="0" y="12"/>
                    <a:pt x="0" y="10"/>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grpSp>
      <p:grpSp>
        <p:nvGrpSpPr>
          <p:cNvPr id="14" name="Group 15"/>
          <p:cNvGrpSpPr>
            <a:grpSpLocks noChangeAspect="1"/>
          </p:cNvGrpSpPr>
          <p:nvPr/>
        </p:nvGrpSpPr>
        <p:grpSpPr>
          <a:xfrm>
            <a:off x="3794826" y="2005214"/>
            <a:ext cx="291157" cy="275126"/>
            <a:chOff x="864" y="477"/>
            <a:chExt cx="563" cy="532"/>
          </a:xfrm>
          <a:solidFill>
            <a:schemeClr val="bg1"/>
          </a:solidFill>
        </p:grpSpPr>
        <p:sp>
          <p:nvSpPr>
            <p:cNvPr id="15" name="Freeform 17"/>
            <p:cNvSpPr/>
            <p:nvPr/>
          </p:nvSpPr>
          <p:spPr bwMode="auto">
            <a:xfrm>
              <a:off x="912" y="477"/>
              <a:ext cx="515" cy="532"/>
            </a:xfrm>
            <a:custGeom>
              <a:avLst/>
              <a:gdLst>
                <a:gd name="T0" fmla="*/ 66 w 216"/>
                <a:gd name="T1" fmla="*/ 37 h 223"/>
                <a:gd name="T2" fmla="*/ 65 w 216"/>
                <a:gd name="T3" fmla="*/ 36 h 223"/>
                <a:gd name="T4" fmla="*/ 62 w 216"/>
                <a:gd name="T5" fmla="*/ 32 h 223"/>
                <a:gd name="T6" fmla="*/ 50 w 216"/>
                <a:gd name="T7" fmla="*/ 24 h 223"/>
                <a:gd name="T8" fmla="*/ 49 w 216"/>
                <a:gd name="T9" fmla="*/ 23 h 223"/>
                <a:gd name="T10" fmla="*/ 172 w 216"/>
                <a:gd name="T11" fmla="*/ 34 h 223"/>
                <a:gd name="T12" fmla="*/ 185 w 216"/>
                <a:gd name="T13" fmla="*/ 170 h 223"/>
                <a:gd name="T14" fmla="*/ 52 w 216"/>
                <a:gd name="T15" fmla="*/ 197 h 223"/>
                <a:gd name="T16" fmla="*/ 6 w 216"/>
                <a:gd name="T17" fmla="*/ 140 h 223"/>
                <a:gd name="T18" fmla="*/ 3 w 216"/>
                <a:gd name="T19" fmla="*/ 92 h 223"/>
                <a:gd name="T20" fmla="*/ 15 w 216"/>
                <a:gd name="T21" fmla="*/ 99 h 223"/>
                <a:gd name="T22" fmla="*/ 18 w 216"/>
                <a:gd name="T23" fmla="*/ 102 h 223"/>
                <a:gd name="T24" fmla="*/ 22 w 216"/>
                <a:gd name="T25" fmla="*/ 102 h 223"/>
                <a:gd name="T26" fmla="*/ 55 w 216"/>
                <a:gd name="T27" fmla="*/ 175 h 223"/>
                <a:gd name="T28" fmla="*/ 116 w 216"/>
                <a:gd name="T29" fmla="*/ 190 h 223"/>
                <a:gd name="T30" fmla="*/ 183 w 216"/>
                <a:gd name="T31" fmla="*/ 88 h 223"/>
                <a:gd name="T32" fmla="*/ 166 w 216"/>
                <a:gd name="T33" fmla="*/ 56 h 223"/>
                <a:gd name="T34" fmla="*/ 136 w 216"/>
                <a:gd name="T35" fmla="*/ 34 h 223"/>
                <a:gd name="T36" fmla="*/ 101 w 216"/>
                <a:gd name="T37" fmla="*/ 27 h 223"/>
                <a:gd name="T38" fmla="*/ 66 w 216"/>
                <a:gd name="T39"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6" h="223">
                  <a:moveTo>
                    <a:pt x="66" y="37"/>
                  </a:moveTo>
                  <a:cubicBezTo>
                    <a:pt x="65" y="36"/>
                    <a:pt x="65" y="36"/>
                    <a:pt x="65" y="36"/>
                  </a:cubicBezTo>
                  <a:cubicBezTo>
                    <a:pt x="66" y="34"/>
                    <a:pt x="64" y="33"/>
                    <a:pt x="62" y="32"/>
                  </a:cubicBezTo>
                  <a:cubicBezTo>
                    <a:pt x="58" y="30"/>
                    <a:pt x="54" y="27"/>
                    <a:pt x="50" y="24"/>
                  </a:cubicBezTo>
                  <a:cubicBezTo>
                    <a:pt x="50" y="24"/>
                    <a:pt x="50" y="23"/>
                    <a:pt x="49" y="23"/>
                  </a:cubicBezTo>
                  <a:cubicBezTo>
                    <a:pt x="83" y="1"/>
                    <a:pt x="135" y="0"/>
                    <a:pt x="172" y="34"/>
                  </a:cubicBezTo>
                  <a:cubicBezTo>
                    <a:pt x="211" y="70"/>
                    <a:pt x="216" y="129"/>
                    <a:pt x="185" y="170"/>
                  </a:cubicBezTo>
                  <a:cubicBezTo>
                    <a:pt x="154" y="212"/>
                    <a:pt x="97" y="223"/>
                    <a:pt x="52" y="197"/>
                  </a:cubicBezTo>
                  <a:cubicBezTo>
                    <a:pt x="29" y="183"/>
                    <a:pt x="14" y="164"/>
                    <a:pt x="6" y="140"/>
                  </a:cubicBezTo>
                  <a:cubicBezTo>
                    <a:pt x="2" y="126"/>
                    <a:pt x="0" y="100"/>
                    <a:pt x="3" y="92"/>
                  </a:cubicBezTo>
                  <a:cubicBezTo>
                    <a:pt x="7" y="94"/>
                    <a:pt x="11" y="97"/>
                    <a:pt x="15" y="99"/>
                  </a:cubicBezTo>
                  <a:cubicBezTo>
                    <a:pt x="16" y="100"/>
                    <a:pt x="17" y="101"/>
                    <a:pt x="18" y="102"/>
                  </a:cubicBezTo>
                  <a:cubicBezTo>
                    <a:pt x="19" y="102"/>
                    <a:pt x="21" y="102"/>
                    <a:pt x="22" y="102"/>
                  </a:cubicBezTo>
                  <a:cubicBezTo>
                    <a:pt x="20" y="132"/>
                    <a:pt x="31" y="156"/>
                    <a:pt x="55" y="175"/>
                  </a:cubicBezTo>
                  <a:cubicBezTo>
                    <a:pt x="73" y="188"/>
                    <a:pt x="94" y="193"/>
                    <a:pt x="116" y="190"/>
                  </a:cubicBezTo>
                  <a:cubicBezTo>
                    <a:pt x="164" y="182"/>
                    <a:pt x="195" y="135"/>
                    <a:pt x="183" y="88"/>
                  </a:cubicBezTo>
                  <a:cubicBezTo>
                    <a:pt x="179" y="76"/>
                    <a:pt x="174" y="65"/>
                    <a:pt x="166" y="56"/>
                  </a:cubicBezTo>
                  <a:cubicBezTo>
                    <a:pt x="158" y="47"/>
                    <a:pt x="148" y="39"/>
                    <a:pt x="136" y="34"/>
                  </a:cubicBezTo>
                  <a:cubicBezTo>
                    <a:pt x="125" y="29"/>
                    <a:pt x="113" y="27"/>
                    <a:pt x="101" y="27"/>
                  </a:cubicBezTo>
                  <a:cubicBezTo>
                    <a:pt x="88" y="28"/>
                    <a:pt x="77" y="31"/>
                    <a:pt x="66"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sp>
          <p:nvSpPr>
            <p:cNvPr id="16" name="Freeform 18"/>
            <p:cNvSpPr/>
            <p:nvPr/>
          </p:nvSpPr>
          <p:spPr bwMode="auto">
            <a:xfrm>
              <a:off x="864" y="508"/>
              <a:ext cx="339" cy="272"/>
            </a:xfrm>
            <a:custGeom>
              <a:avLst/>
              <a:gdLst>
                <a:gd name="T0" fmla="*/ 123 w 142"/>
                <a:gd name="T1" fmla="*/ 114 h 114"/>
                <a:gd name="T2" fmla="*/ 114 w 142"/>
                <a:gd name="T3" fmla="*/ 111 h 114"/>
                <a:gd name="T4" fmla="*/ 86 w 142"/>
                <a:gd name="T5" fmla="*/ 92 h 114"/>
                <a:gd name="T6" fmla="*/ 60 w 142"/>
                <a:gd name="T7" fmla="*/ 75 h 114"/>
                <a:gd name="T8" fmla="*/ 57 w 142"/>
                <a:gd name="T9" fmla="*/ 74 h 114"/>
                <a:gd name="T10" fmla="*/ 42 w 142"/>
                <a:gd name="T11" fmla="*/ 78 h 114"/>
                <a:gd name="T12" fmla="*/ 40 w 142"/>
                <a:gd name="T13" fmla="*/ 78 h 114"/>
                <a:gd name="T14" fmla="*/ 4 w 142"/>
                <a:gd name="T15" fmla="*/ 53 h 114"/>
                <a:gd name="T16" fmla="*/ 0 w 142"/>
                <a:gd name="T17" fmla="*/ 46 h 114"/>
                <a:gd name="T18" fmla="*/ 7 w 142"/>
                <a:gd name="T19" fmla="*/ 40 h 114"/>
                <a:gd name="T20" fmla="*/ 26 w 142"/>
                <a:gd name="T21" fmla="*/ 37 h 114"/>
                <a:gd name="T22" fmla="*/ 31 w 142"/>
                <a:gd name="T23" fmla="*/ 28 h 114"/>
                <a:gd name="T24" fmla="*/ 28 w 142"/>
                <a:gd name="T25" fmla="*/ 8 h 114"/>
                <a:gd name="T26" fmla="*/ 31 w 142"/>
                <a:gd name="T27" fmla="*/ 1 h 114"/>
                <a:gd name="T28" fmla="*/ 39 w 142"/>
                <a:gd name="T29" fmla="*/ 1 h 114"/>
                <a:gd name="T30" fmla="*/ 52 w 142"/>
                <a:gd name="T31" fmla="*/ 11 h 114"/>
                <a:gd name="T32" fmla="*/ 75 w 142"/>
                <a:gd name="T33" fmla="*/ 26 h 114"/>
                <a:gd name="T34" fmla="*/ 76 w 142"/>
                <a:gd name="T35" fmla="*/ 28 h 114"/>
                <a:gd name="T36" fmla="*/ 78 w 142"/>
                <a:gd name="T37" fmla="*/ 45 h 114"/>
                <a:gd name="T38" fmla="*/ 79 w 142"/>
                <a:gd name="T39" fmla="*/ 46 h 114"/>
                <a:gd name="T40" fmla="*/ 122 w 142"/>
                <a:gd name="T41" fmla="*/ 75 h 114"/>
                <a:gd name="T42" fmla="*/ 134 w 142"/>
                <a:gd name="T43" fmla="*/ 83 h 114"/>
                <a:gd name="T44" fmla="*/ 140 w 142"/>
                <a:gd name="T45" fmla="*/ 101 h 114"/>
                <a:gd name="T46" fmla="*/ 126 w 142"/>
                <a:gd name="T47" fmla="*/ 114 h 114"/>
                <a:gd name="T48" fmla="*/ 123 w 142"/>
                <a:gd name="T4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2" h="114">
                  <a:moveTo>
                    <a:pt x="123" y="114"/>
                  </a:moveTo>
                  <a:cubicBezTo>
                    <a:pt x="120" y="114"/>
                    <a:pt x="117" y="113"/>
                    <a:pt x="114" y="111"/>
                  </a:cubicBezTo>
                  <a:cubicBezTo>
                    <a:pt x="105" y="105"/>
                    <a:pt x="95" y="98"/>
                    <a:pt x="86" y="92"/>
                  </a:cubicBezTo>
                  <a:cubicBezTo>
                    <a:pt x="77" y="86"/>
                    <a:pt x="69" y="81"/>
                    <a:pt x="60" y="75"/>
                  </a:cubicBezTo>
                  <a:cubicBezTo>
                    <a:pt x="59" y="74"/>
                    <a:pt x="58" y="74"/>
                    <a:pt x="57" y="74"/>
                  </a:cubicBezTo>
                  <a:cubicBezTo>
                    <a:pt x="52" y="76"/>
                    <a:pt x="47" y="77"/>
                    <a:pt x="42" y="78"/>
                  </a:cubicBezTo>
                  <a:cubicBezTo>
                    <a:pt x="41" y="78"/>
                    <a:pt x="40" y="78"/>
                    <a:pt x="40" y="78"/>
                  </a:cubicBezTo>
                  <a:cubicBezTo>
                    <a:pt x="28" y="70"/>
                    <a:pt x="16" y="62"/>
                    <a:pt x="4" y="53"/>
                  </a:cubicBezTo>
                  <a:cubicBezTo>
                    <a:pt x="1" y="51"/>
                    <a:pt x="0" y="49"/>
                    <a:pt x="0" y="46"/>
                  </a:cubicBezTo>
                  <a:cubicBezTo>
                    <a:pt x="1" y="43"/>
                    <a:pt x="3" y="41"/>
                    <a:pt x="7" y="40"/>
                  </a:cubicBezTo>
                  <a:cubicBezTo>
                    <a:pt x="13" y="39"/>
                    <a:pt x="19" y="38"/>
                    <a:pt x="26" y="37"/>
                  </a:cubicBezTo>
                  <a:cubicBezTo>
                    <a:pt x="30" y="36"/>
                    <a:pt x="32" y="32"/>
                    <a:pt x="31" y="28"/>
                  </a:cubicBezTo>
                  <a:cubicBezTo>
                    <a:pt x="30" y="21"/>
                    <a:pt x="29" y="15"/>
                    <a:pt x="28" y="8"/>
                  </a:cubicBezTo>
                  <a:cubicBezTo>
                    <a:pt x="27" y="5"/>
                    <a:pt x="28" y="3"/>
                    <a:pt x="31" y="1"/>
                  </a:cubicBezTo>
                  <a:cubicBezTo>
                    <a:pt x="33" y="0"/>
                    <a:pt x="36" y="0"/>
                    <a:pt x="39" y="1"/>
                  </a:cubicBezTo>
                  <a:cubicBezTo>
                    <a:pt x="43" y="4"/>
                    <a:pt x="48" y="7"/>
                    <a:pt x="52" y="11"/>
                  </a:cubicBezTo>
                  <a:cubicBezTo>
                    <a:pt x="60" y="16"/>
                    <a:pt x="67" y="21"/>
                    <a:pt x="75" y="26"/>
                  </a:cubicBezTo>
                  <a:cubicBezTo>
                    <a:pt x="75" y="26"/>
                    <a:pt x="76" y="27"/>
                    <a:pt x="76" y="28"/>
                  </a:cubicBezTo>
                  <a:cubicBezTo>
                    <a:pt x="77" y="34"/>
                    <a:pt x="77" y="39"/>
                    <a:pt x="78" y="45"/>
                  </a:cubicBezTo>
                  <a:cubicBezTo>
                    <a:pt x="78" y="45"/>
                    <a:pt x="79" y="46"/>
                    <a:pt x="79" y="46"/>
                  </a:cubicBezTo>
                  <a:cubicBezTo>
                    <a:pt x="94" y="56"/>
                    <a:pt x="108" y="65"/>
                    <a:pt x="122" y="75"/>
                  </a:cubicBezTo>
                  <a:cubicBezTo>
                    <a:pt x="126" y="78"/>
                    <a:pt x="130" y="80"/>
                    <a:pt x="134" y="83"/>
                  </a:cubicBezTo>
                  <a:cubicBezTo>
                    <a:pt x="139" y="87"/>
                    <a:pt x="142" y="94"/>
                    <a:pt x="140" y="101"/>
                  </a:cubicBezTo>
                  <a:cubicBezTo>
                    <a:pt x="138" y="107"/>
                    <a:pt x="132" y="113"/>
                    <a:pt x="126" y="114"/>
                  </a:cubicBezTo>
                  <a:cubicBezTo>
                    <a:pt x="125" y="114"/>
                    <a:pt x="124" y="114"/>
                    <a:pt x="123"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sp>
          <p:nvSpPr>
            <p:cNvPr id="17" name="Freeform 19"/>
            <p:cNvSpPr/>
            <p:nvPr/>
          </p:nvSpPr>
          <p:spPr bwMode="auto">
            <a:xfrm>
              <a:off x="1017" y="589"/>
              <a:ext cx="291" cy="301"/>
            </a:xfrm>
            <a:custGeom>
              <a:avLst/>
              <a:gdLst>
                <a:gd name="T0" fmla="*/ 2 w 122"/>
                <a:gd name="T1" fmla="*/ 57 h 126"/>
                <a:gd name="T2" fmla="*/ 3 w 122"/>
                <a:gd name="T3" fmla="*/ 58 h 126"/>
                <a:gd name="T4" fmla="*/ 22 w 122"/>
                <a:gd name="T5" fmla="*/ 70 h 126"/>
                <a:gd name="T6" fmla="*/ 23 w 122"/>
                <a:gd name="T7" fmla="*/ 72 h 126"/>
                <a:gd name="T8" fmla="*/ 50 w 122"/>
                <a:gd name="T9" fmla="*/ 98 h 126"/>
                <a:gd name="T10" fmla="*/ 87 w 122"/>
                <a:gd name="T11" fmla="*/ 88 h 126"/>
                <a:gd name="T12" fmla="*/ 97 w 122"/>
                <a:gd name="T13" fmla="*/ 58 h 126"/>
                <a:gd name="T14" fmla="*/ 76 w 122"/>
                <a:gd name="T15" fmla="*/ 29 h 126"/>
                <a:gd name="T16" fmla="*/ 57 w 122"/>
                <a:gd name="T17" fmla="*/ 25 h 126"/>
                <a:gd name="T18" fmla="*/ 56 w 122"/>
                <a:gd name="T19" fmla="*/ 25 h 126"/>
                <a:gd name="T20" fmla="*/ 49 w 122"/>
                <a:gd name="T21" fmla="*/ 23 h 126"/>
                <a:gd name="T22" fmla="*/ 33 w 122"/>
                <a:gd name="T23" fmla="*/ 12 h 126"/>
                <a:gd name="T24" fmla="*/ 32 w 122"/>
                <a:gd name="T25" fmla="*/ 11 h 126"/>
                <a:gd name="T26" fmla="*/ 102 w 122"/>
                <a:gd name="T27" fmla="*/ 23 h 126"/>
                <a:gd name="T28" fmla="*/ 106 w 122"/>
                <a:gd name="T29" fmla="*/ 96 h 126"/>
                <a:gd name="T30" fmla="*/ 35 w 122"/>
                <a:gd name="T31" fmla="*/ 114 h 126"/>
                <a:gd name="T32" fmla="*/ 2 w 122"/>
                <a:gd name="T33" fmla="*/ 5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2" h="125">
                  <a:moveTo>
                    <a:pt x="2" y="57"/>
                  </a:moveTo>
                  <a:cubicBezTo>
                    <a:pt x="3" y="57"/>
                    <a:pt x="3" y="57"/>
                    <a:pt x="3" y="58"/>
                  </a:cubicBezTo>
                  <a:cubicBezTo>
                    <a:pt x="9" y="62"/>
                    <a:pt x="16" y="66"/>
                    <a:pt x="22" y="70"/>
                  </a:cubicBezTo>
                  <a:cubicBezTo>
                    <a:pt x="23" y="71"/>
                    <a:pt x="23" y="71"/>
                    <a:pt x="23" y="72"/>
                  </a:cubicBezTo>
                  <a:cubicBezTo>
                    <a:pt x="27" y="85"/>
                    <a:pt x="36" y="95"/>
                    <a:pt x="50" y="98"/>
                  </a:cubicBezTo>
                  <a:cubicBezTo>
                    <a:pt x="64" y="102"/>
                    <a:pt x="77" y="98"/>
                    <a:pt x="87" y="88"/>
                  </a:cubicBezTo>
                  <a:cubicBezTo>
                    <a:pt x="95" y="79"/>
                    <a:pt x="98" y="69"/>
                    <a:pt x="97" y="58"/>
                  </a:cubicBezTo>
                  <a:cubicBezTo>
                    <a:pt x="95" y="45"/>
                    <a:pt x="88" y="35"/>
                    <a:pt x="76" y="29"/>
                  </a:cubicBezTo>
                  <a:cubicBezTo>
                    <a:pt x="70" y="25"/>
                    <a:pt x="64" y="24"/>
                    <a:pt x="57" y="25"/>
                  </a:cubicBezTo>
                  <a:cubicBezTo>
                    <a:pt x="57" y="25"/>
                    <a:pt x="56" y="25"/>
                    <a:pt x="56" y="25"/>
                  </a:cubicBezTo>
                  <a:cubicBezTo>
                    <a:pt x="54" y="26"/>
                    <a:pt x="51" y="25"/>
                    <a:pt x="49" y="23"/>
                  </a:cubicBezTo>
                  <a:cubicBezTo>
                    <a:pt x="44" y="19"/>
                    <a:pt x="39" y="16"/>
                    <a:pt x="33" y="12"/>
                  </a:cubicBezTo>
                  <a:cubicBezTo>
                    <a:pt x="33" y="12"/>
                    <a:pt x="33" y="12"/>
                    <a:pt x="32" y="11"/>
                  </a:cubicBezTo>
                  <a:cubicBezTo>
                    <a:pt x="53" y="0"/>
                    <a:pt x="82" y="2"/>
                    <a:pt x="102" y="23"/>
                  </a:cubicBezTo>
                  <a:cubicBezTo>
                    <a:pt x="120" y="43"/>
                    <a:pt x="122" y="73"/>
                    <a:pt x="106" y="96"/>
                  </a:cubicBezTo>
                  <a:cubicBezTo>
                    <a:pt x="90" y="118"/>
                    <a:pt x="61" y="126"/>
                    <a:pt x="35" y="114"/>
                  </a:cubicBezTo>
                  <a:cubicBezTo>
                    <a:pt x="10" y="102"/>
                    <a:pt x="0" y="77"/>
                    <a:pt x="2"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grpSp>
      <p:sp>
        <p:nvSpPr>
          <p:cNvPr id="18" name="矩形 3"/>
          <p:cNvSpPr>
            <a:spLocks noChangeArrowheads="1"/>
          </p:cNvSpPr>
          <p:nvPr/>
        </p:nvSpPr>
        <p:spPr bwMode="auto">
          <a:xfrm>
            <a:off x="3509020" y="1568623"/>
            <a:ext cx="925691" cy="276999"/>
          </a:xfrm>
          <a:prstGeom prst="rect">
            <a:avLst/>
          </a:prstGeom>
        </p:spPr>
        <p:txBody>
          <a:bodyPr wrap="square">
            <a:spAutoFit/>
          </a:bodyPr>
          <a:lstStyle/>
          <a:p>
            <a:pPr algn="ctr"/>
            <a:r>
              <a:rPr lang="zh-CN" altLang="en-US" sz="1200" b="1" kern="100">
                <a:solidFill>
                  <a:schemeClr val="bg1"/>
                </a:solidFill>
                <a:cs typeface="+mn-ea"/>
                <a:sym typeface="+mn-lt"/>
              </a:rPr>
              <a:t>添加标题</a:t>
            </a:r>
          </a:p>
        </p:txBody>
      </p:sp>
      <p:sp>
        <p:nvSpPr>
          <p:cNvPr id="19" name="Freeform 13"/>
          <p:cNvSpPr>
            <a:spLocks noEditPoints="1"/>
          </p:cNvSpPr>
          <p:nvPr/>
        </p:nvSpPr>
        <p:spPr bwMode="auto">
          <a:xfrm>
            <a:off x="3836947" y="2817579"/>
            <a:ext cx="252464" cy="246988"/>
          </a:xfrm>
          <a:custGeom>
            <a:avLst/>
            <a:gdLst>
              <a:gd name="T0" fmla="*/ 123 w 192"/>
              <a:gd name="T1" fmla="*/ 175 h 188"/>
              <a:gd name="T2" fmla="*/ 123 w 192"/>
              <a:gd name="T3" fmla="*/ 148 h 188"/>
              <a:gd name="T4" fmla="*/ 68 w 192"/>
              <a:gd name="T5" fmla="*/ 149 h 188"/>
              <a:gd name="T6" fmla="*/ 68 w 192"/>
              <a:gd name="T7" fmla="*/ 176 h 188"/>
              <a:gd name="T8" fmla="*/ 56 w 192"/>
              <a:gd name="T9" fmla="*/ 182 h 188"/>
              <a:gd name="T10" fmla="*/ 60 w 192"/>
              <a:gd name="T11" fmla="*/ 188 h 188"/>
              <a:gd name="T12" fmla="*/ 130 w 192"/>
              <a:gd name="T13" fmla="*/ 188 h 188"/>
              <a:gd name="T14" fmla="*/ 135 w 192"/>
              <a:gd name="T15" fmla="*/ 183 h 188"/>
              <a:gd name="T16" fmla="*/ 123 w 192"/>
              <a:gd name="T17" fmla="*/ 175 h 188"/>
              <a:gd name="T18" fmla="*/ 173 w 192"/>
              <a:gd name="T19" fmla="*/ 0 h 188"/>
              <a:gd name="T20" fmla="*/ 18 w 192"/>
              <a:gd name="T21" fmla="*/ 0 h 188"/>
              <a:gd name="T22" fmla="*/ 0 w 192"/>
              <a:gd name="T23" fmla="*/ 19 h 188"/>
              <a:gd name="T24" fmla="*/ 0 w 192"/>
              <a:gd name="T25" fmla="*/ 126 h 188"/>
              <a:gd name="T26" fmla="*/ 18 w 192"/>
              <a:gd name="T27" fmla="*/ 144 h 188"/>
              <a:gd name="T28" fmla="*/ 173 w 192"/>
              <a:gd name="T29" fmla="*/ 144 h 188"/>
              <a:gd name="T30" fmla="*/ 192 w 192"/>
              <a:gd name="T31" fmla="*/ 126 h 188"/>
              <a:gd name="T32" fmla="*/ 192 w 192"/>
              <a:gd name="T33" fmla="*/ 19 h 188"/>
              <a:gd name="T34" fmla="*/ 173 w 192"/>
              <a:gd name="T35" fmla="*/ 0 h 188"/>
              <a:gd name="T36" fmla="*/ 180 w 192"/>
              <a:gd name="T37" fmla="*/ 100 h 188"/>
              <a:gd name="T38" fmla="*/ 167 w 192"/>
              <a:gd name="T39" fmla="*/ 112 h 188"/>
              <a:gd name="T40" fmla="*/ 24 w 192"/>
              <a:gd name="T41" fmla="*/ 112 h 188"/>
              <a:gd name="T42" fmla="*/ 11 w 192"/>
              <a:gd name="T43" fmla="*/ 100 h 188"/>
              <a:gd name="T44" fmla="*/ 11 w 192"/>
              <a:gd name="T45" fmla="*/ 25 h 188"/>
              <a:gd name="T46" fmla="*/ 24 w 192"/>
              <a:gd name="T47" fmla="*/ 12 h 188"/>
              <a:gd name="T48" fmla="*/ 167 w 192"/>
              <a:gd name="T49" fmla="*/ 12 h 188"/>
              <a:gd name="T50" fmla="*/ 180 w 192"/>
              <a:gd name="T51" fmla="*/ 25 h 188"/>
              <a:gd name="T52" fmla="*/ 180 w 192"/>
              <a:gd name="T53" fmla="*/ 10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88">
                <a:moveTo>
                  <a:pt x="123" y="175"/>
                </a:moveTo>
                <a:cubicBezTo>
                  <a:pt x="123" y="148"/>
                  <a:pt x="123" y="148"/>
                  <a:pt x="123" y="148"/>
                </a:cubicBezTo>
                <a:cubicBezTo>
                  <a:pt x="68" y="149"/>
                  <a:pt x="68" y="149"/>
                  <a:pt x="68" y="149"/>
                </a:cubicBezTo>
                <a:cubicBezTo>
                  <a:pt x="68" y="176"/>
                  <a:pt x="68" y="176"/>
                  <a:pt x="68" y="176"/>
                </a:cubicBezTo>
                <a:cubicBezTo>
                  <a:pt x="56" y="182"/>
                  <a:pt x="56" y="182"/>
                  <a:pt x="56" y="182"/>
                </a:cubicBezTo>
                <a:cubicBezTo>
                  <a:pt x="56" y="182"/>
                  <a:pt x="53" y="188"/>
                  <a:pt x="60" y="188"/>
                </a:cubicBezTo>
                <a:cubicBezTo>
                  <a:pt x="130" y="188"/>
                  <a:pt x="130" y="188"/>
                  <a:pt x="130" y="188"/>
                </a:cubicBezTo>
                <a:cubicBezTo>
                  <a:pt x="130" y="188"/>
                  <a:pt x="138" y="185"/>
                  <a:pt x="135" y="183"/>
                </a:cubicBezTo>
                <a:cubicBezTo>
                  <a:pt x="133" y="180"/>
                  <a:pt x="123" y="175"/>
                  <a:pt x="123" y="175"/>
                </a:cubicBezTo>
                <a:close/>
                <a:moveTo>
                  <a:pt x="173" y="0"/>
                </a:moveTo>
                <a:cubicBezTo>
                  <a:pt x="18" y="0"/>
                  <a:pt x="18" y="0"/>
                  <a:pt x="18" y="0"/>
                </a:cubicBezTo>
                <a:cubicBezTo>
                  <a:pt x="8" y="0"/>
                  <a:pt x="0" y="9"/>
                  <a:pt x="0" y="19"/>
                </a:cubicBezTo>
                <a:cubicBezTo>
                  <a:pt x="0" y="126"/>
                  <a:pt x="0" y="126"/>
                  <a:pt x="0" y="126"/>
                </a:cubicBezTo>
                <a:cubicBezTo>
                  <a:pt x="0" y="136"/>
                  <a:pt x="8" y="144"/>
                  <a:pt x="18" y="144"/>
                </a:cubicBezTo>
                <a:cubicBezTo>
                  <a:pt x="173" y="144"/>
                  <a:pt x="173" y="144"/>
                  <a:pt x="173" y="144"/>
                </a:cubicBezTo>
                <a:cubicBezTo>
                  <a:pt x="183" y="144"/>
                  <a:pt x="192" y="136"/>
                  <a:pt x="192" y="126"/>
                </a:cubicBezTo>
                <a:cubicBezTo>
                  <a:pt x="192" y="19"/>
                  <a:pt x="192" y="19"/>
                  <a:pt x="192" y="19"/>
                </a:cubicBezTo>
                <a:cubicBezTo>
                  <a:pt x="192" y="9"/>
                  <a:pt x="183" y="0"/>
                  <a:pt x="173" y="0"/>
                </a:cubicBezTo>
                <a:close/>
                <a:moveTo>
                  <a:pt x="180" y="100"/>
                </a:moveTo>
                <a:cubicBezTo>
                  <a:pt x="180" y="107"/>
                  <a:pt x="174" y="112"/>
                  <a:pt x="167" y="112"/>
                </a:cubicBezTo>
                <a:cubicBezTo>
                  <a:pt x="24" y="112"/>
                  <a:pt x="24" y="112"/>
                  <a:pt x="24" y="112"/>
                </a:cubicBezTo>
                <a:cubicBezTo>
                  <a:pt x="17" y="112"/>
                  <a:pt x="11" y="107"/>
                  <a:pt x="11" y="100"/>
                </a:cubicBezTo>
                <a:cubicBezTo>
                  <a:pt x="11" y="25"/>
                  <a:pt x="11" y="25"/>
                  <a:pt x="11" y="25"/>
                </a:cubicBezTo>
                <a:cubicBezTo>
                  <a:pt x="11" y="18"/>
                  <a:pt x="17" y="12"/>
                  <a:pt x="24" y="12"/>
                </a:cubicBezTo>
                <a:cubicBezTo>
                  <a:pt x="167" y="12"/>
                  <a:pt x="167" y="12"/>
                  <a:pt x="167" y="12"/>
                </a:cubicBezTo>
                <a:cubicBezTo>
                  <a:pt x="174" y="12"/>
                  <a:pt x="180" y="18"/>
                  <a:pt x="180" y="25"/>
                </a:cubicBezTo>
                <a:lnTo>
                  <a:pt x="180" y="1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0" name="矩形 3"/>
          <p:cNvSpPr>
            <a:spLocks noChangeArrowheads="1"/>
          </p:cNvSpPr>
          <p:nvPr/>
        </p:nvSpPr>
        <p:spPr bwMode="auto">
          <a:xfrm>
            <a:off x="3411068" y="3496020"/>
            <a:ext cx="1101210" cy="369332"/>
          </a:xfrm>
          <a:prstGeom prst="rect">
            <a:avLst/>
          </a:prstGeom>
        </p:spPr>
        <p:txBody>
          <a:bodyPr wrap="square">
            <a:spAutoFit/>
          </a:bodyPr>
          <a:lstStyle/>
          <a:p>
            <a:pPr algn="ctr"/>
            <a:r>
              <a:rPr lang="zh-CN" altLang="en-US" sz="1800" b="1" kern="100">
                <a:solidFill>
                  <a:schemeClr val="bg1"/>
                </a:solidFill>
                <a:cs typeface="+mn-ea"/>
                <a:sym typeface="+mn-lt"/>
              </a:rPr>
              <a:t>添加标题</a:t>
            </a:r>
          </a:p>
        </p:txBody>
      </p:sp>
      <p:sp>
        <p:nvSpPr>
          <p:cNvPr id="21" name="矩形 3"/>
          <p:cNvSpPr>
            <a:spLocks noChangeArrowheads="1"/>
          </p:cNvSpPr>
          <p:nvPr/>
        </p:nvSpPr>
        <p:spPr bwMode="auto">
          <a:xfrm>
            <a:off x="1859023" y="2358914"/>
            <a:ext cx="1493726" cy="415498"/>
          </a:xfrm>
          <a:prstGeom prst="rect">
            <a:avLst/>
          </a:prstGeom>
        </p:spPr>
        <p:txBody>
          <a:bodyPr wrap="square">
            <a:spAutoFit/>
          </a:bodyPr>
          <a:lstStyle/>
          <a:p>
            <a:pPr algn="ctr"/>
            <a:r>
              <a:rPr lang="zh-CN" altLang="en-US" sz="2100" b="1" kern="100">
                <a:solidFill>
                  <a:schemeClr val="bg1"/>
                </a:solidFill>
                <a:cs typeface="+mn-ea"/>
                <a:sym typeface="+mn-lt"/>
              </a:rPr>
              <a:t>添加标题</a:t>
            </a:r>
          </a:p>
        </p:txBody>
      </p:sp>
      <p:sp>
        <p:nvSpPr>
          <p:cNvPr id="22" name="Freeform 5"/>
          <p:cNvSpPr/>
          <p:nvPr/>
        </p:nvSpPr>
        <p:spPr bwMode="auto">
          <a:xfrm rot="2700000" flipH="1">
            <a:off x="4258835" y="1938749"/>
            <a:ext cx="1218617" cy="1222545"/>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solidFill>
            <a:schemeClr val="accent3"/>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82283" tIns="41141" rIns="82283" bIns="41141" numCol="1" anchor="t" anchorCtr="0" compatLnSpc="1"/>
          <a:lstStyle/>
          <a:p>
            <a:endParaRPr lang="zh-CN" altLang="en-US" sz="675">
              <a:cs typeface="+mn-ea"/>
              <a:sym typeface="+mn-lt"/>
            </a:endParaRPr>
          </a:p>
        </p:txBody>
      </p:sp>
      <p:grpSp>
        <p:nvGrpSpPr>
          <p:cNvPr id="23" name="Group 85"/>
          <p:cNvGrpSpPr>
            <a:grpSpLocks noChangeAspect="1"/>
          </p:cNvGrpSpPr>
          <p:nvPr/>
        </p:nvGrpSpPr>
        <p:grpSpPr>
          <a:xfrm>
            <a:off x="4233829" y="2441554"/>
            <a:ext cx="224903" cy="198256"/>
            <a:chOff x="2772" y="2067"/>
            <a:chExt cx="211" cy="186"/>
          </a:xfrm>
          <a:solidFill>
            <a:schemeClr val="bg1"/>
          </a:solidFill>
        </p:grpSpPr>
        <p:sp>
          <p:nvSpPr>
            <p:cNvPr id="24" name="Freeform 87"/>
            <p:cNvSpPr/>
            <p:nvPr/>
          </p:nvSpPr>
          <p:spPr bwMode="auto">
            <a:xfrm>
              <a:off x="2782" y="2172"/>
              <a:ext cx="191" cy="81"/>
            </a:xfrm>
            <a:custGeom>
              <a:avLst/>
              <a:gdLst>
                <a:gd name="T0" fmla="*/ 0 w 79"/>
                <a:gd name="T1" fmla="*/ 0 h 33"/>
                <a:gd name="T2" fmla="*/ 28 w 79"/>
                <a:gd name="T3" fmla="*/ 0 h 33"/>
                <a:gd name="T4" fmla="*/ 28 w 79"/>
                <a:gd name="T5" fmla="*/ 4 h 33"/>
                <a:gd name="T6" fmla="*/ 51 w 79"/>
                <a:gd name="T7" fmla="*/ 4 h 33"/>
                <a:gd name="T8" fmla="*/ 51 w 79"/>
                <a:gd name="T9" fmla="*/ 0 h 33"/>
                <a:gd name="T10" fmla="*/ 79 w 79"/>
                <a:gd name="T11" fmla="*/ 0 h 33"/>
                <a:gd name="T12" fmla="*/ 79 w 79"/>
                <a:gd name="T13" fmla="*/ 1 h 33"/>
                <a:gd name="T14" fmla="*/ 79 w 79"/>
                <a:gd name="T15" fmla="*/ 27 h 33"/>
                <a:gd name="T16" fmla="*/ 74 w 79"/>
                <a:gd name="T17" fmla="*/ 32 h 33"/>
                <a:gd name="T18" fmla="*/ 73 w 79"/>
                <a:gd name="T19" fmla="*/ 33 h 33"/>
                <a:gd name="T20" fmla="*/ 6 w 79"/>
                <a:gd name="T21" fmla="*/ 33 h 33"/>
                <a:gd name="T22" fmla="*/ 0 w 79"/>
                <a:gd name="T23" fmla="*/ 28 h 33"/>
                <a:gd name="T24" fmla="*/ 0 w 79"/>
                <a:gd name="T25" fmla="*/ 27 h 33"/>
                <a:gd name="T26" fmla="*/ 0 w 79"/>
                <a:gd name="T27" fmla="*/ 1 h 33"/>
                <a:gd name="T28" fmla="*/ 0 w 79"/>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33">
                  <a:moveTo>
                    <a:pt x="0" y="0"/>
                  </a:moveTo>
                  <a:cubicBezTo>
                    <a:pt x="10" y="0"/>
                    <a:pt x="19" y="0"/>
                    <a:pt x="28" y="0"/>
                  </a:cubicBezTo>
                  <a:cubicBezTo>
                    <a:pt x="28" y="1"/>
                    <a:pt x="28" y="3"/>
                    <a:pt x="28" y="4"/>
                  </a:cubicBezTo>
                  <a:cubicBezTo>
                    <a:pt x="36" y="4"/>
                    <a:pt x="44" y="4"/>
                    <a:pt x="51" y="4"/>
                  </a:cubicBezTo>
                  <a:cubicBezTo>
                    <a:pt x="51" y="3"/>
                    <a:pt x="51" y="1"/>
                    <a:pt x="51" y="0"/>
                  </a:cubicBezTo>
                  <a:cubicBezTo>
                    <a:pt x="61" y="0"/>
                    <a:pt x="70" y="0"/>
                    <a:pt x="79" y="0"/>
                  </a:cubicBezTo>
                  <a:cubicBezTo>
                    <a:pt x="79" y="0"/>
                    <a:pt x="79" y="0"/>
                    <a:pt x="79" y="1"/>
                  </a:cubicBezTo>
                  <a:cubicBezTo>
                    <a:pt x="79" y="9"/>
                    <a:pt x="79" y="18"/>
                    <a:pt x="79" y="27"/>
                  </a:cubicBezTo>
                  <a:cubicBezTo>
                    <a:pt x="79" y="30"/>
                    <a:pt x="77" y="32"/>
                    <a:pt x="74" y="32"/>
                  </a:cubicBezTo>
                  <a:cubicBezTo>
                    <a:pt x="74" y="33"/>
                    <a:pt x="73" y="33"/>
                    <a:pt x="73" y="33"/>
                  </a:cubicBezTo>
                  <a:cubicBezTo>
                    <a:pt x="51" y="33"/>
                    <a:pt x="29" y="33"/>
                    <a:pt x="6" y="33"/>
                  </a:cubicBezTo>
                  <a:cubicBezTo>
                    <a:pt x="3" y="33"/>
                    <a:pt x="1" y="31"/>
                    <a:pt x="0" y="28"/>
                  </a:cubicBezTo>
                  <a:cubicBezTo>
                    <a:pt x="0" y="28"/>
                    <a:pt x="0" y="27"/>
                    <a:pt x="0" y="27"/>
                  </a:cubicBezTo>
                  <a:cubicBezTo>
                    <a:pt x="0" y="18"/>
                    <a:pt x="0" y="9"/>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sp>
          <p:nvSpPr>
            <p:cNvPr id="25" name="Freeform 88"/>
            <p:cNvSpPr>
              <a:spLocks noEditPoints="1"/>
            </p:cNvSpPr>
            <p:nvPr/>
          </p:nvSpPr>
          <p:spPr bwMode="auto">
            <a:xfrm>
              <a:off x="2772" y="2067"/>
              <a:ext cx="211" cy="96"/>
            </a:xfrm>
            <a:custGeom>
              <a:avLst/>
              <a:gdLst>
                <a:gd name="T0" fmla="*/ 55 w 87"/>
                <a:gd name="T1" fmla="*/ 39 h 39"/>
                <a:gd name="T2" fmla="*/ 55 w 87"/>
                <a:gd name="T3" fmla="*/ 33 h 39"/>
                <a:gd name="T4" fmla="*/ 32 w 87"/>
                <a:gd name="T5" fmla="*/ 33 h 39"/>
                <a:gd name="T6" fmla="*/ 32 w 87"/>
                <a:gd name="T7" fmla="*/ 39 h 39"/>
                <a:gd name="T8" fmla="*/ 31 w 87"/>
                <a:gd name="T9" fmla="*/ 39 h 39"/>
                <a:gd name="T10" fmla="*/ 6 w 87"/>
                <a:gd name="T11" fmla="*/ 39 h 39"/>
                <a:gd name="T12" fmla="*/ 1 w 87"/>
                <a:gd name="T13" fmla="*/ 35 h 39"/>
                <a:gd name="T14" fmla="*/ 0 w 87"/>
                <a:gd name="T15" fmla="*/ 33 h 39"/>
                <a:gd name="T16" fmla="*/ 0 w 87"/>
                <a:gd name="T17" fmla="*/ 17 h 39"/>
                <a:gd name="T18" fmla="*/ 6 w 87"/>
                <a:gd name="T19" fmla="*/ 11 h 39"/>
                <a:gd name="T20" fmla="*/ 27 w 87"/>
                <a:gd name="T21" fmla="*/ 11 h 39"/>
                <a:gd name="T22" fmla="*/ 28 w 87"/>
                <a:gd name="T23" fmla="*/ 11 h 39"/>
                <a:gd name="T24" fmla="*/ 28 w 87"/>
                <a:gd name="T25" fmla="*/ 9 h 39"/>
                <a:gd name="T26" fmla="*/ 32 w 87"/>
                <a:gd name="T27" fmla="*/ 4 h 39"/>
                <a:gd name="T28" fmla="*/ 41 w 87"/>
                <a:gd name="T29" fmla="*/ 1 h 39"/>
                <a:gd name="T30" fmla="*/ 51 w 87"/>
                <a:gd name="T31" fmla="*/ 2 h 39"/>
                <a:gd name="T32" fmla="*/ 57 w 87"/>
                <a:gd name="T33" fmla="*/ 5 h 39"/>
                <a:gd name="T34" fmla="*/ 59 w 87"/>
                <a:gd name="T35" fmla="*/ 10 h 39"/>
                <a:gd name="T36" fmla="*/ 59 w 87"/>
                <a:gd name="T37" fmla="*/ 11 h 39"/>
                <a:gd name="T38" fmla="*/ 60 w 87"/>
                <a:gd name="T39" fmla="*/ 11 h 39"/>
                <a:gd name="T40" fmla="*/ 81 w 87"/>
                <a:gd name="T41" fmla="*/ 11 h 39"/>
                <a:gd name="T42" fmla="*/ 87 w 87"/>
                <a:gd name="T43" fmla="*/ 15 h 39"/>
                <a:gd name="T44" fmla="*/ 87 w 87"/>
                <a:gd name="T45" fmla="*/ 17 h 39"/>
                <a:gd name="T46" fmla="*/ 87 w 87"/>
                <a:gd name="T47" fmla="*/ 33 h 39"/>
                <a:gd name="T48" fmla="*/ 81 w 87"/>
                <a:gd name="T49" fmla="*/ 39 h 39"/>
                <a:gd name="T50" fmla="*/ 56 w 87"/>
                <a:gd name="T51" fmla="*/ 39 h 39"/>
                <a:gd name="T52" fmla="*/ 55 w 87"/>
                <a:gd name="T53" fmla="*/ 39 h 39"/>
                <a:gd name="T54" fmla="*/ 32 w 87"/>
                <a:gd name="T55" fmla="*/ 11 h 39"/>
                <a:gd name="T56" fmla="*/ 55 w 87"/>
                <a:gd name="T57" fmla="*/ 11 h 39"/>
                <a:gd name="T58" fmla="*/ 54 w 87"/>
                <a:gd name="T59" fmla="*/ 8 h 39"/>
                <a:gd name="T60" fmla="*/ 50 w 87"/>
                <a:gd name="T61" fmla="*/ 6 h 39"/>
                <a:gd name="T62" fmla="*/ 39 w 87"/>
                <a:gd name="T63" fmla="*/ 5 h 39"/>
                <a:gd name="T64" fmla="*/ 33 w 87"/>
                <a:gd name="T65" fmla="*/ 8 h 39"/>
                <a:gd name="T66" fmla="*/ 32 w 87"/>
                <a:gd name="T67"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 h="39">
                  <a:moveTo>
                    <a:pt x="55" y="39"/>
                  </a:moveTo>
                  <a:cubicBezTo>
                    <a:pt x="55" y="37"/>
                    <a:pt x="55" y="35"/>
                    <a:pt x="55" y="33"/>
                  </a:cubicBezTo>
                  <a:cubicBezTo>
                    <a:pt x="48" y="33"/>
                    <a:pt x="40" y="33"/>
                    <a:pt x="32" y="33"/>
                  </a:cubicBezTo>
                  <a:cubicBezTo>
                    <a:pt x="32" y="35"/>
                    <a:pt x="32" y="37"/>
                    <a:pt x="32" y="39"/>
                  </a:cubicBezTo>
                  <a:cubicBezTo>
                    <a:pt x="32" y="39"/>
                    <a:pt x="31" y="39"/>
                    <a:pt x="31" y="39"/>
                  </a:cubicBezTo>
                  <a:cubicBezTo>
                    <a:pt x="23" y="39"/>
                    <a:pt x="15" y="39"/>
                    <a:pt x="6" y="39"/>
                  </a:cubicBezTo>
                  <a:cubicBezTo>
                    <a:pt x="3" y="39"/>
                    <a:pt x="1" y="37"/>
                    <a:pt x="1" y="35"/>
                  </a:cubicBezTo>
                  <a:cubicBezTo>
                    <a:pt x="0" y="34"/>
                    <a:pt x="0" y="34"/>
                    <a:pt x="0" y="33"/>
                  </a:cubicBezTo>
                  <a:cubicBezTo>
                    <a:pt x="0" y="28"/>
                    <a:pt x="0" y="22"/>
                    <a:pt x="0" y="17"/>
                  </a:cubicBezTo>
                  <a:cubicBezTo>
                    <a:pt x="0" y="13"/>
                    <a:pt x="3" y="11"/>
                    <a:pt x="6" y="11"/>
                  </a:cubicBezTo>
                  <a:cubicBezTo>
                    <a:pt x="13" y="11"/>
                    <a:pt x="20" y="11"/>
                    <a:pt x="27" y="11"/>
                  </a:cubicBezTo>
                  <a:cubicBezTo>
                    <a:pt x="27" y="11"/>
                    <a:pt x="28" y="11"/>
                    <a:pt x="28" y="11"/>
                  </a:cubicBezTo>
                  <a:cubicBezTo>
                    <a:pt x="28" y="10"/>
                    <a:pt x="28" y="10"/>
                    <a:pt x="28" y="9"/>
                  </a:cubicBezTo>
                  <a:cubicBezTo>
                    <a:pt x="29" y="7"/>
                    <a:pt x="30" y="5"/>
                    <a:pt x="32" y="4"/>
                  </a:cubicBezTo>
                  <a:cubicBezTo>
                    <a:pt x="34" y="2"/>
                    <a:pt x="38" y="1"/>
                    <a:pt x="41" y="1"/>
                  </a:cubicBezTo>
                  <a:cubicBezTo>
                    <a:pt x="44" y="0"/>
                    <a:pt x="48" y="1"/>
                    <a:pt x="51" y="2"/>
                  </a:cubicBezTo>
                  <a:cubicBezTo>
                    <a:pt x="53" y="2"/>
                    <a:pt x="55" y="4"/>
                    <a:pt x="57" y="5"/>
                  </a:cubicBezTo>
                  <a:cubicBezTo>
                    <a:pt x="59" y="7"/>
                    <a:pt x="59" y="8"/>
                    <a:pt x="59" y="10"/>
                  </a:cubicBezTo>
                  <a:cubicBezTo>
                    <a:pt x="59" y="10"/>
                    <a:pt x="59" y="10"/>
                    <a:pt x="59" y="11"/>
                  </a:cubicBezTo>
                  <a:cubicBezTo>
                    <a:pt x="60" y="11"/>
                    <a:pt x="60" y="11"/>
                    <a:pt x="60" y="11"/>
                  </a:cubicBezTo>
                  <a:cubicBezTo>
                    <a:pt x="67" y="11"/>
                    <a:pt x="74" y="11"/>
                    <a:pt x="81" y="11"/>
                  </a:cubicBezTo>
                  <a:cubicBezTo>
                    <a:pt x="84" y="11"/>
                    <a:pt x="86" y="12"/>
                    <a:pt x="87" y="15"/>
                  </a:cubicBezTo>
                  <a:cubicBezTo>
                    <a:pt x="87" y="16"/>
                    <a:pt x="87" y="16"/>
                    <a:pt x="87" y="17"/>
                  </a:cubicBezTo>
                  <a:cubicBezTo>
                    <a:pt x="87" y="22"/>
                    <a:pt x="87" y="28"/>
                    <a:pt x="87" y="33"/>
                  </a:cubicBezTo>
                  <a:cubicBezTo>
                    <a:pt x="87" y="37"/>
                    <a:pt x="85" y="39"/>
                    <a:pt x="81" y="39"/>
                  </a:cubicBezTo>
                  <a:cubicBezTo>
                    <a:pt x="73" y="39"/>
                    <a:pt x="64" y="39"/>
                    <a:pt x="56" y="39"/>
                  </a:cubicBezTo>
                  <a:cubicBezTo>
                    <a:pt x="56" y="39"/>
                    <a:pt x="56" y="39"/>
                    <a:pt x="55" y="39"/>
                  </a:cubicBezTo>
                  <a:close/>
                  <a:moveTo>
                    <a:pt x="32" y="11"/>
                  </a:moveTo>
                  <a:cubicBezTo>
                    <a:pt x="40" y="11"/>
                    <a:pt x="48" y="11"/>
                    <a:pt x="55" y="11"/>
                  </a:cubicBezTo>
                  <a:cubicBezTo>
                    <a:pt x="55" y="10"/>
                    <a:pt x="55" y="9"/>
                    <a:pt x="54" y="8"/>
                  </a:cubicBezTo>
                  <a:cubicBezTo>
                    <a:pt x="53" y="7"/>
                    <a:pt x="52" y="6"/>
                    <a:pt x="50" y="6"/>
                  </a:cubicBezTo>
                  <a:cubicBezTo>
                    <a:pt x="47" y="4"/>
                    <a:pt x="43" y="4"/>
                    <a:pt x="39" y="5"/>
                  </a:cubicBezTo>
                  <a:cubicBezTo>
                    <a:pt x="37" y="5"/>
                    <a:pt x="35" y="6"/>
                    <a:pt x="33" y="8"/>
                  </a:cubicBezTo>
                  <a:cubicBezTo>
                    <a:pt x="33" y="8"/>
                    <a:pt x="32" y="9"/>
                    <a:pt x="3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sp>
          <p:nvSpPr>
            <p:cNvPr id="26" name="Freeform 89"/>
            <p:cNvSpPr/>
            <p:nvPr/>
          </p:nvSpPr>
          <p:spPr bwMode="auto">
            <a:xfrm>
              <a:off x="2859" y="2158"/>
              <a:ext cx="39" cy="14"/>
            </a:xfrm>
            <a:custGeom>
              <a:avLst/>
              <a:gdLst>
                <a:gd name="T0" fmla="*/ 16 w 16"/>
                <a:gd name="T1" fmla="*/ 0 h 6"/>
                <a:gd name="T2" fmla="*/ 16 w 16"/>
                <a:gd name="T3" fmla="*/ 6 h 6"/>
                <a:gd name="T4" fmla="*/ 0 w 16"/>
                <a:gd name="T5" fmla="*/ 6 h 6"/>
                <a:gd name="T6" fmla="*/ 0 w 16"/>
                <a:gd name="T7" fmla="*/ 0 h 6"/>
                <a:gd name="T8" fmla="*/ 16 w 16"/>
                <a:gd name="T9" fmla="*/ 0 h 6"/>
              </a:gdLst>
              <a:ahLst/>
              <a:cxnLst>
                <a:cxn ang="0">
                  <a:pos x="T0" y="T1"/>
                </a:cxn>
                <a:cxn ang="0">
                  <a:pos x="T2" y="T3"/>
                </a:cxn>
                <a:cxn ang="0">
                  <a:pos x="T4" y="T5"/>
                </a:cxn>
                <a:cxn ang="0">
                  <a:pos x="T6" y="T7"/>
                </a:cxn>
                <a:cxn ang="0">
                  <a:pos x="T8" y="T9"/>
                </a:cxn>
              </a:cxnLst>
              <a:rect l="0" t="0" r="r" b="b"/>
              <a:pathLst>
                <a:path w="16" h="6">
                  <a:moveTo>
                    <a:pt x="16" y="0"/>
                  </a:moveTo>
                  <a:cubicBezTo>
                    <a:pt x="16" y="2"/>
                    <a:pt x="16" y="4"/>
                    <a:pt x="16" y="6"/>
                  </a:cubicBezTo>
                  <a:cubicBezTo>
                    <a:pt x="10" y="6"/>
                    <a:pt x="5" y="6"/>
                    <a:pt x="0" y="6"/>
                  </a:cubicBezTo>
                  <a:cubicBezTo>
                    <a:pt x="0" y="4"/>
                    <a:pt x="0" y="2"/>
                    <a:pt x="0" y="0"/>
                  </a:cubicBezTo>
                  <a:cubicBezTo>
                    <a:pt x="5" y="0"/>
                    <a:pt x="10"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grpSp>
      <p:sp>
        <p:nvSpPr>
          <p:cNvPr id="27" name="矩形 3"/>
          <p:cNvSpPr>
            <a:spLocks noChangeArrowheads="1"/>
          </p:cNvSpPr>
          <p:nvPr/>
        </p:nvSpPr>
        <p:spPr bwMode="auto">
          <a:xfrm>
            <a:off x="4458918" y="2415196"/>
            <a:ext cx="925691" cy="276999"/>
          </a:xfrm>
          <a:prstGeom prst="rect">
            <a:avLst/>
          </a:prstGeom>
        </p:spPr>
        <p:txBody>
          <a:bodyPr wrap="square">
            <a:spAutoFit/>
          </a:bodyPr>
          <a:lstStyle/>
          <a:p>
            <a:pPr algn="ctr"/>
            <a:r>
              <a:rPr lang="zh-CN" altLang="en-US" sz="1200" b="1" kern="100">
                <a:solidFill>
                  <a:schemeClr val="bg1"/>
                </a:solidFill>
                <a:cs typeface="+mn-ea"/>
                <a:sym typeface="+mn-lt"/>
              </a:rPr>
              <a:t>添加标题</a:t>
            </a:r>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grpId="0" nodeType="withEffect">
                                  <p:stCondLst>
                                    <p:cond delay="25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grpId="0" nodeType="withEffect">
                                  <p:stCondLst>
                                    <p:cond delay="75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par>
                          <p:cTn id="40" fill="hold">
                            <p:stCondLst>
                              <p:cond delay="10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1500"/>
                            </p:stCondLst>
                            <p:childTnLst>
                              <p:par>
                                <p:cTn id="47" presetID="53" presetClass="entr" presetSubtype="16"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p:cTn id="49" dur="500" fill="hold"/>
                                        <p:tgtEl>
                                          <p:spTgt spid="21"/>
                                        </p:tgtEl>
                                        <p:attrNameLst>
                                          <p:attrName>ppt_w</p:attrName>
                                        </p:attrNameLst>
                                      </p:cBhvr>
                                      <p:tavLst>
                                        <p:tav tm="0">
                                          <p:val>
                                            <p:fltVal val="0"/>
                                          </p:val>
                                        </p:tav>
                                        <p:tav tm="100000">
                                          <p:val>
                                            <p:strVal val="#ppt_w"/>
                                          </p:val>
                                        </p:tav>
                                      </p:tavLst>
                                    </p:anim>
                                    <p:anim calcmode="lin" valueType="num">
                                      <p:cBhvr>
                                        <p:cTn id="50" dur="500" fill="hold"/>
                                        <p:tgtEl>
                                          <p:spTgt spid="21"/>
                                        </p:tgtEl>
                                        <p:attrNameLst>
                                          <p:attrName>ppt_h</p:attrName>
                                        </p:attrNameLst>
                                      </p:cBhvr>
                                      <p:tavLst>
                                        <p:tav tm="0">
                                          <p:val>
                                            <p:fltVal val="0"/>
                                          </p:val>
                                        </p:tav>
                                        <p:tav tm="100000">
                                          <p:val>
                                            <p:strVal val="#ppt_h"/>
                                          </p:val>
                                        </p:tav>
                                      </p:tavLst>
                                    </p:anim>
                                    <p:animEffect transition="in" filter="fade">
                                      <p:cBhvr>
                                        <p:cTn id="51" dur="500"/>
                                        <p:tgtEl>
                                          <p:spTgt spid="21"/>
                                        </p:tgtEl>
                                      </p:cBhvr>
                                    </p:animEffect>
                                  </p:childTnLst>
                                </p:cTn>
                              </p:par>
                            </p:childTnLst>
                          </p:cTn>
                        </p:par>
                        <p:par>
                          <p:cTn id="52" fill="hold">
                            <p:stCondLst>
                              <p:cond delay="2000"/>
                            </p:stCondLst>
                            <p:childTnLst>
                              <p:par>
                                <p:cTn id="53" presetID="53" presetClass="entr" presetSubtype="16" fill="hold" grpId="0" nodeType="afterEffect">
                                  <p:stCondLst>
                                    <p:cond delay="0"/>
                                  </p:stCondLst>
                                  <p:iterate type="lt">
                                    <p:tmPct val="10000"/>
                                  </p:iterate>
                                  <p:childTnLst>
                                    <p:set>
                                      <p:cBhvr>
                                        <p:cTn id="54" dur="1" fill="hold">
                                          <p:stCondLst>
                                            <p:cond delay="0"/>
                                          </p:stCondLst>
                                        </p:cTn>
                                        <p:tgtEl>
                                          <p:spTgt spid="10"/>
                                        </p:tgtEl>
                                        <p:attrNameLst>
                                          <p:attrName>style.visibility</p:attrName>
                                        </p:attrNameLst>
                                      </p:cBhvr>
                                      <p:to>
                                        <p:strVal val="visible"/>
                                      </p:to>
                                    </p:set>
                                    <p:anim calcmode="lin" valueType="num">
                                      <p:cBhvr>
                                        <p:cTn id="55" dur="100" fill="hold"/>
                                        <p:tgtEl>
                                          <p:spTgt spid="10"/>
                                        </p:tgtEl>
                                        <p:attrNameLst>
                                          <p:attrName>ppt_w</p:attrName>
                                        </p:attrNameLst>
                                      </p:cBhvr>
                                      <p:tavLst>
                                        <p:tav tm="0">
                                          <p:val>
                                            <p:fltVal val="0"/>
                                          </p:val>
                                        </p:tav>
                                        <p:tav tm="100000">
                                          <p:val>
                                            <p:strVal val="#ppt_w"/>
                                          </p:val>
                                        </p:tav>
                                      </p:tavLst>
                                    </p:anim>
                                    <p:anim calcmode="lin" valueType="num">
                                      <p:cBhvr>
                                        <p:cTn id="56" dur="100" fill="hold"/>
                                        <p:tgtEl>
                                          <p:spTgt spid="10"/>
                                        </p:tgtEl>
                                        <p:attrNameLst>
                                          <p:attrName>ppt_h</p:attrName>
                                        </p:attrNameLst>
                                      </p:cBhvr>
                                      <p:tavLst>
                                        <p:tav tm="0">
                                          <p:val>
                                            <p:fltVal val="0"/>
                                          </p:val>
                                        </p:tav>
                                        <p:tav tm="100000">
                                          <p:val>
                                            <p:strVal val="#ppt_h"/>
                                          </p:val>
                                        </p:tav>
                                      </p:tavLst>
                                    </p:anim>
                                    <p:animEffect transition="in" filter="fade">
                                      <p:cBhvr>
                                        <p:cTn id="57" dur="100"/>
                                        <p:tgtEl>
                                          <p:spTgt spid="10"/>
                                        </p:tgtEl>
                                      </p:cBhvr>
                                    </p:animEffect>
                                  </p:childTnLst>
                                </p:cTn>
                              </p:par>
                            </p:childTnLst>
                          </p:cTn>
                        </p:par>
                        <p:par>
                          <p:cTn id="58" fill="hold">
                            <p:stCondLst>
                              <p:cond delay="3970"/>
                            </p:stCondLst>
                            <p:childTnLst>
                              <p:par>
                                <p:cTn id="59" presetID="53" presetClass="entr" presetSubtype="16"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par>
                          <p:cTn id="64" fill="hold">
                            <p:stCondLst>
                              <p:cond delay="4470"/>
                            </p:stCondLst>
                            <p:childTnLst>
                              <p:par>
                                <p:cTn id="65" presetID="53" presetClass="entr" presetSubtype="16"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par>
                          <p:cTn id="70" fill="hold">
                            <p:stCondLst>
                              <p:cond delay="4970"/>
                            </p:stCondLst>
                            <p:childTnLst>
                              <p:par>
                                <p:cTn id="71" presetID="53" presetClass="entr" presetSubtype="16" fill="hold" grpId="0" nodeType="afterEffect">
                                  <p:stCondLst>
                                    <p:cond delay="0"/>
                                  </p:stCondLst>
                                  <p:iterate type="lt">
                                    <p:tmPct val="10000"/>
                                  </p:iterate>
                                  <p:childTnLst>
                                    <p:set>
                                      <p:cBhvr>
                                        <p:cTn id="72" dur="1" fill="hold">
                                          <p:stCondLst>
                                            <p:cond delay="0"/>
                                          </p:stCondLst>
                                        </p:cTn>
                                        <p:tgtEl>
                                          <p:spTgt spid="9"/>
                                        </p:tgtEl>
                                        <p:attrNameLst>
                                          <p:attrName>style.visibility</p:attrName>
                                        </p:attrNameLst>
                                      </p:cBhvr>
                                      <p:to>
                                        <p:strVal val="visible"/>
                                      </p:to>
                                    </p:set>
                                    <p:anim calcmode="lin" valueType="num">
                                      <p:cBhvr>
                                        <p:cTn id="73" dur="100" fill="hold"/>
                                        <p:tgtEl>
                                          <p:spTgt spid="9"/>
                                        </p:tgtEl>
                                        <p:attrNameLst>
                                          <p:attrName>ppt_w</p:attrName>
                                        </p:attrNameLst>
                                      </p:cBhvr>
                                      <p:tavLst>
                                        <p:tav tm="0">
                                          <p:val>
                                            <p:fltVal val="0"/>
                                          </p:val>
                                        </p:tav>
                                        <p:tav tm="100000">
                                          <p:val>
                                            <p:strVal val="#ppt_w"/>
                                          </p:val>
                                        </p:tav>
                                      </p:tavLst>
                                    </p:anim>
                                    <p:anim calcmode="lin" valueType="num">
                                      <p:cBhvr>
                                        <p:cTn id="74" dur="100" fill="hold"/>
                                        <p:tgtEl>
                                          <p:spTgt spid="9"/>
                                        </p:tgtEl>
                                        <p:attrNameLst>
                                          <p:attrName>ppt_h</p:attrName>
                                        </p:attrNameLst>
                                      </p:cBhvr>
                                      <p:tavLst>
                                        <p:tav tm="0">
                                          <p:val>
                                            <p:fltVal val="0"/>
                                          </p:val>
                                        </p:tav>
                                        <p:tav tm="100000">
                                          <p:val>
                                            <p:strVal val="#ppt_h"/>
                                          </p:val>
                                        </p:tav>
                                      </p:tavLst>
                                    </p:anim>
                                    <p:animEffect transition="in" filter="fade">
                                      <p:cBhvr>
                                        <p:cTn id="75" dur="100"/>
                                        <p:tgtEl>
                                          <p:spTgt spid="9"/>
                                        </p:tgtEl>
                                      </p:cBhvr>
                                    </p:animEffect>
                                  </p:childTnLst>
                                </p:cTn>
                              </p:par>
                            </p:childTnLst>
                          </p:cTn>
                        </p:par>
                        <p:par>
                          <p:cTn id="76" fill="hold">
                            <p:stCondLst>
                              <p:cond delay="5690"/>
                            </p:stCondLst>
                            <p:childTnLst>
                              <p:par>
                                <p:cTn id="77" presetID="53" presetClass="entr" presetSubtype="16" fill="hold" nodeType="after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500" fill="hold"/>
                                        <p:tgtEl>
                                          <p:spTgt spid="23"/>
                                        </p:tgtEl>
                                        <p:attrNameLst>
                                          <p:attrName>ppt_w</p:attrName>
                                        </p:attrNameLst>
                                      </p:cBhvr>
                                      <p:tavLst>
                                        <p:tav tm="0">
                                          <p:val>
                                            <p:fltVal val="0"/>
                                          </p:val>
                                        </p:tav>
                                        <p:tav tm="100000">
                                          <p:val>
                                            <p:strVal val="#ppt_w"/>
                                          </p:val>
                                        </p:tav>
                                      </p:tavLst>
                                    </p:anim>
                                    <p:anim calcmode="lin" valueType="num">
                                      <p:cBhvr>
                                        <p:cTn id="80" dur="500" fill="hold"/>
                                        <p:tgtEl>
                                          <p:spTgt spid="23"/>
                                        </p:tgtEl>
                                        <p:attrNameLst>
                                          <p:attrName>ppt_h</p:attrName>
                                        </p:attrNameLst>
                                      </p:cBhvr>
                                      <p:tavLst>
                                        <p:tav tm="0">
                                          <p:val>
                                            <p:fltVal val="0"/>
                                          </p:val>
                                        </p:tav>
                                        <p:tav tm="100000">
                                          <p:val>
                                            <p:strVal val="#ppt_h"/>
                                          </p:val>
                                        </p:tav>
                                      </p:tavLst>
                                    </p:anim>
                                    <p:animEffect transition="in" filter="fade">
                                      <p:cBhvr>
                                        <p:cTn id="81" dur="500"/>
                                        <p:tgtEl>
                                          <p:spTgt spid="23"/>
                                        </p:tgtEl>
                                      </p:cBhvr>
                                    </p:animEffect>
                                  </p:childTnLst>
                                </p:cTn>
                              </p:par>
                            </p:childTnLst>
                          </p:cTn>
                        </p:par>
                        <p:par>
                          <p:cTn id="82" fill="hold">
                            <p:stCondLst>
                              <p:cond delay="6190"/>
                            </p:stCondLst>
                            <p:childTnLst>
                              <p:par>
                                <p:cTn id="83" presetID="53" presetClass="entr" presetSubtype="16"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childTnLst>
                          </p:cTn>
                        </p:par>
                        <p:par>
                          <p:cTn id="88" fill="hold">
                            <p:stCondLst>
                              <p:cond delay="6690"/>
                            </p:stCondLst>
                            <p:childTnLst>
                              <p:par>
                                <p:cTn id="89" presetID="53" presetClass="entr" presetSubtype="16" fill="hold" grpId="0" nodeType="afterEffect">
                                  <p:stCondLst>
                                    <p:cond delay="0"/>
                                  </p:stCondLst>
                                  <p:iterate type="lt">
                                    <p:tmPct val="10000"/>
                                  </p:iterate>
                                  <p:childTnLst>
                                    <p:set>
                                      <p:cBhvr>
                                        <p:cTn id="90" dur="1" fill="hold">
                                          <p:stCondLst>
                                            <p:cond delay="0"/>
                                          </p:stCondLst>
                                        </p:cTn>
                                        <p:tgtEl>
                                          <p:spTgt spid="7"/>
                                        </p:tgtEl>
                                        <p:attrNameLst>
                                          <p:attrName>style.visibility</p:attrName>
                                        </p:attrNameLst>
                                      </p:cBhvr>
                                      <p:to>
                                        <p:strVal val="visible"/>
                                      </p:to>
                                    </p:set>
                                    <p:anim calcmode="lin" valueType="num">
                                      <p:cBhvr>
                                        <p:cTn id="91" dur="100" fill="hold"/>
                                        <p:tgtEl>
                                          <p:spTgt spid="7"/>
                                        </p:tgtEl>
                                        <p:attrNameLst>
                                          <p:attrName>ppt_w</p:attrName>
                                        </p:attrNameLst>
                                      </p:cBhvr>
                                      <p:tavLst>
                                        <p:tav tm="0">
                                          <p:val>
                                            <p:fltVal val="0"/>
                                          </p:val>
                                        </p:tav>
                                        <p:tav tm="100000">
                                          <p:val>
                                            <p:strVal val="#ppt_w"/>
                                          </p:val>
                                        </p:tav>
                                      </p:tavLst>
                                    </p:anim>
                                    <p:anim calcmode="lin" valueType="num">
                                      <p:cBhvr>
                                        <p:cTn id="92" dur="100" fill="hold"/>
                                        <p:tgtEl>
                                          <p:spTgt spid="7"/>
                                        </p:tgtEl>
                                        <p:attrNameLst>
                                          <p:attrName>ppt_h</p:attrName>
                                        </p:attrNameLst>
                                      </p:cBhvr>
                                      <p:tavLst>
                                        <p:tav tm="0">
                                          <p:val>
                                            <p:fltVal val="0"/>
                                          </p:val>
                                        </p:tav>
                                        <p:tav tm="100000">
                                          <p:val>
                                            <p:strVal val="#ppt_h"/>
                                          </p:val>
                                        </p:tav>
                                      </p:tavLst>
                                    </p:anim>
                                    <p:animEffect transition="in" filter="fade">
                                      <p:cBhvr>
                                        <p:cTn id="93" dur="100"/>
                                        <p:tgtEl>
                                          <p:spTgt spid="7"/>
                                        </p:tgtEl>
                                      </p:cBhvr>
                                    </p:animEffect>
                                  </p:childTnLst>
                                </p:cTn>
                              </p:par>
                            </p:childTnLst>
                          </p:cTn>
                        </p:par>
                        <p:par>
                          <p:cTn id="94" fill="hold">
                            <p:stCondLst>
                              <p:cond delay="7409"/>
                            </p:stCondLst>
                            <p:childTnLst>
                              <p:par>
                                <p:cTn id="95" presetID="53" presetClass="entr" presetSubtype="16" fill="hold" nodeType="after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p:cTn id="97" dur="500" fill="hold"/>
                                        <p:tgtEl>
                                          <p:spTgt spid="14"/>
                                        </p:tgtEl>
                                        <p:attrNameLst>
                                          <p:attrName>ppt_w</p:attrName>
                                        </p:attrNameLst>
                                      </p:cBhvr>
                                      <p:tavLst>
                                        <p:tav tm="0">
                                          <p:val>
                                            <p:fltVal val="0"/>
                                          </p:val>
                                        </p:tav>
                                        <p:tav tm="100000">
                                          <p:val>
                                            <p:strVal val="#ppt_w"/>
                                          </p:val>
                                        </p:tav>
                                      </p:tavLst>
                                    </p:anim>
                                    <p:anim calcmode="lin" valueType="num">
                                      <p:cBhvr>
                                        <p:cTn id="98" dur="500" fill="hold"/>
                                        <p:tgtEl>
                                          <p:spTgt spid="14"/>
                                        </p:tgtEl>
                                        <p:attrNameLst>
                                          <p:attrName>ppt_h</p:attrName>
                                        </p:attrNameLst>
                                      </p:cBhvr>
                                      <p:tavLst>
                                        <p:tav tm="0">
                                          <p:val>
                                            <p:fltVal val="0"/>
                                          </p:val>
                                        </p:tav>
                                        <p:tav tm="100000">
                                          <p:val>
                                            <p:strVal val="#ppt_h"/>
                                          </p:val>
                                        </p:tav>
                                      </p:tavLst>
                                    </p:anim>
                                    <p:animEffect transition="in" filter="fade">
                                      <p:cBhvr>
                                        <p:cTn id="99" dur="500"/>
                                        <p:tgtEl>
                                          <p:spTgt spid="14"/>
                                        </p:tgtEl>
                                      </p:cBhvr>
                                    </p:animEffect>
                                  </p:childTnLst>
                                </p:cTn>
                              </p:par>
                            </p:childTnLst>
                          </p:cTn>
                        </p:par>
                        <p:par>
                          <p:cTn id="100" fill="hold">
                            <p:stCondLst>
                              <p:cond delay="7909"/>
                            </p:stCondLst>
                            <p:childTnLst>
                              <p:par>
                                <p:cTn id="101" presetID="53" presetClass="entr" presetSubtype="16" fill="hold" grpId="0" nodeType="after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500" fill="hold"/>
                                        <p:tgtEl>
                                          <p:spTgt spid="18"/>
                                        </p:tgtEl>
                                        <p:attrNameLst>
                                          <p:attrName>ppt_w</p:attrName>
                                        </p:attrNameLst>
                                      </p:cBhvr>
                                      <p:tavLst>
                                        <p:tav tm="0">
                                          <p:val>
                                            <p:fltVal val="0"/>
                                          </p:val>
                                        </p:tav>
                                        <p:tav tm="100000">
                                          <p:val>
                                            <p:strVal val="#ppt_w"/>
                                          </p:val>
                                        </p:tav>
                                      </p:tavLst>
                                    </p:anim>
                                    <p:anim calcmode="lin" valueType="num">
                                      <p:cBhvr>
                                        <p:cTn id="104" dur="500" fill="hold"/>
                                        <p:tgtEl>
                                          <p:spTgt spid="18"/>
                                        </p:tgtEl>
                                        <p:attrNameLst>
                                          <p:attrName>ppt_h</p:attrName>
                                        </p:attrNameLst>
                                      </p:cBhvr>
                                      <p:tavLst>
                                        <p:tav tm="0">
                                          <p:val>
                                            <p:fltVal val="0"/>
                                          </p:val>
                                        </p:tav>
                                        <p:tav tm="100000">
                                          <p:val>
                                            <p:strVal val="#ppt_h"/>
                                          </p:val>
                                        </p:tav>
                                      </p:tavLst>
                                    </p:anim>
                                    <p:animEffect transition="in" filter="fade">
                                      <p:cBhvr>
                                        <p:cTn id="105" dur="500"/>
                                        <p:tgtEl>
                                          <p:spTgt spid="18"/>
                                        </p:tgtEl>
                                      </p:cBhvr>
                                    </p:animEffect>
                                  </p:childTnLst>
                                </p:cTn>
                              </p:par>
                            </p:childTnLst>
                          </p:cTn>
                        </p:par>
                        <p:par>
                          <p:cTn id="106" fill="hold">
                            <p:stCondLst>
                              <p:cond delay="8409"/>
                            </p:stCondLst>
                            <p:childTnLst>
                              <p:par>
                                <p:cTn id="107" presetID="53" presetClass="entr" presetSubtype="16" fill="hold" grpId="0" nodeType="afterEffect">
                                  <p:stCondLst>
                                    <p:cond delay="0"/>
                                  </p:stCondLst>
                                  <p:iterate type="lt">
                                    <p:tmPct val="10000"/>
                                  </p:iterate>
                                  <p:childTnLst>
                                    <p:set>
                                      <p:cBhvr>
                                        <p:cTn id="108" dur="1" fill="hold">
                                          <p:stCondLst>
                                            <p:cond delay="0"/>
                                          </p:stCondLst>
                                        </p:cTn>
                                        <p:tgtEl>
                                          <p:spTgt spid="8"/>
                                        </p:tgtEl>
                                        <p:attrNameLst>
                                          <p:attrName>style.visibility</p:attrName>
                                        </p:attrNameLst>
                                      </p:cBhvr>
                                      <p:to>
                                        <p:strVal val="visible"/>
                                      </p:to>
                                    </p:set>
                                    <p:anim calcmode="lin" valueType="num">
                                      <p:cBhvr>
                                        <p:cTn id="109" dur="100" fill="hold"/>
                                        <p:tgtEl>
                                          <p:spTgt spid="8"/>
                                        </p:tgtEl>
                                        <p:attrNameLst>
                                          <p:attrName>ppt_w</p:attrName>
                                        </p:attrNameLst>
                                      </p:cBhvr>
                                      <p:tavLst>
                                        <p:tav tm="0">
                                          <p:val>
                                            <p:fltVal val="0"/>
                                          </p:val>
                                        </p:tav>
                                        <p:tav tm="100000">
                                          <p:val>
                                            <p:strVal val="#ppt_w"/>
                                          </p:val>
                                        </p:tav>
                                      </p:tavLst>
                                    </p:anim>
                                    <p:anim calcmode="lin" valueType="num">
                                      <p:cBhvr>
                                        <p:cTn id="110" dur="100" fill="hold"/>
                                        <p:tgtEl>
                                          <p:spTgt spid="8"/>
                                        </p:tgtEl>
                                        <p:attrNameLst>
                                          <p:attrName>ppt_h</p:attrName>
                                        </p:attrNameLst>
                                      </p:cBhvr>
                                      <p:tavLst>
                                        <p:tav tm="0">
                                          <p:val>
                                            <p:fltVal val="0"/>
                                          </p:val>
                                        </p:tav>
                                        <p:tav tm="100000">
                                          <p:val>
                                            <p:strVal val="#ppt_h"/>
                                          </p:val>
                                        </p:tav>
                                      </p:tavLst>
                                    </p:anim>
                                    <p:animEffect transition="in" filter="fade">
                                      <p:cBhvr>
                                        <p:cTn id="111" dur="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5" grpId="0" animBg="1"/>
      <p:bldP spid="6" grpId="0" animBg="1"/>
      <p:bldP spid="7" grpId="0"/>
      <p:bldP spid="8" grpId="0"/>
      <p:bldP spid="9" grpId="0"/>
      <p:bldP spid="10" grpId="0"/>
      <p:bldP spid="18" grpId="0"/>
      <p:bldP spid="19" grpId="0" animBg="1"/>
      <p:bldP spid="20" grpId="0"/>
      <p:bldP spid="21" grpId="0"/>
      <p:bldP spid="22" grpId="0" animBg="1"/>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tretch>
            <a:fillRect/>
          </a:stretch>
        </a:blipFill>
        <a:effectLst/>
      </p:bgPr>
    </p:bg>
    <p:spTree>
      <p:nvGrpSpPr>
        <p:cNvPr id="1" name=""/>
        <p:cNvGrpSpPr/>
        <p:nvPr/>
      </p:nvGrpSpPr>
      <p:grpSpPr>
        <a:xfrm>
          <a:off x="0" y="0"/>
          <a:ext cx="0" cy="0"/>
          <a:chOff x="0" y="0"/>
          <a:chExt cx="0" cy="0"/>
        </a:xfrm>
      </p:grpSpPr>
      <p:sp>
        <p:nvSpPr>
          <p:cNvPr id="15" name="椭圆 14"/>
          <p:cNvSpPr/>
          <p:nvPr/>
        </p:nvSpPr>
        <p:spPr>
          <a:xfrm>
            <a:off x="5070139" y="1634673"/>
            <a:ext cx="508464" cy="508464"/>
          </a:xfrm>
          <a:prstGeom prst="ellipse">
            <a:avLst/>
          </a:prstGeom>
          <a:gradFill flip="none" rotWithShape="1">
            <a:gsLst>
              <a:gs pos="0">
                <a:schemeClr val="accent1"/>
              </a:gs>
              <a:gs pos="100000">
                <a:schemeClr val="accent1">
                  <a:lumMod val="50000"/>
                </a:schemeClr>
              </a:gs>
            </a:gsLst>
            <a:lin ang="13500000" scaled="1"/>
          </a:gradFill>
          <a:ln w="25400">
            <a:gradFill flip="none" rotWithShape="1">
              <a:gsLst>
                <a:gs pos="0">
                  <a:schemeClr val="accent1"/>
                </a:gs>
                <a:gs pos="100000">
                  <a:schemeClr val="accent1">
                    <a:lumMod val="50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cs typeface="+mn-ea"/>
              <a:sym typeface="+mn-lt"/>
            </a:endParaRPr>
          </a:p>
        </p:txBody>
      </p:sp>
      <p:sp>
        <p:nvSpPr>
          <p:cNvPr id="16" name="椭圆 15"/>
          <p:cNvSpPr/>
          <p:nvPr/>
        </p:nvSpPr>
        <p:spPr>
          <a:xfrm>
            <a:off x="2788724" y="504481"/>
            <a:ext cx="622370" cy="622370"/>
          </a:xfrm>
          <a:prstGeom prst="ellipse">
            <a:avLst/>
          </a:prstGeom>
          <a:gradFill flip="none" rotWithShape="1">
            <a:gsLst>
              <a:gs pos="0">
                <a:schemeClr val="accent2"/>
              </a:gs>
              <a:gs pos="100000">
                <a:schemeClr val="accent2">
                  <a:lumMod val="50000"/>
                </a:schemeClr>
              </a:gs>
            </a:gsLst>
            <a:lin ang="13500000" scaled="1"/>
          </a:gradFill>
          <a:ln w="25400">
            <a:gradFill flip="none" rotWithShape="1">
              <a:gsLst>
                <a:gs pos="0">
                  <a:schemeClr val="accent2"/>
                </a:gs>
                <a:gs pos="100000">
                  <a:schemeClr val="accent2">
                    <a:lumMod val="50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0070C0"/>
              </a:solidFill>
              <a:cs typeface="+mn-ea"/>
              <a:sym typeface="+mn-lt"/>
            </a:endParaRPr>
          </a:p>
        </p:txBody>
      </p:sp>
      <p:sp>
        <p:nvSpPr>
          <p:cNvPr id="17" name="椭圆 16"/>
          <p:cNvSpPr/>
          <p:nvPr/>
        </p:nvSpPr>
        <p:spPr>
          <a:xfrm>
            <a:off x="3947054" y="1412340"/>
            <a:ext cx="577566" cy="577566"/>
          </a:xfrm>
          <a:prstGeom prst="ellipse">
            <a:avLst/>
          </a:prstGeom>
          <a:gradFill flip="none" rotWithShape="1">
            <a:gsLst>
              <a:gs pos="0">
                <a:schemeClr val="accent3"/>
              </a:gs>
              <a:gs pos="100000">
                <a:schemeClr val="accent3">
                  <a:lumMod val="50000"/>
                </a:schemeClr>
              </a:gs>
            </a:gsLst>
            <a:lin ang="13500000" scaled="1"/>
          </a:gradFill>
          <a:ln w="25400">
            <a:gradFill flip="none" rotWithShape="1">
              <a:gsLst>
                <a:gs pos="0">
                  <a:schemeClr val="accent3"/>
                </a:gs>
                <a:gs pos="100000">
                  <a:schemeClr val="accent3">
                    <a:lumMod val="50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0070C0"/>
              </a:solidFill>
              <a:cs typeface="+mn-ea"/>
              <a:sym typeface="+mn-lt"/>
            </a:endParaRPr>
          </a:p>
        </p:txBody>
      </p:sp>
      <p:sp>
        <p:nvSpPr>
          <p:cNvPr id="18" name="椭圆 17"/>
          <p:cNvSpPr/>
          <p:nvPr/>
        </p:nvSpPr>
        <p:spPr>
          <a:xfrm>
            <a:off x="5808218" y="57510"/>
            <a:ext cx="547058" cy="547058"/>
          </a:xfrm>
          <a:prstGeom prst="ellipse">
            <a:avLst/>
          </a:prstGeom>
          <a:gradFill flip="none" rotWithShape="1">
            <a:gsLst>
              <a:gs pos="0">
                <a:schemeClr val="accent4"/>
              </a:gs>
              <a:gs pos="100000">
                <a:schemeClr val="accent4">
                  <a:lumMod val="50000"/>
                </a:schemeClr>
              </a:gs>
            </a:gsLst>
            <a:lin ang="13500000" scaled="1"/>
          </a:gradFill>
          <a:ln w="25400">
            <a:gradFill flip="none" rotWithShape="1">
              <a:gsLst>
                <a:gs pos="0">
                  <a:schemeClr val="accent4"/>
                </a:gs>
                <a:gs pos="100000">
                  <a:schemeClr val="accent4">
                    <a:lumMod val="50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0070C0"/>
              </a:solidFill>
              <a:cs typeface="+mn-ea"/>
              <a:sym typeface="+mn-lt"/>
            </a:endParaRPr>
          </a:p>
        </p:txBody>
      </p:sp>
      <p:sp>
        <p:nvSpPr>
          <p:cNvPr id="19" name="椭圆 18"/>
          <p:cNvSpPr/>
          <p:nvPr/>
        </p:nvSpPr>
        <p:spPr>
          <a:xfrm>
            <a:off x="2916276" y="-538890"/>
            <a:ext cx="840416" cy="840416"/>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0070C0"/>
              </a:solidFill>
              <a:cs typeface="+mn-ea"/>
              <a:sym typeface="+mn-lt"/>
            </a:endParaRPr>
          </a:p>
        </p:txBody>
      </p:sp>
      <p:sp>
        <p:nvSpPr>
          <p:cNvPr id="20" name="椭圆 19"/>
          <p:cNvSpPr/>
          <p:nvPr/>
        </p:nvSpPr>
        <p:spPr>
          <a:xfrm>
            <a:off x="5429277" y="815666"/>
            <a:ext cx="616951" cy="616951"/>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0070C0"/>
              </a:solidFill>
              <a:cs typeface="+mn-ea"/>
              <a:sym typeface="+mn-lt"/>
            </a:endParaRPr>
          </a:p>
        </p:txBody>
      </p:sp>
      <p:sp>
        <p:nvSpPr>
          <p:cNvPr id="13" name="矩形 12"/>
          <p:cNvSpPr/>
          <p:nvPr/>
        </p:nvSpPr>
        <p:spPr>
          <a:xfrm>
            <a:off x="1" y="2410693"/>
            <a:ext cx="9144000" cy="162158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2" name="文本框 21"/>
          <p:cNvSpPr txBox="1"/>
          <p:nvPr/>
        </p:nvSpPr>
        <p:spPr>
          <a:xfrm>
            <a:off x="1068929" y="2679029"/>
            <a:ext cx="7006145" cy="1107996"/>
          </a:xfrm>
          <a:prstGeom prst="rect">
            <a:avLst/>
          </a:prstGeom>
          <a:noFill/>
        </p:spPr>
        <p:txBody>
          <a:bodyPr wrap="square" rtlCol="0">
            <a:spAutoFit/>
          </a:bodyPr>
          <a:lstStyle/>
          <a:p>
            <a:pPr algn="ctr"/>
            <a:r>
              <a:rPr lang="zh-CN" altLang="en-US" sz="6600" b="1">
                <a:solidFill>
                  <a:schemeClr val="bg1"/>
                </a:solidFill>
                <a:cs typeface="+mn-ea"/>
                <a:sym typeface="+mn-lt"/>
              </a:rPr>
              <a:t>请添加标题</a:t>
            </a:r>
          </a:p>
        </p:txBody>
      </p:sp>
      <p:sp>
        <p:nvSpPr>
          <p:cNvPr id="4" name="椭圆 3"/>
          <p:cNvSpPr/>
          <p:nvPr/>
        </p:nvSpPr>
        <p:spPr>
          <a:xfrm>
            <a:off x="3652384" y="-254468"/>
            <a:ext cx="1926219" cy="1926219"/>
          </a:xfrm>
          <a:prstGeom prst="ellipse">
            <a:avLst/>
          </a:prstGeom>
          <a:gradFill flip="none" rotWithShape="1">
            <a:gsLst>
              <a:gs pos="0">
                <a:schemeClr val="bg1"/>
              </a:gs>
              <a:gs pos="100000">
                <a:schemeClr val="bg1">
                  <a:lumMod val="75000"/>
                </a:schemeClr>
              </a:gs>
            </a:gsLst>
            <a:lin ang="13500000" scaled="1"/>
          </a:gradFill>
          <a:ln w="38100">
            <a:gradFill flip="none" rotWithShape="1">
              <a:gsLst>
                <a:gs pos="0">
                  <a:schemeClr val="bg1">
                    <a:lumMod val="100000"/>
                  </a:schemeClr>
                </a:gs>
                <a:gs pos="100000">
                  <a:schemeClr val="bg1">
                    <a:lumMod val="85000"/>
                  </a:schemeClr>
                </a:gs>
              </a:gsLst>
              <a:lin ang="2700000" scaled="1"/>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0070C0"/>
              </a:solidFill>
              <a:cs typeface="+mn-ea"/>
              <a:sym typeface="+mn-lt"/>
            </a:endParaRPr>
          </a:p>
        </p:txBody>
      </p:sp>
      <p:sp>
        <p:nvSpPr>
          <p:cNvPr id="21" name="文本框 20"/>
          <p:cNvSpPr txBox="1"/>
          <p:nvPr/>
        </p:nvSpPr>
        <p:spPr>
          <a:xfrm>
            <a:off x="3880627" y="-190775"/>
            <a:ext cx="1579278" cy="1661993"/>
          </a:xfrm>
          <a:prstGeom prst="rect">
            <a:avLst/>
          </a:prstGeom>
          <a:noFill/>
        </p:spPr>
        <p:txBody>
          <a:bodyPr wrap="none" rtlCol="0">
            <a:spAutoFit/>
          </a:bodyPr>
          <a:lstStyle/>
          <a:p>
            <a:r>
              <a:rPr lang="en-US" altLang="zh-CN" sz="10200">
                <a:solidFill>
                  <a:srgbClr val="0070C0"/>
                </a:solidFill>
                <a:cs typeface="+mn-ea"/>
                <a:sym typeface="+mn-lt"/>
              </a:rPr>
              <a:t>03</a:t>
            </a:r>
            <a:endParaRPr lang="zh-CN" altLang="en-US" sz="10200">
              <a:solidFill>
                <a:srgbClr val="0070C0"/>
              </a:solidFill>
              <a:cs typeface="+mn-ea"/>
              <a:sym typeface="+mn-lt"/>
            </a:endParaRPr>
          </a:p>
        </p:txBody>
      </p:sp>
      <p:sp>
        <p:nvSpPr>
          <p:cNvPr id="23" name="文本框 22"/>
          <p:cNvSpPr txBox="1"/>
          <p:nvPr/>
        </p:nvSpPr>
        <p:spPr>
          <a:xfrm>
            <a:off x="3964875" y="1222117"/>
            <a:ext cx="1301237" cy="369332"/>
          </a:xfrm>
          <a:prstGeom prst="rect">
            <a:avLst/>
          </a:prstGeom>
          <a:noFill/>
        </p:spPr>
        <p:txBody>
          <a:bodyPr wrap="square" rtlCol="0">
            <a:spAutoFit/>
          </a:bodyPr>
          <a:lstStyle/>
          <a:p>
            <a:pPr algn="ctr"/>
            <a:r>
              <a:rPr lang="en-US" altLang="zh-CN" sz="1800" b="1">
                <a:solidFill>
                  <a:srgbClr val="0070C0"/>
                </a:solidFill>
                <a:cs typeface="+mn-ea"/>
                <a:sym typeface="+mn-lt"/>
              </a:rPr>
              <a:t>PART 03</a:t>
            </a:r>
            <a:endParaRPr lang="zh-CN" altLang="en-US" sz="1800" b="1">
              <a:solidFill>
                <a:srgbClr val="0070C0"/>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grpId="1" nodeType="withEffect">
                                  <p:stCondLst>
                                    <p:cond delay="200"/>
                                  </p:stCondLst>
                                  <p:childTnLst>
                                    <p:animScale>
                                      <p:cBhvr>
                                        <p:cTn id="11" dur="250" fill="hold"/>
                                        <p:tgtEl>
                                          <p:spTgt spid="4"/>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4"/>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21"/>
                                        </p:tgtEl>
                                        <p:attrNameLst>
                                          <p:attrName>style.visibility</p:attrName>
                                        </p:attrNameLst>
                                      </p:cBhvr>
                                      <p:to>
                                        <p:strVal val="visible"/>
                                      </p:to>
                                    </p:set>
                                    <p:anim calcmode="lin" valueType="num">
                                      <p:cBhvr>
                                        <p:cTn id="16" dur="250" fill="hold"/>
                                        <p:tgtEl>
                                          <p:spTgt spid="21"/>
                                        </p:tgtEl>
                                        <p:attrNameLst>
                                          <p:attrName>ppt_w</p:attrName>
                                        </p:attrNameLst>
                                      </p:cBhvr>
                                      <p:tavLst>
                                        <p:tav tm="0">
                                          <p:val>
                                            <p:fltVal val="0"/>
                                          </p:val>
                                        </p:tav>
                                        <p:tav tm="100000">
                                          <p:val>
                                            <p:strVal val="#ppt_w"/>
                                          </p:val>
                                        </p:tav>
                                      </p:tavLst>
                                    </p:anim>
                                    <p:anim calcmode="lin" valueType="num">
                                      <p:cBhvr>
                                        <p:cTn id="17" dur="250" fill="hold"/>
                                        <p:tgtEl>
                                          <p:spTgt spid="21"/>
                                        </p:tgtEl>
                                        <p:attrNameLst>
                                          <p:attrName>ppt_h</p:attrName>
                                        </p:attrNameLst>
                                      </p:cBhvr>
                                      <p:tavLst>
                                        <p:tav tm="0">
                                          <p:val>
                                            <p:fltVal val="0"/>
                                          </p:val>
                                        </p:tav>
                                        <p:tav tm="100000">
                                          <p:val>
                                            <p:strVal val="#ppt_h"/>
                                          </p:val>
                                        </p:tav>
                                      </p:tavLst>
                                    </p:anim>
                                    <p:animEffect transition="in" filter="fade">
                                      <p:cBhvr>
                                        <p:cTn id="18" dur="250"/>
                                        <p:tgtEl>
                                          <p:spTgt spid="21"/>
                                        </p:tgtEl>
                                      </p:cBhvr>
                                    </p:animEffect>
                                  </p:childTnLst>
                                </p:cTn>
                              </p:par>
                              <p:par>
                                <p:cTn id="19" presetID="6" presetClass="emph" presetSubtype="0" decel="100000" fill="hold" grpId="1" nodeType="withEffect">
                                  <p:stCondLst>
                                    <p:cond delay="600"/>
                                  </p:stCondLst>
                                  <p:childTnLst>
                                    <p:animScale>
                                      <p:cBhvr>
                                        <p:cTn id="20" dur="250" fill="hold"/>
                                        <p:tgtEl>
                                          <p:spTgt spid="21"/>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21"/>
                                        </p:tgtEl>
                                      </p:cBhvr>
                                      <p:by x="83000" y="83000"/>
                                    </p:animScale>
                                  </p:childTnLst>
                                </p:cTn>
                              </p:par>
                              <p:par>
                                <p:cTn id="23" presetID="53" presetClass="entr" presetSubtype="16" fill="hold" grpId="0" nodeType="withEffect">
                                  <p:stCondLst>
                                    <p:cond delay="600"/>
                                  </p:stCondLst>
                                  <p:childTnLst>
                                    <p:set>
                                      <p:cBhvr>
                                        <p:cTn id="24" dur="1" fill="hold">
                                          <p:stCondLst>
                                            <p:cond delay="0"/>
                                          </p:stCondLst>
                                        </p:cTn>
                                        <p:tgtEl>
                                          <p:spTgt spid="23"/>
                                        </p:tgtEl>
                                        <p:attrNameLst>
                                          <p:attrName>style.visibility</p:attrName>
                                        </p:attrNameLst>
                                      </p:cBhvr>
                                      <p:to>
                                        <p:strVal val="visible"/>
                                      </p:to>
                                    </p:set>
                                    <p:anim calcmode="lin" valueType="num">
                                      <p:cBhvr>
                                        <p:cTn id="25" dur="250" fill="hold"/>
                                        <p:tgtEl>
                                          <p:spTgt spid="23"/>
                                        </p:tgtEl>
                                        <p:attrNameLst>
                                          <p:attrName>ppt_w</p:attrName>
                                        </p:attrNameLst>
                                      </p:cBhvr>
                                      <p:tavLst>
                                        <p:tav tm="0">
                                          <p:val>
                                            <p:fltVal val="0"/>
                                          </p:val>
                                        </p:tav>
                                        <p:tav tm="100000">
                                          <p:val>
                                            <p:strVal val="#ppt_w"/>
                                          </p:val>
                                        </p:tav>
                                      </p:tavLst>
                                    </p:anim>
                                    <p:anim calcmode="lin" valueType="num">
                                      <p:cBhvr>
                                        <p:cTn id="26" dur="250" fill="hold"/>
                                        <p:tgtEl>
                                          <p:spTgt spid="23"/>
                                        </p:tgtEl>
                                        <p:attrNameLst>
                                          <p:attrName>ppt_h</p:attrName>
                                        </p:attrNameLst>
                                      </p:cBhvr>
                                      <p:tavLst>
                                        <p:tav tm="0">
                                          <p:val>
                                            <p:fltVal val="0"/>
                                          </p:val>
                                        </p:tav>
                                        <p:tav tm="100000">
                                          <p:val>
                                            <p:strVal val="#ppt_h"/>
                                          </p:val>
                                        </p:tav>
                                      </p:tavLst>
                                    </p:anim>
                                    <p:animEffect transition="in" filter="fade">
                                      <p:cBhvr>
                                        <p:cTn id="27" dur="250"/>
                                        <p:tgtEl>
                                          <p:spTgt spid="23"/>
                                        </p:tgtEl>
                                      </p:cBhvr>
                                    </p:animEffect>
                                  </p:childTnLst>
                                </p:cTn>
                              </p:par>
                              <p:par>
                                <p:cTn id="28" presetID="6" presetClass="emph" presetSubtype="0" decel="100000" fill="hold" grpId="1" nodeType="withEffect">
                                  <p:stCondLst>
                                    <p:cond delay="800"/>
                                  </p:stCondLst>
                                  <p:childTnLst>
                                    <p:animScale>
                                      <p:cBhvr>
                                        <p:cTn id="29" dur="250" fill="hold"/>
                                        <p:tgtEl>
                                          <p:spTgt spid="23"/>
                                        </p:tgtEl>
                                      </p:cBhvr>
                                      <p:by x="120000" y="120000"/>
                                    </p:animScale>
                                  </p:childTnLst>
                                </p:cTn>
                              </p:par>
                              <p:par>
                                <p:cTn id="30" presetID="6" presetClass="emph" presetSubtype="0" decel="100000" fill="hold" grpId="2" nodeType="withEffect">
                                  <p:stCondLst>
                                    <p:cond delay="1000"/>
                                  </p:stCondLst>
                                  <p:childTnLst>
                                    <p:animScale>
                                      <p:cBhvr>
                                        <p:cTn id="31" dur="250" fill="hold"/>
                                        <p:tgtEl>
                                          <p:spTgt spid="23"/>
                                        </p:tgtEl>
                                      </p:cBhvr>
                                      <p:by x="83000" y="83000"/>
                                    </p:animScale>
                                  </p:childTnLst>
                                </p:cTn>
                              </p:par>
                            </p:childTnLst>
                          </p:cTn>
                        </p:par>
                        <p:par>
                          <p:cTn id="32" fill="hold">
                            <p:stCondLst>
                              <p:cond delay="500"/>
                            </p:stCondLst>
                            <p:childTnLst>
                              <p:par>
                                <p:cTn id="33" presetID="53" presetClass="entr" presetSubtype="16"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par>
                                <p:cTn id="38" presetID="53" presetClass="entr" presetSubtype="16" fill="hold" grpId="0" nodeType="withEffect">
                                  <p:stCondLst>
                                    <p:cond delay="40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par>
                                <p:cTn id="43" presetID="53" presetClass="entr" presetSubtype="16" fill="hold" grpId="0" nodeType="withEffect">
                                  <p:stCondLst>
                                    <p:cond delay="20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Effect transition="in" filter="fade">
                                      <p:cBhvr>
                                        <p:cTn id="47" dur="500"/>
                                        <p:tgtEl>
                                          <p:spTgt spid="17"/>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childTnLst>
                          </p:cTn>
                        </p:par>
                        <p:par>
                          <p:cTn id="63" fill="hold">
                            <p:stCondLst>
                              <p:cond delay="1000"/>
                            </p:stCondLst>
                            <p:childTnLst>
                              <p:par>
                                <p:cTn id="64" presetID="53" presetClass="entr" presetSubtype="16"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childTnLst>
                                </p:cTn>
                              </p:par>
                            </p:childTnLst>
                          </p:cTn>
                        </p:par>
                        <p:par>
                          <p:cTn id="69" fill="hold">
                            <p:stCondLst>
                              <p:cond delay="1500"/>
                            </p:stCondLst>
                            <p:childTnLst>
                              <p:par>
                                <p:cTn id="70" presetID="53" presetClass="entr" presetSubtype="16"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250" fill="hold"/>
                                        <p:tgtEl>
                                          <p:spTgt spid="22"/>
                                        </p:tgtEl>
                                        <p:attrNameLst>
                                          <p:attrName>ppt_w</p:attrName>
                                        </p:attrNameLst>
                                      </p:cBhvr>
                                      <p:tavLst>
                                        <p:tav tm="0">
                                          <p:val>
                                            <p:fltVal val="0"/>
                                          </p:val>
                                        </p:tav>
                                        <p:tav tm="100000">
                                          <p:val>
                                            <p:strVal val="#ppt_w"/>
                                          </p:val>
                                        </p:tav>
                                      </p:tavLst>
                                    </p:anim>
                                    <p:anim calcmode="lin" valueType="num">
                                      <p:cBhvr>
                                        <p:cTn id="73" dur="250" fill="hold"/>
                                        <p:tgtEl>
                                          <p:spTgt spid="22"/>
                                        </p:tgtEl>
                                        <p:attrNameLst>
                                          <p:attrName>ppt_h</p:attrName>
                                        </p:attrNameLst>
                                      </p:cBhvr>
                                      <p:tavLst>
                                        <p:tav tm="0">
                                          <p:val>
                                            <p:fltVal val="0"/>
                                          </p:val>
                                        </p:tav>
                                        <p:tav tm="100000">
                                          <p:val>
                                            <p:strVal val="#ppt_h"/>
                                          </p:val>
                                        </p:tav>
                                      </p:tavLst>
                                    </p:anim>
                                    <p:animEffect transition="in" filter="fade">
                                      <p:cBhvr>
                                        <p:cTn id="74" dur="250"/>
                                        <p:tgtEl>
                                          <p:spTgt spid="22"/>
                                        </p:tgtEl>
                                      </p:cBhvr>
                                    </p:animEffect>
                                  </p:childTnLst>
                                </p:cTn>
                              </p:par>
                              <p:par>
                                <p:cTn id="75" presetID="6" presetClass="emph" presetSubtype="0" decel="100000" fill="hold" grpId="1" nodeType="withEffect">
                                  <p:stCondLst>
                                    <p:cond delay="200"/>
                                  </p:stCondLst>
                                  <p:childTnLst>
                                    <p:animScale>
                                      <p:cBhvr>
                                        <p:cTn id="76" dur="250" fill="hold"/>
                                        <p:tgtEl>
                                          <p:spTgt spid="22"/>
                                        </p:tgtEl>
                                      </p:cBhvr>
                                      <p:by x="120000" y="120000"/>
                                    </p:animScale>
                                  </p:childTnLst>
                                </p:cTn>
                              </p:par>
                              <p:par>
                                <p:cTn id="77" presetID="6" presetClass="emph" presetSubtype="0" decel="100000" fill="hold" grpId="2" nodeType="withEffect">
                                  <p:stCondLst>
                                    <p:cond delay="400"/>
                                  </p:stCondLst>
                                  <p:childTnLst>
                                    <p:animScale>
                                      <p:cBhvr>
                                        <p:cTn id="78" dur="250" fill="hold"/>
                                        <p:tgtEl>
                                          <p:spTgt spid="22"/>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13" grpId="0" animBg="1"/>
      <p:bldP spid="22" grpId="0"/>
      <p:bldP spid="22" grpId="1"/>
      <p:bldP spid="22" grpId="2"/>
      <p:bldP spid="4" grpId="0" animBg="1"/>
      <p:bldP spid="4" grpId="1" animBg="1"/>
      <p:bldP spid="4" grpId="2" animBg="1"/>
      <p:bldP spid="21" grpId="0"/>
      <p:bldP spid="21" grpId="1"/>
      <p:bldP spid="21" grpId="2"/>
      <p:bldP spid="23" grpId="0"/>
      <p:bldP spid="23" grpId="1"/>
      <p:bldP spid="23" grpId="2"/>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0" y="581892"/>
            <a:ext cx="9144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028691" y="164056"/>
            <a:ext cx="3086619" cy="415498"/>
          </a:xfrm>
          <a:prstGeom prst="rect">
            <a:avLst/>
          </a:prstGeom>
          <a:noFill/>
        </p:spPr>
        <p:txBody>
          <a:bodyPr wrap="square" rtlCol="0">
            <a:spAutoFit/>
          </a:bodyPr>
          <a:lstStyle/>
          <a:p>
            <a:r>
              <a:rPr lang="zh-CN" altLang="en-US" sz="2100" b="1">
                <a:solidFill>
                  <a:srgbClr val="000000"/>
                </a:solidFill>
                <a:cs typeface="+mn-ea"/>
                <a:sym typeface="+mn-lt"/>
              </a:rPr>
              <a:t>点击添加您的标题内容</a:t>
            </a:r>
          </a:p>
        </p:txBody>
      </p:sp>
      <p:sp>
        <p:nvSpPr>
          <p:cNvPr id="4" name="椭圆 3"/>
          <p:cNvSpPr/>
          <p:nvPr/>
        </p:nvSpPr>
        <p:spPr>
          <a:xfrm>
            <a:off x="4933660" y="1156539"/>
            <a:ext cx="487990" cy="487990"/>
          </a:xfrm>
          <a:prstGeom prst="ellipse">
            <a:avLst/>
          </a:prstGeom>
          <a:solidFill>
            <a:srgbClr val="0070C0"/>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椭圆 4"/>
          <p:cNvSpPr/>
          <p:nvPr/>
        </p:nvSpPr>
        <p:spPr>
          <a:xfrm>
            <a:off x="4939948" y="2314589"/>
            <a:ext cx="487990" cy="487990"/>
          </a:xfrm>
          <a:prstGeom prst="ellipse">
            <a:avLst/>
          </a:prstGeom>
          <a:solidFill>
            <a:schemeClr val="accent2"/>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6" name="椭圆 5"/>
          <p:cNvSpPr/>
          <p:nvPr/>
        </p:nvSpPr>
        <p:spPr>
          <a:xfrm>
            <a:off x="4933659" y="3480567"/>
            <a:ext cx="487990" cy="487990"/>
          </a:xfrm>
          <a:prstGeom prst="ellipse">
            <a:avLst/>
          </a:prstGeom>
          <a:solidFill>
            <a:schemeClr val="accent3"/>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7" name="Freeform 1656"/>
          <p:cNvSpPr>
            <a:spLocks noEditPoints="1"/>
          </p:cNvSpPr>
          <p:nvPr/>
        </p:nvSpPr>
        <p:spPr bwMode="auto">
          <a:xfrm>
            <a:off x="5018823" y="1242698"/>
            <a:ext cx="317665" cy="315673"/>
          </a:xfrm>
          <a:custGeom>
            <a:avLst/>
            <a:gdLst>
              <a:gd name="T0" fmla="*/ 0 w 135"/>
              <a:gd name="T1" fmla="*/ 67 h 134"/>
              <a:gd name="T2" fmla="*/ 135 w 135"/>
              <a:gd name="T3" fmla="*/ 67 h 134"/>
              <a:gd name="T4" fmla="*/ 57 w 135"/>
              <a:gd name="T5" fmla="*/ 10 h 134"/>
              <a:gd name="T6" fmla="*/ 26 w 135"/>
              <a:gd name="T7" fmla="*/ 26 h 134"/>
              <a:gd name="T8" fmla="*/ 22 w 135"/>
              <a:gd name="T9" fmla="*/ 30 h 134"/>
              <a:gd name="T10" fmla="*/ 32 w 135"/>
              <a:gd name="T11" fmla="*/ 64 h 134"/>
              <a:gd name="T12" fmla="*/ 22 w 135"/>
              <a:gd name="T13" fmla="*/ 30 h 134"/>
              <a:gd name="T14" fmla="*/ 32 w 135"/>
              <a:gd name="T15" fmla="*/ 70 h 134"/>
              <a:gd name="T16" fmla="*/ 22 w 135"/>
              <a:gd name="T17" fmla="*/ 103 h 134"/>
              <a:gd name="T18" fmla="*/ 26 w 135"/>
              <a:gd name="T19" fmla="*/ 108 h 134"/>
              <a:gd name="T20" fmla="*/ 57 w 135"/>
              <a:gd name="T21" fmla="*/ 124 h 134"/>
              <a:gd name="T22" fmla="*/ 65 w 135"/>
              <a:gd name="T23" fmla="*/ 122 h 134"/>
              <a:gd name="T24" fmla="*/ 65 w 135"/>
              <a:gd name="T25" fmla="*/ 93 h 134"/>
              <a:gd name="T26" fmla="*/ 65 w 135"/>
              <a:gd name="T27" fmla="*/ 87 h 134"/>
              <a:gd name="T28" fmla="*/ 39 w 135"/>
              <a:gd name="T29" fmla="*/ 70 h 134"/>
              <a:gd name="T30" fmla="*/ 65 w 135"/>
              <a:gd name="T31" fmla="*/ 87 h 134"/>
              <a:gd name="T32" fmla="*/ 39 w 135"/>
              <a:gd name="T33" fmla="*/ 64 h 134"/>
              <a:gd name="T34" fmla="*/ 65 w 135"/>
              <a:gd name="T35" fmla="*/ 47 h 134"/>
              <a:gd name="T36" fmla="*/ 65 w 135"/>
              <a:gd name="T37" fmla="*/ 41 h 134"/>
              <a:gd name="T38" fmla="*/ 65 w 135"/>
              <a:gd name="T39" fmla="*/ 12 h 134"/>
              <a:gd name="T40" fmla="*/ 126 w 135"/>
              <a:gd name="T41" fmla="*/ 64 h 134"/>
              <a:gd name="T42" fmla="*/ 99 w 135"/>
              <a:gd name="T43" fmla="*/ 40 h 134"/>
              <a:gd name="T44" fmla="*/ 126 w 135"/>
              <a:gd name="T45" fmla="*/ 64 h 134"/>
              <a:gd name="T46" fmla="*/ 96 w 135"/>
              <a:gd name="T47" fmla="*/ 34 h 134"/>
              <a:gd name="T48" fmla="*/ 109 w 135"/>
              <a:gd name="T49" fmla="*/ 26 h 134"/>
              <a:gd name="T50" fmla="*/ 90 w 135"/>
              <a:gd name="T51" fmla="*/ 37 h 134"/>
              <a:gd name="T52" fmla="*/ 71 w 135"/>
              <a:gd name="T53" fmla="*/ 12 h 134"/>
              <a:gd name="T54" fmla="*/ 93 w 135"/>
              <a:gd name="T55" fmla="*/ 43 h 134"/>
              <a:gd name="T56" fmla="*/ 71 w 135"/>
              <a:gd name="T57" fmla="*/ 64 h 134"/>
              <a:gd name="T58" fmla="*/ 71 w 135"/>
              <a:gd name="T59" fmla="*/ 70 h 134"/>
              <a:gd name="T60" fmla="*/ 93 w 135"/>
              <a:gd name="T61" fmla="*/ 91 h 134"/>
              <a:gd name="T62" fmla="*/ 71 w 135"/>
              <a:gd name="T63" fmla="*/ 70 h 134"/>
              <a:gd name="T64" fmla="*/ 71 w 135"/>
              <a:gd name="T65" fmla="*/ 93 h 134"/>
              <a:gd name="T66" fmla="*/ 71 w 135"/>
              <a:gd name="T67" fmla="*/ 122 h 134"/>
              <a:gd name="T68" fmla="*/ 96 w 135"/>
              <a:gd name="T69" fmla="*/ 99 h 134"/>
              <a:gd name="T70" fmla="*/ 78 w 135"/>
              <a:gd name="T71" fmla="*/ 124 h 134"/>
              <a:gd name="T72" fmla="*/ 99 w 135"/>
              <a:gd name="T73" fmla="*/ 93 h 134"/>
              <a:gd name="T74" fmla="*/ 126 w 135"/>
              <a:gd name="T75" fmla="*/ 7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5" h="134">
                <a:moveTo>
                  <a:pt x="68" y="0"/>
                </a:moveTo>
                <a:cubicBezTo>
                  <a:pt x="31" y="0"/>
                  <a:pt x="0" y="30"/>
                  <a:pt x="0" y="67"/>
                </a:cubicBezTo>
                <a:cubicBezTo>
                  <a:pt x="0" y="104"/>
                  <a:pt x="31" y="134"/>
                  <a:pt x="68" y="134"/>
                </a:cubicBezTo>
                <a:cubicBezTo>
                  <a:pt x="105" y="134"/>
                  <a:pt x="135" y="104"/>
                  <a:pt x="135" y="67"/>
                </a:cubicBezTo>
                <a:cubicBezTo>
                  <a:pt x="135" y="30"/>
                  <a:pt x="105" y="0"/>
                  <a:pt x="68" y="0"/>
                </a:cubicBezTo>
                <a:close/>
                <a:moveTo>
                  <a:pt x="57" y="10"/>
                </a:moveTo>
                <a:cubicBezTo>
                  <a:pt x="52" y="15"/>
                  <a:pt x="44" y="23"/>
                  <a:pt x="39" y="34"/>
                </a:cubicBezTo>
                <a:cubicBezTo>
                  <a:pt x="33" y="31"/>
                  <a:pt x="29" y="28"/>
                  <a:pt x="26" y="26"/>
                </a:cubicBezTo>
                <a:cubicBezTo>
                  <a:pt x="35" y="17"/>
                  <a:pt x="46" y="12"/>
                  <a:pt x="57" y="10"/>
                </a:cubicBezTo>
                <a:close/>
                <a:moveTo>
                  <a:pt x="22" y="30"/>
                </a:moveTo>
                <a:cubicBezTo>
                  <a:pt x="25" y="33"/>
                  <a:pt x="30" y="37"/>
                  <a:pt x="37" y="40"/>
                </a:cubicBezTo>
                <a:cubicBezTo>
                  <a:pt x="34" y="48"/>
                  <a:pt x="33" y="56"/>
                  <a:pt x="32" y="64"/>
                </a:cubicBezTo>
                <a:cubicBezTo>
                  <a:pt x="31" y="64"/>
                  <a:pt x="11" y="64"/>
                  <a:pt x="10" y="64"/>
                </a:cubicBezTo>
                <a:cubicBezTo>
                  <a:pt x="10" y="52"/>
                  <a:pt x="15" y="40"/>
                  <a:pt x="22" y="30"/>
                </a:cubicBezTo>
                <a:close/>
                <a:moveTo>
                  <a:pt x="10" y="70"/>
                </a:moveTo>
                <a:cubicBezTo>
                  <a:pt x="11" y="70"/>
                  <a:pt x="31" y="70"/>
                  <a:pt x="32" y="70"/>
                </a:cubicBezTo>
                <a:cubicBezTo>
                  <a:pt x="33" y="78"/>
                  <a:pt x="34" y="86"/>
                  <a:pt x="37" y="93"/>
                </a:cubicBezTo>
                <a:cubicBezTo>
                  <a:pt x="30" y="97"/>
                  <a:pt x="25" y="101"/>
                  <a:pt x="22" y="103"/>
                </a:cubicBezTo>
                <a:cubicBezTo>
                  <a:pt x="15" y="94"/>
                  <a:pt x="10" y="82"/>
                  <a:pt x="10" y="70"/>
                </a:cubicBezTo>
                <a:close/>
                <a:moveTo>
                  <a:pt x="26" y="108"/>
                </a:moveTo>
                <a:cubicBezTo>
                  <a:pt x="29" y="106"/>
                  <a:pt x="33" y="102"/>
                  <a:pt x="39" y="99"/>
                </a:cubicBezTo>
                <a:cubicBezTo>
                  <a:pt x="44" y="111"/>
                  <a:pt x="52" y="119"/>
                  <a:pt x="57" y="124"/>
                </a:cubicBezTo>
                <a:cubicBezTo>
                  <a:pt x="46" y="122"/>
                  <a:pt x="35" y="116"/>
                  <a:pt x="26" y="108"/>
                </a:cubicBezTo>
                <a:close/>
                <a:moveTo>
                  <a:pt x="65" y="122"/>
                </a:moveTo>
                <a:cubicBezTo>
                  <a:pt x="59" y="118"/>
                  <a:pt x="51" y="109"/>
                  <a:pt x="45" y="97"/>
                </a:cubicBezTo>
                <a:cubicBezTo>
                  <a:pt x="51" y="95"/>
                  <a:pt x="58" y="93"/>
                  <a:pt x="65" y="93"/>
                </a:cubicBezTo>
                <a:cubicBezTo>
                  <a:pt x="65" y="94"/>
                  <a:pt x="65" y="119"/>
                  <a:pt x="65" y="122"/>
                </a:cubicBezTo>
                <a:close/>
                <a:moveTo>
                  <a:pt x="65" y="87"/>
                </a:moveTo>
                <a:cubicBezTo>
                  <a:pt x="57" y="87"/>
                  <a:pt x="50" y="88"/>
                  <a:pt x="43" y="91"/>
                </a:cubicBezTo>
                <a:cubicBezTo>
                  <a:pt x="40" y="84"/>
                  <a:pt x="39" y="77"/>
                  <a:pt x="39" y="70"/>
                </a:cubicBezTo>
                <a:cubicBezTo>
                  <a:pt x="40" y="70"/>
                  <a:pt x="63" y="70"/>
                  <a:pt x="65" y="70"/>
                </a:cubicBezTo>
                <a:cubicBezTo>
                  <a:pt x="65" y="71"/>
                  <a:pt x="65" y="86"/>
                  <a:pt x="65" y="87"/>
                </a:cubicBezTo>
                <a:close/>
                <a:moveTo>
                  <a:pt x="65" y="64"/>
                </a:moveTo>
                <a:cubicBezTo>
                  <a:pt x="63" y="64"/>
                  <a:pt x="40" y="64"/>
                  <a:pt x="39" y="64"/>
                </a:cubicBezTo>
                <a:cubicBezTo>
                  <a:pt x="39" y="56"/>
                  <a:pt x="40" y="49"/>
                  <a:pt x="43" y="43"/>
                </a:cubicBezTo>
                <a:cubicBezTo>
                  <a:pt x="50" y="45"/>
                  <a:pt x="57" y="47"/>
                  <a:pt x="65" y="47"/>
                </a:cubicBezTo>
                <a:cubicBezTo>
                  <a:pt x="65" y="48"/>
                  <a:pt x="65" y="62"/>
                  <a:pt x="65" y="64"/>
                </a:cubicBezTo>
                <a:close/>
                <a:moveTo>
                  <a:pt x="65" y="41"/>
                </a:moveTo>
                <a:cubicBezTo>
                  <a:pt x="58" y="40"/>
                  <a:pt x="51" y="39"/>
                  <a:pt x="45" y="37"/>
                </a:cubicBezTo>
                <a:cubicBezTo>
                  <a:pt x="51" y="24"/>
                  <a:pt x="59" y="16"/>
                  <a:pt x="65" y="12"/>
                </a:cubicBezTo>
                <a:cubicBezTo>
                  <a:pt x="65" y="14"/>
                  <a:pt x="65" y="39"/>
                  <a:pt x="65" y="41"/>
                </a:cubicBezTo>
                <a:close/>
                <a:moveTo>
                  <a:pt x="126" y="64"/>
                </a:moveTo>
                <a:cubicBezTo>
                  <a:pt x="125" y="64"/>
                  <a:pt x="104" y="64"/>
                  <a:pt x="103" y="64"/>
                </a:cubicBezTo>
                <a:cubicBezTo>
                  <a:pt x="103" y="56"/>
                  <a:pt x="101" y="48"/>
                  <a:pt x="99" y="40"/>
                </a:cubicBezTo>
                <a:cubicBezTo>
                  <a:pt x="106" y="37"/>
                  <a:pt x="111" y="33"/>
                  <a:pt x="113" y="30"/>
                </a:cubicBezTo>
                <a:cubicBezTo>
                  <a:pt x="121" y="40"/>
                  <a:pt x="125" y="52"/>
                  <a:pt x="126" y="64"/>
                </a:cubicBezTo>
                <a:close/>
                <a:moveTo>
                  <a:pt x="109" y="26"/>
                </a:moveTo>
                <a:cubicBezTo>
                  <a:pt x="107" y="28"/>
                  <a:pt x="103" y="31"/>
                  <a:pt x="96" y="34"/>
                </a:cubicBezTo>
                <a:cubicBezTo>
                  <a:pt x="91" y="23"/>
                  <a:pt x="84" y="15"/>
                  <a:pt x="78" y="10"/>
                </a:cubicBezTo>
                <a:cubicBezTo>
                  <a:pt x="90" y="12"/>
                  <a:pt x="101" y="17"/>
                  <a:pt x="109" y="26"/>
                </a:cubicBezTo>
                <a:close/>
                <a:moveTo>
                  <a:pt x="71" y="12"/>
                </a:moveTo>
                <a:cubicBezTo>
                  <a:pt x="76" y="16"/>
                  <a:pt x="85" y="24"/>
                  <a:pt x="90" y="37"/>
                </a:cubicBezTo>
                <a:cubicBezTo>
                  <a:pt x="84" y="39"/>
                  <a:pt x="78" y="40"/>
                  <a:pt x="71" y="41"/>
                </a:cubicBezTo>
                <a:cubicBezTo>
                  <a:pt x="71" y="39"/>
                  <a:pt x="71" y="14"/>
                  <a:pt x="71" y="12"/>
                </a:cubicBezTo>
                <a:close/>
                <a:moveTo>
                  <a:pt x="71" y="47"/>
                </a:moveTo>
                <a:cubicBezTo>
                  <a:pt x="79" y="47"/>
                  <a:pt x="86" y="45"/>
                  <a:pt x="93" y="43"/>
                </a:cubicBezTo>
                <a:cubicBezTo>
                  <a:pt x="95" y="49"/>
                  <a:pt x="97" y="56"/>
                  <a:pt x="97" y="64"/>
                </a:cubicBezTo>
                <a:cubicBezTo>
                  <a:pt x="95" y="64"/>
                  <a:pt x="72" y="64"/>
                  <a:pt x="71" y="64"/>
                </a:cubicBezTo>
                <a:cubicBezTo>
                  <a:pt x="71" y="62"/>
                  <a:pt x="71" y="48"/>
                  <a:pt x="71" y="47"/>
                </a:cubicBezTo>
                <a:close/>
                <a:moveTo>
                  <a:pt x="71" y="70"/>
                </a:moveTo>
                <a:cubicBezTo>
                  <a:pt x="72" y="70"/>
                  <a:pt x="95" y="70"/>
                  <a:pt x="97" y="70"/>
                </a:cubicBezTo>
                <a:cubicBezTo>
                  <a:pt x="97" y="77"/>
                  <a:pt x="95" y="84"/>
                  <a:pt x="93" y="91"/>
                </a:cubicBezTo>
                <a:cubicBezTo>
                  <a:pt x="86" y="88"/>
                  <a:pt x="79" y="87"/>
                  <a:pt x="71" y="87"/>
                </a:cubicBezTo>
                <a:cubicBezTo>
                  <a:pt x="71" y="86"/>
                  <a:pt x="71" y="71"/>
                  <a:pt x="71" y="70"/>
                </a:cubicBezTo>
                <a:close/>
                <a:moveTo>
                  <a:pt x="71" y="122"/>
                </a:moveTo>
                <a:cubicBezTo>
                  <a:pt x="71" y="119"/>
                  <a:pt x="71" y="94"/>
                  <a:pt x="71" y="93"/>
                </a:cubicBezTo>
                <a:cubicBezTo>
                  <a:pt x="78" y="93"/>
                  <a:pt x="84" y="95"/>
                  <a:pt x="90" y="97"/>
                </a:cubicBezTo>
                <a:cubicBezTo>
                  <a:pt x="85" y="109"/>
                  <a:pt x="76" y="118"/>
                  <a:pt x="71" y="122"/>
                </a:cubicBezTo>
                <a:close/>
                <a:moveTo>
                  <a:pt x="78" y="124"/>
                </a:moveTo>
                <a:cubicBezTo>
                  <a:pt x="84" y="119"/>
                  <a:pt x="91" y="111"/>
                  <a:pt x="96" y="99"/>
                </a:cubicBezTo>
                <a:cubicBezTo>
                  <a:pt x="103" y="102"/>
                  <a:pt x="107" y="106"/>
                  <a:pt x="109" y="108"/>
                </a:cubicBezTo>
                <a:cubicBezTo>
                  <a:pt x="101" y="116"/>
                  <a:pt x="90" y="122"/>
                  <a:pt x="78" y="124"/>
                </a:cubicBezTo>
                <a:close/>
                <a:moveTo>
                  <a:pt x="113" y="103"/>
                </a:moveTo>
                <a:cubicBezTo>
                  <a:pt x="111" y="101"/>
                  <a:pt x="106" y="97"/>
                  <a:pt x="99" y="93"/>
                </a:cubicBezTo>
                <a:cubicBezTo>
                  <a:pt x="101" y="86"/>
                  <a:pt x="103" y="78"/>
                  <a:pt x="103" y="70"/>
                </a:cubicBezTo>
                <a:cubicBezTo>
                  <a:pt x="104" y="70"/>
                  <a:pt x="125" y="70"/>
                  <a:pt x="126" y="70"/>
                </a:cubicBezTo>
                <a:cubicBezTo>
                  <a:pt x="125" y="82"/>
                  <a:pt x="121" y="94"/>
                  <a:pt x="113" y="103"/>
                </a:cubicBezTo>
                <a:close/>
              </a:path>
            </a:pathLst>
          </a:custGeom>
          <a:solidFill>
            <a:schemeClr val="bg1"/>
          </a:solidFill>
          <a:ln>
            <a:noFill/>
          </a:ln>
        </p:spPr>
        <p:txBody>
          <a:bodyPr vert="horz" wrap="square" lIns="68580" tIns="34290" rIns="68580" bIns="34290" numCol="1" anchor="t" anchorCtr="0" compatLnSpc="1"/>
          <a:lstStyle/>
          <a:p>
            <a:endParaRPr lang="zh-CN" altLang="en-US" sz="1015">
              <a:cs typeface="+mn-ea"/>
              <a:sym typeface="+mn-lt"/>
            </a:endParaRPr>
          </a:p>
        </p:txBody>
      </p:sp>
      <p:grpSp>
        <p:nvGrpSpPr>
          <p:cNvPr id="8" name="组合 7"/>
          <p:cNvGrpSpPr/>
          <p:nvPr/>
        </p:nvGrpSpPr>
        <p:grpSpPr>
          <a:xfrm>
            <a:off x="5028217" y="2402858"/>
            <a:ext cx="311452" cy="311452"/>
            <a:chOff x="11030066" y="2731563"/>
            <a:chExt cx="473075" cy="473075"/>
          </a:xfrm>
          <a:solidFill>
            <a:schemeClr val="bg1"/>
          </a:solidFill>
        </p:grpSpPr>
        <p:sp>
          <p:nvSpPr>
            <p:cNvPr id="9" name="Freeform 2083"/>
            <p:cNvSpPr>
              <a:spLocks noEditPoints="1"/>
            </p:cNvSpPr>
            <p:nvPr/>
          </p:nvSpPr>
          <p:spPr bwMode="auto">
            <a:xfrm>
              <a:off x="11030066" y="2731563"/>
              <a:ext cx="473075" cy="473075"/>
            </a:xfrm>
            <a:custGeom>
              <a:avLst/>
              <a:gdLst>
                <a:gd name="T0" fmla="*/ 63 w 126"/>
                <a:gd name="T1" fmla="*/ 0 h 126"/>
                <a:gd name="T2" fmla="*/ 0 w 126"/>
                <a:gd name="T3" fmla="*/ 63 h 126"/>
                <a:gd name="T4" fmla="*/ 63 w 126"/>
                <a:gd name="T5" fmla="*/ 126 h 126"/>
                <a:gd name="T6" fmla="*/ 126 w 126"/>
                <a:gd name="T7" fmla="*/ 63 h 126"/>
                <a:gd name="T8" fmla="*/ 63 w 126"/>
                <a:gd name="T9" fmla="*/ 0 h 126"/>
                <a:gd name="T10" fmla="*/ 63 w 126"/>
                <a:gd name="T11" fmla="*/ 118 h 126"/>
                <a:gd name="T12" fmla="*/ 9 w 126"/>
                <a:gd name="T13" fmla="*/ 63 h 126"/>
                <a:gd name="T14" fmla="*/ 63 w 126"/>
                <a:gd name="T15" fmla="*/ 9 h 126"/>
                <a:gd name="T16" fmla="*/ 118 w 126"/>
                <a:gd name="T17" fmla="*/ 63 h 126"/>
                <a:gd name="T18" fmla="*/ 63 w 126"/>
                <a:gd name="T19" fmla="*/ 11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63" y="0"/>
                  </a:moveTo>
                  <a:cubicBezTo>
                    <a:pt x="29" y="0"/>
                    <a:pt x="0" y="29"/>
                    <a:pt x="0" y="63"/>
                  </a:cubicBezTo>
                  <a:cubicBezTo>
                    <a:pt x="0" y="98"/>
                    <a:pt x="29" y="126"/>
                    <a:pt x="63" y="126"/>
                  </a:cubicBezTo>
                  <a:cubicBezTo>
                    <a:pt x="98" y="126"/>
                    <a:pt x="126" y="98"/>
                    <a:pt x="126" y="63"/>
                  </a:cubicBezTo>
                  <a:cubicBezTo>
                    <a:pt x="126" y="29"/>
                    <a:pt x="98" y="0"/>
                    <a:pt x="63" y="0"/>
                  </a:cubicBezTo>
                  <a:close/>
                  <a:moveTo>
                    <a:pt x="63" y="118"/>
                  </a:moveTo>
                  <a:cubicBezTo>
                    <a:pt x="33" y="118"/>
                    <a:pt x="9" y="93"/>
                    <a:pt x="9" y="63"/>
                  </a:cubicBezTo>
                  <a:cubicBezTo>
                    <a:pt x="9" y="33"/>
                    <a:pt x="33" y="9"/>
                    <a:pt x="63" y="9"/>
                  </a:cubicBezTo>
                  <a:cubicBezTo>
                    <a:pt x="93" y="9"/>
                    <a:pt x="118" y="33"/>
                    <a:pt x="118" y="63"/>
                  </a:cubicBezTo>
                  <a:cubicBezTo>
                    <a:pt x="118" y="93"/>
                    <a:pt x="93" y="118"/>
                    <a:pt x="63"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sp>
          <p:nvSpPr>
            <p:cNvPr id="10" name="Freeform 2084"/>
            <p:cNvSpPr/>
            <p:nvPr/>
          </p:nvSpPr>
          <p:spPr bwMode="auto">
            <a:xfrm>
              <a:off x="11225329" y="2795063"/>
              <a:ext cx="85725" cy="107950"/>
            </a:xfrm>
            <a:custGeom>
              <a:avLst/>
              <a:gdLst>
                <a:gd name="T0" fmla="*/ 14 w 54"/>
                <a:gd name="T1" fmla="*/ 26 h 68"/>
                <a:gd name="T2" fmla="*/ 43 w 54"/>
                <a:gd name="T3" fmla="*/ 68 h 68"/>
                <a:gd name="T4" fmla="*/ 54 w 54"/>
                <a:gd name="T5" fmla="*/ 68 h 68"/>
                <a:gd name="T6" fmla="*/ 54 w 54"/>
                <a:gd name="T7" fmla="*/ 0 h 68"/>
                <a:gd name="T8" fmla="*/ 40 w 54"/>
                <a:gd name="T9" fmla="*/ 0 h 68"/>
                <a:gd name="T10" fmla="*/ 40 w 54"/>
                <a:gd name="T11" fmla="*/ 42 h 68"/>
                <a:gd name="T12" fmla="*/ 12 w 54"/>
                <a:gd name="T13" fmla="*/ 0 h 68"/>
                <a:gd name="T14" fmla="*/ 0 w 54"/>
                <a:gd name="T15" fmla="*/ 0 h 68"/>
                <a:gd name="T16" fmla="*/ 0 w 54"/>
                <a:gd name="T17" fmla="*/ 68 h 68"/>
                <a:gd name="T18" fmla="*/ 14 w 54"/>
                <a:gd name="T19" fmla="*/ 68 h 68"/>
                <a:gd name="T20" fmla="*/ 14 w 54"/>
                <a:gd name="T21" fmla="*/ 2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68">
                  <a:moveTo>
                    <a:pt x="14" y="26"/>
                  </a:moveTo>
                  <a:lnTo>
                    <a:pt x="43" y="68"/>
                  </a:lnTo>
                  <a:lnTo>
                    <a:pt x="54" y="68"/>
                  </a:lnTo>
                  <a:lnTo>
                    <a:pt x="54" y="0"/>
                  </a:lnTo>
                  <a:lnTo>
                    <a:pt x="40" y="0"/>
                  </a:lnTo>
                  <a:lnTo>
                    <a:pt x="40" y="42"/>
                  </a:lnTo>
                  <a:lnTo>
                    <a:pt x="12" y="0"/>
                  </a:lnTo>
                  <a:lnTo>
                    <a:pt x="0" y="0"/>
                  </a:lnTo>
                  <a:lnTo>
                    <a:pt x="0" y="68"/>
                  </a:lnTo>
                  <a:lnTo>
                    <a:pt x="14" y="68"/>
                  </a:lnTo>
                  <a:lnTo>
                    <a:pt x="14"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sp>
          <p:nvSpPr>
            <p:cNvPr id="11" name="Freeform 2085"/>
            <p:cNvSpPr/>
            <p:nvPr/>
          </p:nvSpPr>
          <p:spPr bwMode="auto">
            <a:xfrm>
              <a:off x="11228504" y="3031600"/>
              <a:ext cx="79375" cy="112713"/>
            </a:xfrm>
            <a:custGeom>
              <a:avLst/>
              <a:gdLst>
                <a:gd name="T0" fmla="*/ 19 w 21"/>
                <a:gd name="T1" fmla="*/ 15 h 30"/>
                <a:gd name="T2" fmla="*/ 13 w 21"/>
                <a:gd name="T3" fmla="*/ 13 h 30"/>
                <a:gd name="T4" fmla="*/ 10 w 21"/>
                <a:gd name="T5" fmla="*/ 12 h 30"/>
                <a:gd name="T6" fmla="*/ 7 w 21"/>
                <a:gd name="T7" fmla="*/ 11 h 30"/>
                <a:gd name="T8" fmla="*/ 6 w 21"/>
                <a:gd name="T9" fmla="*/ 10 h 30"/>
                <a:gd name="T10" fmla="*/ 6 w 21"/>
                <a:gd name="T11" fmla="*/ 9 h 30"/>
                <a:gd name="T12" fmla="*/ 7 w 21"/>
                <a:gd name="T13" fmla="*/ 6 h 30"/>
                <a:gd name="T14" fmla="*/ 11 w 21"/>
                <a:gd name="T15" fmla="*/ 5 h 30"/>
                <a:gd name="T16" fmla="*/ 14 w 21"/>
                <a:gd name="T17" fmla="*/ 6 h 30"/>
                <a:gd name="T18" fmla="*/ 17 w 21"/>
                <a:gd name="T19" fmla="*/ 7 h 30"/>
                <a:gd name="T20" fmla="*/ 20 w 21"/>
                <a:gd name="T21" fmla="*/ 4 h 30"/>
                <a:gd name="T22" fmla="*/ 16 w 21"/>
                <a:gd name="T23" fmla="*/ 1 h 30"/>
                <a:gd name="T24" fmla="*/ 11 w 21"/>
                <a:gd name="T25" fmla="*/ 0 h 30"/>
                <a:gd name="T26" fmla="*/ 3 w 21"/>
                <a:gd name="T27" fmla="*/ 3 h 30"/>
                <a:gd name="T28" fmla="*/ 1 w 21"/>
                <a:gd name="T29" fmla="*/ 9 h 30"/>
                <a:gd name="T30" fmla="*/ 3 w 21"/>
                <a:gd name="T31" fmla="*/ 15 h 30"/>
                <a:gd name="T32" fmla="*/ 9 w 21"/>
                <a:gd name="T33" fmla="*/ 17 h 30"/>
                <a:gd name="T34" fmla="*/ 12 w 21"/>
                <a:gd name="T35" fmla="*/ 18 h 30"/>
                <a:gd name="T36" fmla="*/ 14 w 21"/>
                <a:gd name="T37" fmla="*/ 18 h 30"/>
                <a:gd name="T38" fmla="*/ 15 w 21"/>
                <a:gd name="T39" fmla="*/ 19 h 30"/>
                <a:gd name="T40" fmla="*/ 16 w 21"/>
                <a:gd name="T41" fmla="*/ 21 h 30"/>
                <a:gd name="T42" fmla="*/ 10 w 21"/>
                <a:gd name="T43" fmla="*/ 25 h 30"/>
                <a:gd name="T44" fmla="*/ 6 w 21"/>
                <a:gd name="T45" fmla="*/ 24 h 30"/>
                <a:gd name="T46" fmla="*/ 3 w 21"/>
                <a:gd name="T47" fmla="*/ 22 h 30"/>
                <a:gd name="T48" fmla="*/ 0 w 21"/>
                <a:gd name="T49" fmla="*/ 26 h 30"/>
                <a:gd name="T50" fmla="*/ 4 w 21"/>
                <a:gd name="T51" fmla="*/ 29 h 30"/>
                <a:gd name="T52" fmla="*/ 10 w 21"/>
                <a:gd name="T53" fmla="*/ 30 h 30"/>
                <a:gd name="T54" fmla="*/ 18 w 21"/>
                <a:gd name="T55" fmla="*/ 28 h 30"/>
                <a:gd name="T56" fmla="*/ 21 w 21"/>
                <a:gd name="T57" fmla="*/ 21 h 30"/>
                <a:gd name="T58" fmla="*/ 21 w 21"/>
                <a:gd name="T59" fmla="*/ 18 h 30"/>
                <a:gd name="T60" fmla="*/ 19 w 21"/>
                <a:gd name="T61"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 h="30">
                  <a:moveTo>
                    <a:pt x="19" y="15"/>
                  </a:moveTo>
                  <a:cubicBezTo>
                    <a:pt x="18" y="14"/>
                    <a:pt x="16" y="13"/>
                    <a:pt x="13" y="13"/>
                  </a:cubicBezTo>
                  <a:cubicBezTo>
                    <a:pt x="10" y="12"/>
                    <a:pt x="10" y="12"/>
                    <a:pt x="10" y="12"/>
                  </a:cubicBezTo>
                  <a:cubicBezTo>
                    <a:pt x="9" y="12"/>
                    <a:pt x="8" y="12"/>
                    <a:pt x="7" y="11"/>
                  </a:cubicBezTo>
                  <a:cubicBezTo>
                    <a:pt x="7" y="11"/>
                    <a:pt x="7" y="10"/>
                    <a:pt x="6" y="10"/>
                  </a:cubicBezTo>
                  <a:cubicBezTo>
                    <a:pt x="6" y="10"/>
                    <a:pt x="6" y="9"/>
                    <a:pt x="6" y="9"/>
                  </a:cubicBezTo>
                  <a:cubicBezTo>
                    <a:pt x="6" y="8"/>
                    <a:pt x="7" y="7"/>
                    <a:pt x="7" y="6"/>
                  </a:cubicBezTo>
                  <a:cubicBezTo>
                    <a:pt x="8" y="5"/>
                    <a:pt x="9" y="5"/>
                    <a:pt x="11" y="5"/>
                  </a:cubicBezTo>
                  <a:cubicBezTo>
                    <a:pt x="12" y="5"/>
                    <a:pt x="13" y="5"/>
                    <a:pt x="14" y="6"/>
                  </a:cubicBezTo>
                  <a:cubicBezTo>
                    <a:pt x="15" y="6"/>
                    <a:pt x="16" y="6"/>
                    <a:pt x="17" y="7"/>
                  </a:cubicBezTo>
                  <a:cubicBezTo>
                    <a:pt x="20" y="4"/>
                    <a:pt x="20" y="4"/>
                    <a:pt x="20" y="4"/>
                  </a:cubicBezTo>
                  <a:cubicBezTo>
                    <a:pt x="19" y="2"/>
                    <a:pt x="18" y="1"/>
                    <a:pt x="16" y="1"/>
                  </a:cubicBezTo>
                  <a:cubicBezTo>
                    <a:pt x="15" y="0"/>
                    <a:pt x="13" y="0"/>
                    <a:pt x="11" y="0"/>
                  </a:cubicBezTo>
                  <a:cubicBezTo>
                    <a:pt x="8" y="0"/>
                    <a:pt x="5" y="1"/>
                    <a:pt x="3" y="3"/>
                  </a:cubicBezTo>
                  <a:cubicBezTo>
                    <a:pt x="2" y="4"/>
                    <a:pt x="1" y="6"/>
                    <a:pt x="1" y="9"/>
                  </a:cubicBezTo>
                  <a:cubicBezTo>
                    <a:pt x="1" y="11"/>
                    <a:pt x="1" y="13"/>
                    <a:pt x="3" y="15"/>
                  </a:cubicBezTo>
                  <a:cubicBezTo>
                    <a:pt x="4" y="16"/>
                    <a:pt x="6" y="17"/>
                    <a:pt x="9" y="17"/>
                  </a:cubicBezTo>
                  <a:cubicBezTo>
                    <a:pt x="12" y="18"/>
                    <a:pt x="12" y="18"/>
                    <a:pt x="12" y="18"/>
                  </a:cubicBezTo>
                  <a:cubicBezTo>
                    <a:pt x="13" y="18"/>
                    <a:pt x="13" y="18"/>
                    <a:pt x="14" y="18"/>
                  </a:cubicBezTo>
                  <a:cubicBezTo>
                    <a:pt x="14" y="18"/>
                    <a:pt x="14" y="19"/>
                    <a:pt x="15" y="19"/>
                  </a:cubicBezTo>
                  <a:cubicBezTo>
                    <a:pt x="15" y="19"/>
                    <a:pt x="16" y="20"/>
                    <a:pt x="16" y="21"/>
                  </a:cubicBezTo>
                  <a:cubicBezTo>
                    <a:pt x="16" y="24"/>
                    <a:pt x="14" y="25"/>
                    <a:pt x="10" y="25"/>
                  </a:cubicBezTo>
                  <a:cubicBezTo>
                    <a:pt x="9" y="25"/>
                    <a:pt x="8" y="25"/>
                    <a:pt x="6" y="24"/>
                  </a:cubicBezTo>
                  <a:cubicBezTo>
                    <a:pt x="5" y="24"/>
                    <a:pt x="4" y="23"/>
                    <a:pt x="3" y="22"/>
                  </a:cubicBezTo>
                  <a:cubicBezTo>
                    <a:pt x="0" y="26"/>
                    <a:pt x="0" y="26"/>
                    <a:pt x="0" y="26"/>
                  </a:cubicBezTo>
                  <a:cubicBezTo>
                    <a:pt x="1" y="28"/>
                    <a:pt x="2" y="29"/>
                    <a:pt x="4" y="29"/>
                  </a:cubicBezTo>
                  <a:cubicBezTo>
                    <a:pt x="6" y="30"/>
                    <a:pt x="8" y="30"/>
                    <a:pt x="10" y="30"/>
                  </a:cubicBezTo>
                  <a:cubicBezTo>
                    <a:pt x="13" y="30"/>
                    <a:pt x="16" y="29"/>
                    <a:pt x="18" y="28"/>
                  </a:cubicBezTo>
                  <a:cubicBezTo>
                    <a:pt x="20" y="26"/>
                    <a:pt x="21" y="24"/>
                    <a:pt x="21" y="21"/>
                  </a:cubicBezTo>
                  <a:cubicBezTo>
                    <a:pt x="21" y="20"/>
                    <a:pt x="21" y="19"/>
                    <a:pt x="21" y="18"/>
                  </a:cubicBezTo>
                  <a:cubicBezTo>
                    <a:pt x="20" y="17"/>
                    <a:pt x="20" y="16"/>
                    <a:pt x="1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sp>
          <p:nvSpPr>
            <p:cNvPr id="12" name="Freeform 2086"/>
            <p:cNvSpPr/>
            <p:nvPr/>
          </p:nvSpPr>
          <p:spPr bwMode="auto">
            <a:xfrm>
              <a:off x="11090391" y="2930000"/>
              <a:ext cx="357188" cy="79375"/>
            </a:xfrm>
            <a:custGeom>
              <a:avLst/>
              <a:gdLst>
                <a:gd name="T0" fmla="*/ 0 w 225"/>
                <a:gd name="T1" fmla="*/ 24 h 50"/>
                <a:gd name="T2" fmla="*/ 111 w 225"/>
                <a:gd name="T3" fmla="*/ 50 h 50"/>
                <a:gd name="T4" fmla="*/ 225 w 225"/>
                <a:gd name="T5" fmla="*/ 24 h 50"/>
                <a:gd name="T6" fmla="*/ 111 w 225"/>
                <a:gd name="T7" fmla="*/ 0 h 50"/>
                <a:gd name="T8" fmla="*/ 0 w 225"/>
                <a:gd name="T9" fmla="*/ 24 h 50"/>
              </a:gdLst>
              <a:ahLst/>
              <a:cxnLst>
                <a:cxn ang="0">
                  <a:pos x="T0" y="T1"/>
                </a:cxn>
                <a:cxn ang="0">
                  <a:pos x="T2" y="T3"/>
                </a:cxn>
                <a:cxn ang="0">
                  <a:pos x="T4" y="T5"/>
                </a:cxn>
                <a:cxn ang="0">
                  <a:pos x="T6" y="T7"/>
                </a:cxn>
                <a:cxn ang="0">
                  <a:pos x="T8" y="T9"/>
                </a:cxn>
              </a:cxnLst>
              <a:rect l="0" t="0" r="r" b="b"/>
              <a:pathLst>
                <a:path w="225" h="50">
                  <a:moveTo>
                    <a:pt x="0" y="24"/>
                  </a:moveTo>
                  <a:lnTo>
                    <a:pt x="111" y="50"/>
                  </a:lnTo>
                  <a:lnTo>
                    <a:pt x="225" y="24"/>
                  </a:lnTo>
                  <a:lnTo>
                    <a:pt x="111" y="0"/>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grpSp>
      <p:grpSp>
        <p:nvGrpSpPr>
          <p:cNvPr id="13" name="组合 12"/>
          <p:cNvGrpSpPr/>
          <p:nvPr/>
        </p:nvGrpSpPr>
        <p:grpSpPr>
          <a:xfrm>
            <a:off x="5005540" y="3560582"/>
            <a:ext cx="344228" cy="327959"/>
            <a:chOff x="4150420" y="2637483"/>
            <a:chExt cx="638175" cy="608013"/>
          </a:xfrm>
          <a:solidFill>
            <a:schemeClr val="bg1"/>
          </a:solidFill>
        </p:grpSpPr>
        <p:sp>
          <p:nvSpPr>
            <p:cNvPr id="14" name="Freeform 1726"/>
            <p:cNvSpPr>
              <a:spLocks noEditPoints="1"/>
            </p:cNvSpPr>
            <p:nvPr/>
          </p:nvSpPr>
          <p:spPr bwMode="auto">
            <a:xfrm>
              <a:off x="4150420" y="2637483"/>
              <a:ext cx="638175" cy="608013"/>
            </a:xfrm>
            <a:custGeom>
              <a:avLst/>
              <a:gdLst>
                <a:gd name="T0" fmla="*/ 53 w 170"/>
                <a:gd name="T1" fmla="*/ 9 h 162"/>
                <a:gd name="T2" fmla="*/ 17 w 170"/>
                <a:gd name="T3" fmla="*/ 108 h 162"/>
                <a:gd name="T4" fmla="*/ 116 w 170"/>
                <a:gd name="T5" fmla="*/ 144 h 162"/>
                <a:gd name="T6" fmla="*/ 152 w 170"/>
                <a:gd name="T7" fmla="*/ 45 h 162"/>
                <a:gd name="T8" fmla="*/ 110 w 170"/>
                <a:gd name="T9" fmla="*/ 7 h 162"/>
                <a:gd name="T10" fmla="*/ 53 w 170"/>
                <a:gd name="T11" fmla="*/ 9 h 162"/>
                <a:gd name="T12" fmla="*/ 108 w 170"/>
                <a:gd name="T13" fmla="*/ 14 h 162"/>
                <a:gd name="T14" fmla="*/ 146 w 170"/>
                <a:gd name="T15" fmla="*/ 48 h 162"/>
                <a:gd name="T16" fmla="*/ 113 w 170"/>
                <a:gd name="T17" fmla="*/ 138 h 162"/>
                <a:gd name="T18" fmla="*/ 24 w 170"/>
                <a:gd name="T19" fmla="*/ 105 h 162"/>
                <a:gd name="T20" fmla="*/ 56 w 170"/>
                <a:gd name="T21" fmla="*/ 16 h 162"/>
                <a:gd name="T22" fmla="*/ 108 w 170"/>
                <a:gd name="T23" fmla="*/ 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162">
                  <a:moveTo>
                    <a:pt x="53" y="9"/>
                  </a:moveTo>
                  <a:cubicBezTo>
                    <a:pt x="16" y="26"/>
                    <a:pt x="0" y="71"/>
                    <a:pt x="17" y="108"/>
                  </a:cubicBezTo>
                  <a:cubicBezTo>
                    <a:pt x="34" y="145"/>
                    <a:pt x="79" y="162"/>
                    <a:pt x="116" y="144"/>
                  </a:cubicBezTo>
                  <a:cubicBezTo>
                    <a:pt x="153" y="127"/>
                    <a:pt x="170" y="83"/>
                    <a:pt x="152" y="45"/>
                  </a:cubicBezTo>
                  <a:cubicBezTo>
                    <a:pt x="144" y="27"/>
                    <a:pt x="129" y="14"/>
                    <a:pt x="110" y="7"/>
                  </a:cubicBezTo>
                  <a:cubicBezTo>
                    <a:pt x="92" y="0"/>
                    <a:pt x="71" y="1"/>
                    <a:pt x="53" y="9"/>
                  </a:cubicBezTo>
                  <a:close/>
                  <a:moveTo>
                    <a:pt x="108" y="14"/>
                  </a:moveTo>
                  <a:cubicBezTo>
                    <a:pt x="125" y="20"/>
                    <a:pt x="138" y="32"/>
                    <a:pt x="146" y="48"/>
                  </a:cubicBezTo>
                  <a:cubicBezTo>
                    <a:pt x="161" y="82"/>
                    <a:pt x="147" y="122"/>
                    <a:pt x="113" y="138"/>
                  </a:cubicBezTo>
                  <a:cubicBezTo>
                    <a:pt x="79" y="153"/>
                    <a:pt x="39" y="139"/>
                    <a:pt x="24" y="105"/>
                  </a:cubicBezTo>
                  <a:cubicBezTo>
                    <a:pt x="8" y="71"/>
                    <a:pt x="23" y="31"/>
                    <a:pt x="56" y="16"/>
                  </a:cubicBezTo>
                  <a:cubicBezTo>
                    <a:pt x="73" y="8"/>
                    <a:pt x="91" y="7"/>
                    <a:pt x="10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sp>
          <p:nvSpPr>
            <p:cNvPr id="15" name="Freeform 1727"/>
            <p:cNvSpPr>
              <a:spLocks noEditPoints="1"/>
            </p:cNvSpPr>
            <p:nvPr/>
          </p:nvSpPr>
          <p:spPr bwMode="auto">
            <a:xfrm>
              <a:off x="4361558" y="2816870"/>
              <a:ext cx="214313" cy="214313"/>
            </a:xfrm>
            <a:custGeom>
              <a:avLst/>
              <a:gdLst>
                <a:gd name="T0" fmla="*/ 6 w 57"/>
                <a:gd name="T1" fmla="*/ 39 h 57"/>
                <a:gd name="T2" fmla="*/ 39 w 57"/>
                <a:gd name="T3" fmla="*/ 52 h 57"/>
                <a:gd name="T4" fmla="*/ 52 w 57"/>
                <a:gd name="T5" fmla="*/ 18 h 57"/>
                <a:gd name="T6" fmla="*/ 18 w 57"/>
                <a:gd name="T7" fmla="*/ 6 h 57"/>
                <a:gd name="T8" fmla="*/ 6 w 57"/>
                <a:gd name="T9" fmla="*/ 39 h 57"/>
                <a:gd name="T10" fmla="*/ 24 w 57"/>
                <a:gd name="T11" fmla="*/ 18 h 57"/>
                <a:gd name="T12" fmla="*/ 39 w 57"/>
                <a:gd name="T13" fmla="*/ 24 h 57"/>
                <a:gd name="T14" fmla="*/ 33 w 57"/>
                <a:gd name="T15" fmla="*/ 39 h 57"/>
                <a:gd name="T16" fmla="*/ 18 w 57"/>
                <a:gd name="T17" fmla="*/ 33 h 57"/>
                <a:gd name="T18" fmla="*/ 24 w 57"/>
                <a:gd name="T19" fmla="*/ 1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6" y="39"/>
                  </a:moveTo>
                  <a:cubicBezTo>
                    <a:pt x="12" y="52"/>
                    <a:pt x="27" y="57"/>
                    <a:pt x="39" y="52"/>
                  </a:cubicBezTo>
                  <a:cubicBezTo>
                    <a:pt x="52" y="46"/>
                    <a:pt x="57" y="31"/>
                    <a:pt x="52" y="18"/>
                  </a:cubicBezTo>
                  <a:cubicBezTo>
                    <a:pt x="46" y="6"/>
                    <a:pt x="31" y="0"/>
                    <a:pt x="18" y="6"/>
                  </a:cubicBezTo>
                  <a:cubicBezTo>
                    <a:pt x="5" y="12"/>
                    <a:pt x="0" y="27"/>
                    <a:pt x="6" y="39"/>
                  </a:cubicBezTo>
                  <a:close/>
                  <a:moveTo>
                    <a:pt x="24" y="18"/>
                  </a:moveTo>
                  <a:cubicBezTo>
                    <a:pt x="30" y="16"/>
                    <a:pt x="36" y="18"/>
                    <a:pt x="39" y="24"/>
                  </a:cubicBezTo>
                  <a:cubicBezTo>
                    <a:pt x="42" y="30"/>
                    <a:pt x="39" y="36"/>
                    <a:pt x="33" y="39"/>
                  </a:cubicBezTo>
                  <a:cubicBezTo>
                    <a:pt x="28" y="42"/>
                    <a:pt x="21" y="39"/>
                    <a:pt x="18" y="33"/>
                  </a:cubicBezTo>
                  <a:cubicBezTo>
                    <a:pt x="16" y="28"/>
                    <a:pt x="18" y="21"/>
                    <a:pt x="2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sp>
          <p:nvSpPr>
            <p:cNvPr id="16" name="Freeform 1728"/>
            <p:cNvSpPr/>
            <p:nvPr/>
          </p:nvSpPr>
          <p:spPr bwMode="auto">
            <a:xfrm>
              <a:off x="4290120" y="2723208"/>
              <a:ext cx="107950" cy="93663"/>
            </a:xfrm>
            <a:custGeom>
              <a:avLst/>
              <a:gdLst>
                <a:gd name="T0" fmla="*/ 27 w 29"/>
                <a:gd name="T1" fmla="*/ 0 h 25"/>
                <a:gd name="T2" fmla="*/ 24 w 29"/>
                <a:gd name="T3" fmla="*/ 2 h 25"/>
                <a:gd name="T4" fmla="*/ 1 w 29"/>
                <a:gd name="T5" fmla="*/ 21 h 25"/>
                <a:gd name="T6" fmla="*/ 1 w 29"/>
                <a:gd name="T7" fmla="*/ 23 h 25"/>
                <a:gd name="T8" fmla="*/ 2 w 29"/>
                <a:gd name="T9" fmla="*/ 24 h 25"/>
                <a:gd name="T10" fmla="*/ 2 w 29"/>
                <a:gd name="T11" fmla="*/ 25 h 25"/>
                <a:gd name="T12" fmla="*/ 4 w 29"/>
                <a:gd name="T13" fmla="*/ 24 h 25"/>
                <a:gd name="T14" fmla="*/ 26 w 29"/>
                <a:gd name="T15" fmla="*/ 6 h 25"/>
                <a:gd name="T16" fmla="*/ 28 w 29"/>
                <a:gd name="T17" fmla="*/ 5 h 25"/>
                <a:gd name="T18" fmla="*/ 29 w 29"/>
                <a:gd name="T19" fmla="*/ 3 h 25"/>
                <a:gd name="T20" fmla="*/ 29 w 29"/>
                <a:gd name="T21" fmla="*/ 2 h 25"/>
                <a:gd name="T22" fmla="*/ 29 w 29"/>
                <a:gd name="T23" fmla="*/ 1 h 25"/>
                <a:gd name="T24" fmla="*/ 28 w 29"/>
                <a:gd name="T25" fmla="*/ 0 h 25"/>
                <a:gd name="T26" fmla="*/ 27 w 29"/>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25">
                  <a:moveTo>
                    <a:pt x="27" y="0"/>
                  </a:moveTo>
                  <a:cubicBezTo>
                    <a:pt x="27" y="0"/>
                    <a:pt x="24" y="2"/>
                    <a:pt x="24" y="2"/>
                  </a:cubicBezTo>
                  <a:cubicBezTo>
                    <a:pt x="15" y="6"/>
                    <a:pt x="7" y="13"/>
                    <a:pt x="1" y="21"/>
                  </a:cubicBezTo>
                  <a:cubicBezTo>
                    <a:pt x="0" y="22"/>
                    <a:pt x="0" y="22"/>
                    <a:pt x="1" y="23"/>
                  </a:cubicBezTo>
                  <a:cubicBezTo>
                    <a:pt x="1" y="23"/>
                    <a:pt x="1" y="24"/>
                    <a:pt x="2" y="24"/>
                  </a:cubicBezTo>
                  <a:cubicBezTo>
                    <a:pt x="2" y="25"/>
                    <a:pt x="2" y="25"/>
                    <a:pt x="2" y="25"/>
                  </a:cubicBezTo>
                  <a:cubicBezTo>
                    <a:pt x="3" y="25"/>
                    <a:pt x="4" y="25"/>
                    <a:pt x="4" y="24"/>
                  </a:cubicBezTo>
                  <a:cubicBezTo>
                    <a:pt x="10" y="16"/>
                    <a:pt x="17" y="10"/>
                    <a:pt x="26" y="6"/>
                  </a:cubicBezTo>
                  <a:cubicBezTo>
                    <a:pt x="26" y="6"/>
                    <a:pt x="28" y="5"/>
                    <a:pt x="28" y="5"/>
                  </a:cubicBezTo>
                  <a:cubicBezTo>
                    <a:pt x="29" y="5"/>
                    <a:pt x="29" y="4"/>
                    <a:pt x="29" y="3"/>
                  </a:cubicBezTo>
                  <a:cubicBezTo>
                    <a:pt x="29" y="3"/>
                    <a:pt x="29" y="3"/>
                    <a:pt x="29" y="2"/>
                  </a:cubicBezTo>
                  <a:cubicBezTo>
                    <a:pt x="29" y="1"/>
                    <a:pt x="29" y="1"/>
                    <a:pt x="29" y="1"/>
                  </a:cubicBezTo>
                  <a:cubicBezTo>
                    <a:pt x="29" y="1"/>
                    <a:pt x="28" y="1"/>
                    <a:pt x="28" y="0"/>
                  </a:cubicBezTo>
                  <a:cubicBezTo>
                    <a:pt x="27" y="0"/>
                    <a:pt x="27"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sp>
          <p:nvSpPr>
            <p:cNvPr id="17" name="Freeform 1729"/>
            <p:cNvSpPr/>
            <p:nvPr/>
          </p:nvSpPr>
          <p:spPr bwMode="auto">
            <a:xfrm>
              <a:off x="4537770" y="3031183"/>
              <a:ext cx="107950" cy="93663"/>
            </a:xfrm>
            <a:custGeom>
              <a:avLst/>
              <a:gdLst>
                <a:gd name="T0" fmla="*/ 25 w 29"/>
                <a:gd name="T1" fmla="*/ 1 h 25"/>
                <a:gd name="T2" fmla="*/ 4 w 29"/>
                <a:gd name="T3" fmla="*/ 20 h 25"/>
                <a:gd name="T4" fmla="*/ 1 w 29"/>
                <a:gd name="T5" fmla="*/ 21 h 25"/>
                <a:gd name="T6" fmla="*/ 0 w 29"/>
                <a:gd name="T7" fmla="*/ 22 h 25"/>
                <a:gd name="T8" fmla="*/ 0 w 29"/>
                <a:gd name="T9" fmla="*/ 23 h 25"/>
                <a:gd name="T10" fmla="*/ 1 w 29"/>
                <a:gd name="T11" fmla="*/ 24 h 25"/>
                <a:gd name="T12" fmla="*/ 2 w 29"/>
                <a:gd name="T13" fmla="*/ 25 h 25"/>
                <a:gd name="T14" fmla="*/ 3 w 29"/>
                <a:gd name="T15" fmla="*/ 25 h 25"/>
                <a:gd name="T16" fmla="*/ 6 w 29"/>
                <a:gd name="T17" fmla="*/ 24 h 25"/>
                <a:gd name="T18" fmla="*/ 29 w 29"/>
                <a:gd name="T19" fmla="*/ 4 h 25"/>
                <a:gd name="T20" fmla="*/ 29 w 29"/>
                <a:gd name="T21" fmla="*/ 3 h 25"/>
                <a:gd name="T22" fmla="*/ 28 w 29"/>
                <a:gd name="T23" fmla="*/ 1 h 25"/>
                <a:gd name="T24" fmla="*/ 27 w 29"/>
                <a:gd name="T25" fmla="*/ 1 h 25"/>
                <a:gd name="T26" fmla="*/ 25 w 29"/>
                <a:gd name="T27"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25">
                  <a:moveTo>
                    <a:pt x="25" y="1"/>
                  </a:moveTo>
                  <a:cubicBezTo>
                    <a:pt x="19" y="9"/>
                    <a:pt x="12" y="16"/>
                    <a:pt x="4" y="20"/>
                  </a:cubicBezTo>
                  <a:cubicBezTo>
                    <a:pt x="4" y="20"/>
                    <a:pt x="1" y="21"/>
                    <a:pt x="1" y="21"/>
                  </a:cubicBezTo>
                  <a:cubicBezTo>
                    <a:pt x="1" y="21"/>
                    <a:pt x="0" y="22"/>
                    <a:pt x="0" y="22"/>
                  </a:cubicBezTo>
                  <a:cubicBezTo>
                    <a:pt x="0" y="23"/>
                    <a:pt x="0" y="23"/>
                    <a:pt x="0" y="23"/>
                  </a:cubicBezTo>
                  <a:cubicBezTo>
                    <a:pt x="1" y="24"/>
                    <a:pt x="1" y="24"/>
                    <a:pt x="1" y="24"/>
                  </a:cubicBezTo>
                  <a:cubicBezTo>
                    <a:pt x="1" y="24"/>
                    <a:pt x="1" y="25"/>
                    <a:pt x="2" y="25"/>
                  </a:cubicBezTo>
                  <a:cubicBezTo>
                    <a:pt x="2" y="25"/>
                    <a:pt x="2" y="25"/>
                    <a:pt x="3" y="25"/>
                  </a:cubicBezTo>
                  <a:cubicBezTo>
                    <a:pt x="6" y="24"/>
                    <a:pt x="6" y="24"/>
                    <a:pt x="6" y="24"/>
                  </a:cubicBezTo>
                  <a:cubicBezTo>
                    <a:pt x="15" y="20"/>
                    <a:pt x="23" y="13"/>
                    <a:pt x="29" y="4"/>
                  </a:cubicBezTo>
                  <a:cubicBezTo>
                    <a:pt x="29" y="4"/>
                    <a:pt x="29" y="3"/>
                    <a:pt x="29" y="3"/>
                  </a:cubicBezTo>
                  <a:cubicBezTo>
                    <a:pt x="29" y="2"/>
                    <a:pt x="28" y="2"/>
                    <a:pt x="28" y="1"/>
                  </a:cubicBezTo>
                  <a:cubicBezTo>
                    <a:pt x="27" y="1"/>
                    <a:pt x="27" y="1"/>
                    <a:pt x="27" y="1"/>
                  </a:cubicBezTo>
                  <a:cubicBezTo>
                    <a:pt x="27" y="0"/>
                    <a:pt x="25" y="1"/>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sp>
          <p:nvSpPr>
            <p:cNvPr id="18" name="Freeform 1730"/>
            <p:cNvSpPr/>
            <p:nvPr/>
          </p:nvSpPr>
          <p:spPr bwMode="auto">
            <a:xfrm>
              <a:off x="4526658" y="3016895"/>
              <a:ext cx="90488" cy="74613"/>
            </a:xfrm>
            <a:custGeom>
              <a:avLst/>
              <a:gdLst>
                <a:gd name="T0" fmla="*/ 20 w 24"/>
                <a:gd name="T1" fmla="*/ 0 h 20"/>
                <a:gd name="T2" fmla="*/ 3 w 24"/>
                <a:gd name="T3" fmla="*/ 15 h 20"/>
                <a:gd name="T4" fmla="*/ 4 w 24"/>
                <a:gd name="T5" fmla="*/ 15 h 20"/>
                <a:gd name="T6" fmla="*/ 1 w 24"/>
                <a:gd name="T7" fmla="*/ 16 h 20"/>
                <a:gd name="T8" fmla="*/ 0 w 24"/>
                <a:gd name="T9" fmla="*/ 17 h 20"/>
                <a:gd name="T10" fmla="*/ 0 w 24"/>
                <a:gd name="T11" fmla="*/ 18 h 20"/>
                <a:gd name="T12" fmla="*/ 0 w 24"/>
                <a:gd name="T13" fmla="*/ 19 h 20"/>
                <a:gd name="T14" fmla="*/ 1 w 24"/>
                <a:gd name="T15" fmla="*/ 20 h 20"/>
                <a:gd name="T16" fmla="*/ 3 w 24"/>
                <a:gd name="T17" fmla="*/ 20 h 20"/>
                <a:gd name="T18" fmla="*/ 5 w 24"/>
                <a:gd name="T19" fmla="*/ 19 h 20"/>
                <a:gd name="T20" fmla="*/ 24 w 24"/>
                <a:gd name="T21" fmla="*/ 3 h 20"/>
                <a:gd name="T22" fmla="*/ 24 w 24"/>
                <a:gd name="T23" fmla="*/ 2 h 20"/>
                <a:gd name="T24" fmla="*/ 24 w 24"/>
                <a:gd name="T25" fmla="*/ 1 h 20"/>
                <a:gd name="T26" fmla="*/ 23 w 24"/>
                <a:gd name="T27" fmla="*/ 0 h 20"/>
                <a:gd name="T28" fmla="*/ 20 w 24"/>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20">
                  <a:moveTo>
                    <a:pt x="20" y="0"/>
                  </a:moveTo>
                  <a:cubicBezTo>
                    <a:pt x="16" y="7"/>
                    <a:pt x="10" y="12"/>
                    <a:pt x="3" y="15"/>
                  </a:cubicBezTo>
                  <a:cubicBezTo>
                    <a:pt x="3" y="15"/>
                    <a:pt x="4" y="15"/>
                    <a:pt x="4" y="15"/>
                  </a:cubicBezTo>
                  <a:cubicBezTo>
                    <a:pt x="1" y="16"/>
                    <a:pt x="1" y="16"/>
                    <a:pt x="1" y="16"/>
                  </a:cubicBezTo>
                  <a:cubicBezTo>
                    <a:pt x="1" y="16"/>
                    <a:pt x="0" y="16"/>
                    <a:pt x="0" y="17"/>
                  </a:cubicBezTo>
                  <a:cubicBezTo>
                    <a:pt x="0" y="17"/>
                    <a:pt x="0" y="18"/>
                    <a:pt x="0" y="18"/>
                  </a:cubicBezTo>
                  <a:cubicBezTo>
                    <a:pt x="0" y="19"/>
                    <a:pt x="0" y="19"/>
                    <a:pt x="0" y="19"/>
                  </a:cubicBezTo>
                  <a:cubicBezTo>
                    <a:pt x="1" y="20"/>
                    <a:pt x="1" y="20"/>
                    <a:pt x="1" y="20"/>
                  </a:cubicBezTo>
                  <a:cubicBezTo>
                    <a:pt x="2" y="20"/>
                    <a:pt x="2" y="20"/>
                    <a:pt x="3" y="20"/>
                  </a:cubicBezTo>
                  <a:cubicBezTo>
                    <a:pt x="5" y="19"/>
                    <a:pt x="5" y="19"/>
                    <a:pt x="5" y="19"/>
                  </a:cubicBezTo>
                  <a:cubicBezTo>
                    <a:pt x="12" y="16"/>
                    <a:pt x="19" y="10"/>
                    <a:pt x="24" y="3"/>
                  </a:cubicBezTo>
                  <a:cubicBezTo>
                    <a:pt x="24" y="3"/>
                    <a:pt x="24" y="2"/>
                    <a:pt x="24" y="2"/>
                  </a:cubicBezTo>
                  <a:cubicBezTo>
                    <a:pt x="24" y="1"/>
                    <a:pt x="24" y="1"/>
                    <a:pt x="24" y="1"/>
                  </a:cubicBezTo>
                  <a:cubicBezTo>
                    <a:pt x="23" y="0"/>
                    <a:pt x="23" y="0"/>
                    <a:pt x="23" y="0"/>
                  </a:cubicBezTo>
                  <a:cubicBezTo>
                    <a:pt x="22" y="0"/>
                    <a:pt x="21"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sp>
          <p:nvSpPr>
            <p:cNvPr id="19" name="Freeform 1731"/>
            <p:cNvSpPr/>
            <p:nvPr/>
          </p:nvSpPr>
          <p:spPr bwMode="auto">
            <a:xfrm>
              <a:off x="4320283" y="2756545"/>
              <a:ext cx="90488" cy="79375"/>
            </a:xfrm>
            <a:custGeom>
              <a:avLst/>
              <a:gdLst>
                <a:gd name="T0" fmla="*/ 22 w 24"/>
                <a:gd name="T1" fmla="*/ 0 h 21"/>
                <a:gd name="T2" fmla="*/ 20 w 24"/>
                <a:gd name="T3" fmla="*/ 1 h 21"/>
                <a:gd name="T4" fmla="*/ 19 w 24"/>
                <a:gd name="T5" fmla="*/ 1 h 21"/>
                <a:gd name="T6" fmla="*/ 19 w 24"/>
                <a:gd name="T7" fmla="*/ 1 h 21"/>
                <a:gd name="T8" fmla="*/ 0 w 24"/>
                <a:gd name="T9" fmla="*/ 17 h 21"/>
                <a:gd name="T10" fmla="*/ 0 w 24"/>
                <a:gd name="T11" fmla="*/ 19 h 21"/>
                <a:gd name="T12" fmla="*/ 1 w 24"/>
                <a:gd name="T13" fmla="*/ 20 h 21"/>
                <a:gd name="T14" fmla="*/ 2 w 24"/>
                <a:gd name="T15" fmla="*/ 20 h 21"/>
                <a:gd name="T16" fmla="*/ 4 w 24"/>
                <a:gd name="T17" fmla="*/ 20 h 21"/>
                <a:gd name="T18" fmla="*/ 21 w 24"/>
                <a:gd name="T19" fmla="*/ 5 h 21"/>
                <a:gd name="T20" fmla="*/ 23 w 24"/>
                <a:gd name="T21" fmla="*/ 5 h 21"/>
                <a:gd name="T22" fmla="*/ 24 w 24"/>
                <a:gd name="T23" fmla="*/ 3 h 21"/>
                <a:gd name="T24" fmla="*/ 24 w 24"/>
                <a:gd name="T25" fmla="*/ 2 h 21"/>
                <a:gd name="T26" fmla="*/ 24 w 24"/>
                <a:gd name="T27" fmla="*/ 1 h 21"/>
                <a:gd name="T28" fmla="*/ 23 w 24"/>
                <a:gd name="T29" fmla="*/ 0 h 21"/>
                <a:gd name="T30" fmla="*/ 22 w 24"/>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1">
                  <a:moveTo>
                    <a:pt x="22" y="0"/>
                  </a:moveTo>
                  <a:cubicBezTo>
                    <a:pt x="20" y="1"/>
                    <a:pt x="20" y="1"/>
                    <a:pt x="20" y="1"/>
                  </a:cubicBezTo>
                  <a:cubicBezTo>
                    <a:pt x="19" y="1"/>
                    <a:pt x="19" y="1"/>
                    <a:pt x="19" y="1"/>
                  </a:cubicBezTo>
                  <a:cubicBezTo>
                    <a:pt x="19" y="1"/>
                    <a:pt x="19" y="1"/>
                    <a:pt x="19" y="1"/>
                  </a:cubicBezTo>
                  <a:cubicBezTo>
                    <a:pt x="12" y="5"/>
                    <a:pt x="5" y="10"/>
                    <a:pt x="0" y="17"/>
                  </a:cubicBezTo>
                  <a:cubicBezTo>
                    <a:pt x="0" y="18"/>
                    <a:pt x="0" y="18"/>
                    <a:pt x="0" y="19"/>
                  </a:cubicBezTo>
                  <a:cubicBezTo>
                    <a:pt x="0" y="19"/>
                    <a:pt x="1" y="20"/>
                    <a:pt x="1" y="20"/>
                  </a:cubicBezTo>
                  <a:cubicBezTo>
                    <a:pt x="2" y="20"/>
                    <a:pt x="2" y="20"/>
                    <a:pt x="2" y="20"/>
                  </a:cubicBezTo>
                  <a:cubicBezTo>
                    <a:pt x="2" y="21"/>
                    <a:pt x="4" y="21"/>
                    <a:pt x="4" y="20"/>
                  </a:cubicBezTo>
                  <a:cubicBezTo>
                    <a:pt x="9" y="14"/>
                    <a:pt x="15" y="8"/>
                    <a:pt x="21" y="5"/>
                  </a:cubicBezTo>
                  <a:cubicBezTo>
                    <a:pt x="21" y="5"/>
                    <a:pt x="23" y="5"/>
                    <a:pt x="23" y="5"/>
                  </a:cubicBezTo>
                  <a:cubicBezTo>
                    <a:pt x="24" y="4"/>
                    <a:pt x="24" y="3"/>
                    <a:pt x="24" y="3"/>
                  </a:cubicBezTo>
                  <a:cubicBezTo>
                    <a:pt x="24" y="2"/>
                    <a:pt x="24" y="2"/>
                    <a:pt x="24" y="2"/>
                  </a:cubicBezTo>
                  <a:cubicBezTo>
                    <a:pt x="24" y="1"/>
                    <a:pt x="24" y="1"/>
                    <a:pt x="24" y="1"/>
                  </a:cubicBezTo>
                  <a:cubicBezTo>
                    <a:pt x="24" y="1"/>
                    <a:pt x="23" y="0"/>
                    <a:pt x="23" y="0"/>
                  </a:cubicBezTo>
                  <a:cubicBezTo>
                    <a:pt x="23" y="0"/>
                    <a:pt x="22" y="0"/>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sp>
          <p:nvSpPr>
            <p:cNvPr id="20" name="Freeform 1732"/>
            <p:cNvSpPr/>
            <p:nvPr/>
          </p:nvSpPr>
          <p:spPr bwMode="auto">
            <a:xfrm>
              <a:off x="4515545" y="2997845"/>
              <a:ext cx="74613" cy="63500"/>
            </a:xfrm>
            <a:custGeom>
              <a:avLst/>
              <a:gdLst>
                <a:gd name="T0" fmla="*/ 15 w 20"/>
                <a:gd name="T1" fmla="*/ 0 h 17"/>
                <a:gd name="T2" fmla="*/ 2 w 20"/>
                <a:gd name="T3" fmla="*/ 12 h 17"/>
                <a:gd name="T4" fmla="*/ 1 w 20"/>
                <a:gd name="T5" fmla="*/ 12 h 17"/>
                <a:gd name="T6" fmla="*/ 0 w 20"/>
                <a:gd name="T7" fmla="*/ 14 h 17"/>
                <a:gd name="T8" fmla="*/ 0 w 20"/>
                <a:gd name="T9" fmla="*/ 15 h 17"/>
                <a:gd name="T10" fmla="*/ 1 w 20"/>
                <a:gd name="T11" fmla="*/ 16 h 17"/>
                <a:gd name="T12" fmla="*/ 3 w 20"/>
                <a:gd name="T13" fmla="*/ 17 h 17"/>
                <a:gd name="T14" fmla="*/ 4 w 20"/>
                <a:gd name="T15" fmla="*/ 16 h 17"/>
                <a:gd name="T16" fmla="*/ 19 w 20"/>
                <a:gd name="T17" fmla="*/ 3 h 17"/>
                <a:gd name="T18" fmla="*/ 19 w 20"/>
                <a:gd name="T19" fmla="*/ 2 h 17"/>
                <a:gd name="T20" fmla="*/ 19 w 20"/>
                <a:gd name="T21" fmla="*/ 1 h 17"/>
                <a:gd name="T22" fmla="*/ 18 w 20"/>
                <a:gd name="T23" fmla="*/ 0 h 17"/>
                <a:gd name="T24" fmla="*/ 15 w 20"/>
                <a:gd name="T2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7">
                  <a:moveTo>
                    <a:pt x="15" y="0"/>
                  </a:moveTo>
                  <a:cubicBezTo>
                    <a:pt x="12" y="5"/>
                    <a:pt x="7" y="9"/>
                    <a:pt x="2" y="12"/>
                  </a:cubicBezTo>
                  <a:cubicBezTo>
                    <a:pt x="1" y="12"/>
                    <a:pt x="1" y="12"/>
                    <a:pt x="1" y="12"/>
                  </a:cubicBezTo>
                  <a:cubicBezTo>
                    <a:pt x="0" y="13"/>
                    <a:pt x="0" y="13"/>
                    <a:pt x="0" y="14"/>
                  </a:cubicBezTo>
                  <a:cubicBezTo>
                    <a:pt x="0" y="15"/>
                    <a:pt x="0" y="15"/>
                    <a:pt x="0" y="15"/>
                  </a:cubicBezTo>
                  <a:cubicBezTo>
                    <a:pt x="0" y="16"/>
                    <a:pt x="1" y="16"/>
                    <a:pt x="1" y="16"/>
                  </a:cubicBezTo>
                  <a:cubicBezTo>
                    <a:pt x="2" y="17"/>
                    <a:pt x="2" y="17"/>
                    <a:pt x="3" y="17"/>
                  </a:cubicBezTo>
                  <a:cubicBezTo>
                    <a:pt x="4" y="16"/>
                    <a:pt x="4" y="16"/>
                    <a:pt x="4" y="16"/>
                  </a:cubicBezTo>
                  <a:cubicBezTo>
                    <a:pt x="10" y="13"/>
                    <a:pt x="15" y="9"/>
                    <a:pt x="19" y="3"/>
                  </a:cubicBezTo>
                  <a:cubicBezTo>
                    <a:pt x="19" y="3"/>
                    <a:pt x="20" y="2"/>
                    <a:pt x="19" y="2"/>
                  </a:cubicBezTo>
                  <a:cubicBezTo>
                    <a:pt x="19" y="1"/>
                    <a:pt x="19" y="1"/>
                    <a:pt x="19" y="1"/>
                  </a:cubicBezTo>
                  <a:cubicBezTo>
                    <a:pt x="18" y="0"/>
                    <a:pt x="18" y="0"/>
                    <a:pt x="18" y="0"/>
                  </a:cubicBezTo>
                  <a:cubicBezTo>
                    <a:pt x="17" y="0"/>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sp>
          <p:nvSpPr>
            <p:cNvPr id="21" name="Freeform 1733"/>
            <p:cNvSpPr/>
            <p:nvPr/>
          </p:nvSpPr>
          <p:spPr bwMode="auto">
            <a:xfrm>
              <a:off x="4350445" y="2791470"/>
              <a:ext cx="71438" cy="63500"/>
            </a:xfrm>
            <a:custGeom>
              <a:avLst/>
              <a:gdLst>
                <a:gd name="T0" fmla="*/ 17 w 19"/>
                <a:gd name="T1" fmla="*/ 0 h 17"/>
                <a:gd name="T2" fmla="*/ 15 w 19"/>
                <a:gd name="T3" fmla="*/ 1 h 17"/>
                <a:gd name="T4" fmla="*/ 0 w 19"/>
                <a:gd name="T5" fmla="*/ 13 h 17"/>
                <a:gd name="T6" fmla="*/ 0 w 19"/>
                <a:gd name="T7" fmla="*/ 15 h 17"/>
                <a:gd name="T8" fmla="*/ 1 w 19"/>
                <a:gd name="T9" fmla="*/ 16 h 17"/>
                <a:gd name="T10" fmla="*/ 2 w 19"/>
                <a:gd name="T11" fmla="*/ 16 h 17"/>
                <a:gd name="T12" fmla="*/ 4 w 19"/>
                <a:gd name="T13" fmla="*/ 16 h 17"/>
                <a:gd name="T14" fmla="*/ 17 w 19"/>
                <a:gd name="T15" fmla="*/ 5 h 17"/>
                <a:gd name="T16" fmla="*/ 19 w 19"/>
                <a:gd name="T17" fmla="*/ 4 h 17"/>
                <a:gd name="T18" fmla="*/ 19 w 19"/>
                <a:gd name="T19" fmla="*/ 2 h 17"/>
                <a:gd name="T20" fmla="*/ 19 w 19"/>
                <a:gd name="T21" fmla="*/ 2 h 17"/>
                <a:gd name="T22" fmla="*/ 19 w 19"/>
                <a:gd name="T23" fmla="*/ 1 h 17"/>
                <a:gd name="T24" fmla="*/ 18 w 19"/>
                <a:gd name="T25" fmla="*/ 0 h 17"/>
                <a:gd name="T26" fmla="*/ 17 w 19"/>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7">
                  <a:moveTo>
                    <a:pt x="17" y="0"/>
                  </a:moveTo>
                  <a:cubicBezTo>
                    <a:pt x="17" y="0"/>
                    <a:pt x="15" y="0"/>
                    <a:pt x="15" y="1"/>
                  </a:cubicBezTo>
                  <a:cubicBezTo>
                    <a:pt x="10" y="3"/>
                    <a:pt x="4" y="8"/>
                    <a:pt x="0" y="13"/>
                  </a:cubicBezTo>
                  <a:cubicBezTo>
                    <a:pt x="0" y="14"/>
                    <a:pt x="0" y="14"/>
                    <a:pt x="0" y="15"/>
                  </a:cubicBezTo>
                  <a:cubicBezTo>
                    <a:pt x="0" y="15"/>
                    <a:pt x="0" y="16"/>
                    <a:pt x="1" y="16"/>
                  </a:cubicBezTo>
                  <a:cubicBezTo>
                    <a:pt x="2" y="16"/>
                    <a:pt x="2" y="16"/>
                    <a:pt x="2" y="16"/>
                  </a:cubicBezTo>
                  <a:cubicBezTo>
                    <a:pt x="2" y="17"/>
                    <a:pt x="4" y="17"/>
                    <a:pt x="4" y="16"/>
                  </a:cubicBezTo>
                  <a:cubicBezTo>
                    <a:pt x="8" y="11"/>
                    <a:pt x="12" y="7"/>
                    <a:pt x="17" y="5"/>
                  </a:cubicBezTo>
                  <a:cubicBezTo>
                    <a:pt x="17" y="5"/>
                    <a:pt x="19" y="4"/>
                    <a:pt x="19" y="4"/>
                  </a:cubicBezTo>
                  <a:cubicBezTo>
                    <a:pt x="19" y="4"/>
                    <a:pt x="19" y="3"/>
                    <a:pt x="19" y="2"/>
                  </a:cubicBezTo>
                  <a:cubicBezTo>
                    <a:pt x="19" y="2"/>
                    <a:pt x="19" y="2"/>
                    <a:pt x="19" y="2"/>
                  </a:cubicBezTo>
                  <a:cubicBezTo>
                    <a:pt x="19" y="1"/>
                    <a:pt x="19" y="1"/>
                    <a:pt x="19" y="1"/>
                  </a:cubicBezTo>
                  <a:cubicBezTo>
                    <a:pt x="19" y="0"/>
                    <a:pt x="19" y="0"/>
                    <a:pt x="18" y="0"/>
                  </a:cubicBezTo>
                  <a:cubicBezTo>
                    <a:pt x="18" y="0"/>
                    <a:pt x="17"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grpSp>
      <p:cxnSp>
        <p:nvCxnSpPr>
          <p:cNvPr id="22" name="直接连接符 21"/>
          <p:cNvCxnSpPr/>
          <p:nvPr/>
        </p:nvCxnSpPr>
        <p:spPr>
          <a:xfrm>
            <a:off x="4925909" y="1946425"/>
            <a:ext cx="3510000" cy="0"/>
          </a:xfrm>
          <a:prstGeom prst="line">
            <a:avLst/>
          </a:prstGeom>
          <a:noFill/>
          <a:ln w="12700">
            <a:solidFill>
              <a:srgbClr val="093B5C"/>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直接连接符 22"/>
          <p:cNvCxnSpPr/>
          <p:nvPr/>
        </p:nvCxnSpPr>
        <p:spPr>
          <a:xfrm>
            <a:off x="4925909" y="3210703"/>
            <a:ext cx="3510000" cy="0"/>
          </a:xfrm>
          <a:prstGeom prst="line">
            <a:avLst/>
          </a:prstGeom>
          <a:noFill/>
          <a:ln w="12700">
            <a:solidFill>
              <a:srgbClr val="093B5C"/>
            </a:solidFill>
          </a:ln>
        </p:spPr>
        <p:style>
          <a:lnRef idx="2">
            <a:schemeClr val="accent1">
              <a:shade val="50000"/>
            </a:schemeClr>
          </a:lnRef>
          <a:fillRef idx="1">
            <a:schemeClr val="accent1"/>
          </a:fillRef>
          <a:effectRef idx="0">
            <a:schemeClr val="accent1"/>
          </a:effectRef>
          <a:fontRef idx="minor">
            <a:schemeClr val="lt1"/>
          </a:fontRef>
        </p:style>
      </p:cxnSp>
      <p:sp>
        <p:nvSpPr>
          <p:cNvPr id="24" name="矩形 23"/>
          <p:cNvSpPr/>
          <p:nvPr/>
        </p:nvSpPr>
        <p:spPr>
          <a:xfrm>
            <a:off x="5506812" y="938675"/>
            <a:ext cx="1272051" cy="369332"/>
          </a:xfrm>
          <a:prstGeom prst="rect">
            <a:avLst/>
          </a:prstGeom>
        </p:spPr>
        <p:txBody>
          <a:bodyPr wrap="square">
            <a:spAutoFit/>
          </a:bodyPr>
          <a:lstStyle/>
          <a:p>
            <a:r>
              <a:rPr lang="zh-CN" altLang="en-US" sz="1800" b="1">
                <a:solidFill>
                  <a:schemeClr val="accent1"/>
                </a:solidFill>
                <a:cs typeface="+mn-ea"/>
                <a:sym typeface="+mn-lt"/>
              </a:rPr>
              <a:t>添加标题</a:t>
            </a:r>
          </a:p>
        </p:txBody>
      </p:sp>
      <p:sp>
        <p:nvSpPr>
          <p:cNvPr id="25" name="矩形 24"/>
          <p:cNvSpPr/>
          <p:nvPr/>
        </p:nvSpPr>
        <p:spPr>
          <a:xfrm>
            <a:off x="5506812" y="1246772"/>
            <a:ext cx="2966504" cy="577081"/>
          </a:xfrm>
          <a:prstGeom prst="rect">
            <a:avLst/>
          </a:prstGeom>
        </p:spPr>
        <p:txBody>
          <a:bodyPr wrap="square">
            <a:spAutoFit/>
          </a:bodyPr>
          <a:lstStyle/>
          <a:p>
            <a:pPr algn="just"/>
            <a:r>
              <a:rPr lang="zh-CN" altLang="en-US" sz="1050">
                <a:cs typeface="+mn-ea"/>
                <a:sym typeface="+mn-lt"/>
              </a:rPr>
              <a:t>在这里输入您的文字内容，或者将您的文字内容复制在这里在这里输入您的文字内容，或者将您的文字内容复制在这里</a:t>
            </a:r>
          </a:p>
        </p:txBody>
      </p:sp>
      <p:sp>
        <p:nvSpPr>
          <p:cNvPr id="26" name="矩形 25"/>
          <p:cNvSpPr/>
          <p:nvPr/>
        </p:nvSpPr>
        <p:spPr>
          <a:xfrm>
            <a:off x="5506812" y="2154895"/>
            <a:ext cx="1272051" cy="369332"/>
          </a:xfrm>
          <a:prstGeom prst="rect">
            <a:avLst/>
          </a:prstGeom>
        </p:spPr>
        <p:txBody>
          <a:bodyPr wrap="square">
            <a:spAutoFit/>
          </a:bodyPr>
          <a:lstStyle/>
          <a:p>
            <a:r>
              <a:rPr lang="zh-CN" altLang="en-US" sz="1800" b="1">
                <a:solidFill>
                  <a:schemeClr val="accent1"/>
                </a:solidFill>
                <a:cs typeface="+mn-ea"/>
                <a:sym typeface="+mn-lt"/>
              </a:rPr>
              <a:t>添加标题</a:t>
            </a:r>
          </a:p>
        </p:txBody>
      </p:sp>
      <p:sp>
        <p:nvSpPr>
          <p:cNvPr id="27" name="矩形 26"/>
          <p:cNvSpPr/>
          <p:nvPr/>
        </p:nvSpPr>
        <p:spPr>
          <a:xfrm>
            <a:off x="5506812" y="2462992"/>
            <a:ext cx="2966504" cy="577081"/>
          </a:xfrm>
          <a:prstGeom prst="rect">
            <a:avLst/>
          </a:prstGeom>
        </p:spPr>
        <p:txBody>
          <a:bodyPr wrap="square">
            <a:spAutoFit/>
          </a:bodyPr>
          <a:lstStyle/>
          <a:p>
            <a:pPr algn="just"/>
            <a:r>
              <a:rPr lang="zh-CN" altLang="en-US" sz="1050">
                <a:cs typeface="+mn-ea"/>
                <a:sym typeface="+mn-lt"/>
              </a:rPr>
              <a:t>在这里输入您的文字内容，或者将您的文字内容复制在这里在这里输入您的文字内容，或者将您的文字内容复制在这里</a:t>
            </a:r>
          </a:p>
        </p:txBody>
      </p:sp>
      <p:sp>
        <p:nvSpPr>
          <p:cNvPr id="28" name="矩形 27"/>
          <p:cNvSpPr/>
          <p:nvPr/>
        </p:nvSpPr>
        <p:spPr>
          <a:xfrm>
            <a:off x="5506812" y="3366529"/>
            <a:ext cx="1272051" cy="369332"/>
          </a:xfrm>
          <a:prstGeom prst="rect">
            <a:avLst/>
          </a:prstGeom>
        </p:spPr>
        <p:txBody>
          <a:bodyPr wrap="square">
            <a:spAutoFit/>
          </a:bodyPr>
          <a:lstStyle/>
          <a:p>
            <a:r>
              <a:rPr lang="zh-CN" altLang="en-US" sz="1800" b="1">
                <a:solidFill>
                  <a:schemeClr val="accent1"/>
                </a:solidFill>
                <a:cs typeface="+mn-ea"/>
                <a:sym typeface="+mn-lt"/>
              </a:rPr>
              <a:t>添加标题</a:t>
            </a:r>
          </a:p>
        </p:txBody>
      </p:sp>
      <p:sp>
        <p:nvSpPr>
          <p:cNvPr id="29" name="矩形 28"/>
          <p:cNvSpPr/>
          <p:nvPr/>
        </p:nvSpPr>
        <p:spPr>
          <a:xfrm>
            <a:off x="5506812" y="3674626"/>
            <a:ext cx="2966504" cy="577081"/>
          </a:xfrm>
          <a:prstGeom prst="rect">
            <a:avLst/>
          </a:prstGeom>
        </p:spPr>
        <p:txBody>
          <a:bodyPr wrap="square">
            <a:spAutoFit/>
          </a:bodyPr>
          <a:lstStyle/>
          <a:p>
            <a:pPr algn="just"/>
            <a:r>
              <a:rPr lang="zh-CN" altLang="en-US" sz="1050">
                <a:cs typeface="+mn-ea"/>
                <a:sym typeface="+mn-lt"/>
              </a:rPr>
              <a:t>在这里输入您的文字内容，或者将您的文字内容复制在这里在这里输入您的文字内容，或者将您的文字内容复制在这里</a:t>
            </a:r>
          </a:p>
        </p:txBody>
      </p:sp>
      <p:grpSp>
        <p:nvGrpSpPr>
          <p:cNvPr id="30" name="组合 29"/>
          <p:cNvGrpSpPr/>
          <p:nvPr/>
        </p:nvGrpSpPr>
        <p:grpSpPr>
          <a:xfrm>
            <a:off x="750929" y="1268758"/>
            <a:ext cx="3597836" cy="2847046"/>
            <a:chOff x="1001238" y="1946385"/>
            <a:chExt cx="4797115" cy="3796061"/>
          </a:xfrm>
          <a:effectLst>
            <a:outerShdw blurRad="381000" dist="254000" dir="2700000" algn="tl" rotWithShape="0">
              <a:prstClr val="black">
                <a:alpha val="60000"/>
              </a:prstClr>
            </a:outerShdw>
          </a:effectLst>
        </p:grpSpPr>
        <p:grpSp>
          <p:nvGrpSpPr>
            <p:cNvPr id="31" name="组合 30"/>
            <p:cNvGrpSpPr/>
            <p:nvPr/>
          </p:nvGrpSpPr>
          <p:grpSpPr>
            <a:xfrm>
              <a:off x="1001238" y="1946385"/>
              <a:ext cx="4797115" cy="3796061"/>
              <a:chOff x="1001238" y="1946385"/>
              <a:chExt cx="4797115" cy="3796061"/>
            </a:xfrm>
          </p:grpSpPr>
          <p:sp>
            <p:nvSpPr>
              <p:cNvPr id="33" name="圆角矩形 1"/>
              <p:cNvSpPr>
                <a:spLocks noChangeArrowheads="1"/>
              </p:cNvSpPr>
              <p:nvPr/>
            </p:nvSpPr>
            <p:spPr bwMode="auto">
              <a:xfrm>
                <a:off x="1001238" y="1946385"/>
                <a:ext cx="4797115" cy="3144842"/>
              </a:xfrm>
              <a:custGeom>
                <a:avLst/>
                <a:gdLst>
                  <a:gd name="T0" fmla="*/ 52016 w 5436000"/>
                  <a:gd name="T1" fmla="*/ 49697 h 3564000"/>
                  <a:gd name="T2" fmla="*/ 52016 w 5436000"/>
                  <a:gd name="T3" fmla="*/ 633875 h 3564000"/>
                  <a:gd name="T4" fmla="*/ 1156351 w 5436000"/>
                  <a:gd name="T5" fmla="*/ 633875 h 3564000"/>
                  <a:gd name="T6" fmla="*/ 1156351 w 5436000"/>
                  <a:gd name="T7" fmla="*/ 49697 h 3564000"/>
                  <a:gd name="T8" fmla="*/ 52016 w 5436000"/>
                  <a:gd name="T9" fmla="*/ 49697 h 3564000"/>
                  <a:gd name="T10" fmla="*/ 43114 w 5436000"/>
                  <a:gd name="T11" fmla="*/ 0 h 3564000"/>
                  <a:gd name="T12" fmla="*/ 1165254 w 5436000"/>
                  <a:gd name="T13" fmla="*/ 0 h 3564000"/>
                  <a:gd name="T14" fmla="*/ 1208368 w 5436000"/>
                  <a:gd name="T15" fmla="*/ 43114 h 3564000"/>
                  <a:gd name="T16" fmla="*/ 1208368 w 5436000"/>
                  <a:gd name="T17" fmla="*/ 749128 h 3564000"/>
                  <a:gd name="T18" fmla="*/ 1165254 w 5436000"/>
                  <a:gd name="T19" fmla="*/ 792241 h 3564000"/>
                  <a:gd name="T20" fmla="*/ 43114 w 5436000"/>
                  <a:gd name="T21" fmla="*/ 792241 h 3564000"/>
                  <a:gd name="T22" fmla="*/ 0 w 5436000"/>
                  <a:gd name="T23" fmla="*/ 749128 h 3564000"/>
                  <a:gd name="T24" fmla="*/ 0 w 5436000"/>
                  <a:gd name="T25" fmla="*/ 43114 h 3564000"/>
                  <a:gd name="T26" fmla="*/ 43114 w 5436000"/>
                  <a:gd name="T27" fmla="*/ 0 h 3564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6000"/>
                  <a:gd name="T43" fmla="*/ 0 h 3564000"/>
                  <a:gd name="T44" fmla="*/ 5436000 w 5436000"/>
                  <a:gd name="T45" fmla="*/ 3564000 h 3564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6000" h="3564000">
                    <a:moveTo>
                      <a:pt x="234000" y="223568"/>
                    </a:moveTo>
                    <a:lnTo>
                      <a:pt x="234000" y="2851568"/>
                    </a:lnTo>
                    <a:lnTo>
                      <a:pt x="5202000" y="2851568"/>
                    </a:lnTo>
                    <a:lnTo>
                      <a:pt x="5202000" y="223568"/>
                    </a:lnTo>
                    <a:lnTo>
                      <a:pt x="234000" y="223568"/>
                    </a:lnTo>
                    <a:close/>
                    <a:moveTo>
                      <a:pt x="193953" y="0"/>
                    </a:moveTo>
                    <a:lnTo>
                      <a:pt x="5242047" y="0"/>
                    </a:lnTo>
                    <a:cubicBezTo>
                      <a:pt x="5349164" y="0"/>
                      <a:pt x="5436000" y="86836"/>
                      <a:pt x="5436000" y="193953"/>
                    </a:cubicBezTo>
                    <a:lnTo>
                      <a:pt x="5436000" y="3370047"/>
                    </a:lnTo>
                    <a:cubicBezTo>
                      <a:pt x="5436000" y="3477164"/>
                      <a:pt x="5349164" y="3564000"/>
                      <a:pt x="5242047" y="3564000"/>
                    </a:cubicBezTo>
                    <a:lnTo>
                      <a:pt x="193953" y="3564000"/>
                    </a:lnTo>
                    <a:cubicBezTo>
                      <a:pt x="86836" y="3564000"/>
                      <a:pt x="0" y="3477164"/>
                      <a:pt x="0" y="3370047"/>
                    </a:cubicBezTo>
                    <a:lnTo>
                      <a:pt x="0" y="193953"/>
                    </a:lnTo>
                    <a:cubicBezTo>
                      <a:pt x="0" y="86836"/>
                      <a:pt x="86836" y="0"/>
                      <a:pt x="193953" y="0"/>
                    </a:cubicBezTo>
                    <a:close/>
                  </a:path>
                </a:pathLst>
              </a:custGeom>
              <a:solidFill>
                <a:schemeClr val="bg1">
                  <a:lumMod val="85000"/>
                </a:schemeClr>
              </a:solidFill>
              <a:ln>
                <a:noFill/>
              </a:ln>
            </p:spPr>
            <p:txBody>
              <a:bodyPr anchor="ctr"/>
              <a:lstStyle/>
              <a:p>
                <a:pPr>
                  <a:defRPr/>
                </a:pPr>
                <a:endParaRPr lang="zh-CN" altLang="en-US" kern="0">
                  <a:solidFill>
                    <a:sysClr val="windowText" lastClr="000000"/>
                  </a:solidFill>
                  <a:cs typeface="+mn-ea"/>
                  <a:sym typeface="+mn-lt"/>
                </a:endParaRPr>
              </a:p>
            </p:txBody>
          </p:sp>
          <p:sp>
            <p:nvSpPr>
              <p:cNvPr id="34" name="圆角矩形 12"/>
              <p:cNvSpPr>
                <a:spLocks noChangeArrowheads="1"/>
              </p:cNvSpPr>
              <p:nvPr/>
            </p:nvSpPr>
            <p:spPr bwMode="auto">
              <a:xfrm>
                <a:off x="1001238" y="1946385"/>
                <a:ext cx="4797115" cy="2713472"/>
              </a:xfrm>
              <a:custGeom>
                <a:avLst/>
                <a:gdLst>
                  <a:gd name="T0" fmla="*/ 52016 w 5436000"/>
                  <a:gd name="T1" fmla="*/ 49697 h 3075136"/>
                  <a:gd name="T2" fmla="*/ 52016 w 5436000"/>
                  <a:gd name="T3" fmla="*/ 633874 h 3075136"/>
                  <a:gd name="T4" fmla="*/ 1156351 w 5436000"/>
                  <a:gd name="T5" fmla="*/ 633874 h 3075136"/>
                  <a:gd name="T6" fmla="*/ 1156351 w 5436000"/>
                  <a:gd name="T7" fmla="*/ 49697 h 3075136"/>
                  <a:gd name="T8" fmla="*/ 52016 w 5436000"/>
                  <a:gd name="T9" fmla="*/ 49697 h 3075136"/>
                  <a:gd name="T10" fmla="*/ 43114 w 5436000"/>
                  <a:gd name="T11" fmla="*/ 0 h 3075136"/>
                  <a:gd name="T12" fmla="*/ 1165254 w 5436000"/>
                  <a:gd name="T13" fmla="*/ 0 h 3075136"/>
                  <a:gd name="T14" fmla="*/ 1208368 w 5436000"/>
                  <a:gd name="T15" fmla="*/ 43114 h 3075136"/>
                  <a:gd name="T16" fmla="*/ 1208368 w 5436000"/>
                  <a:gd name="T17" fmla="*/ 683571 h 3075136"/>
                  <a:gd name="T18" fmla="*/ 0 w 5436000"/>
                  <a:gd name="T19" fmla="*/ 683571 h 3075136"/>
                  <a:gd name="T20" fmla="*/ 0 w 5436000"/>
                  <a:gd name="T21" fmla="*/ 43114 h 3075136"/>
                  <a:gd name="T22" fmla="*/ 43114 w 5436000"/>
                  <a:gd name="T23" fmla="*/ 0 h 3075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36000"/>
                  <a:gd name="T37" fmla="*/ 0 h 3075136"/>
                  <a:gd name="T38" fmla="*/ 5436000 w 5436000"/>
                  <a:gd name="T39" fmla="*/ 3075136 h 3075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36000" h="3075136">
                    <a:moveTo>
                      <a:pt x="234000" y="223568"/>
                    </a:moveTo>
                    <a:lnTo>
                      <a:pt x="234000" y="2851568"/>
                    </a:lnTo>
                    <a:lnTo>
                      <a:pt x="5202000" y="2851568"/>
                    </a:lnTo>
                    <a:lnTo>
                      <a:pt x="5202000" y="223568"/>
                    </a:lnTo>
                    <a:lnTo>
                      <a:pt x="234000" y="223568"/>
                    </a:lnTo>
                    <a:close/>
                    <a:moveTo>
                      <a:pt x="193953" y="0"/>
                    </a:moveTo>
                    <a:lnTo>
                      <a:pt x="5242047" y="0"/>
                    </a:lnTo>
                    <a:cubicBezTo>
                      <a:pt x="5349164" y="0"/>
                      <a:pt x="5436000" y="86836"/>
                      <a:pt x="5436000" y="193953"/>
                    </a:cubicBezTo>
                    <a:lnTo>
                      <a:pt x="5436000" y="3075136"/>
                    </a:lnTo>
                    <a:lnTo>
                      <a:pt x="0" y="3075136"/>
                    </a:lnTo>
                    <a:lnTo>
                      <a:pt x="0" y="193953"/>
                    </a:lnTo>
                    <a:cubicBezTo>
                      <a:pt x="0" y="86836"/>
                      <a:pt x="86836" y="0"/>
                      <a:pt x="193953" y="0"/>
                    </a:cubicBezTo>
                    <a:close/>
                  </a:path>
                </a:pathLst>
              </a:custGeom>
              <a:solidFill>
                <a:srgbClr val="29292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endParaRPr lang="zh-CN" altLang="en-US" kern="0">
                  <a:solidFill>
                    <a:sysClr val="windowText" lastClr="000000"/>
                  </a:solidFill>
                  <a:cs typeface="+mn-ea"/>
                  <a:sym typeface="+mn-lt"/>
                </a:endParaRPr>
              </a:p>
            </p:txBody>
          </p:sp>
          <p:sp>
            <p:nvSpPr>
              <p:cNvPr id="35" name="矩形 14"/>
              <p:cNvSpPr>
                <a:spLocks noChangeArrowheads="1"/>
              </p:cNvSpPr>
              <p:nvPr/>
            </p:nvSpPr>
            <p:spPr bwMode="auto">
              <a:xfrm>
                <a:off x="1207736" y="2143660"/>
                <a:ext cx="4384118" cy="2318924"/>
              </a:xfrm>
              <a:custGeom>
                <a:avLst/>
                <a:gdLst>
                  <a:gd name="T0" fmla="*/ 4002 w 4968000"/>
                  <a:gd name="T1" fmla="*/ 4002 h 2628000"/>
                  <a:gd name="T2" fmla="*/ 4002 w 4968000"/>
                  <a:gd name="T3" fmla="*/ 580176 h 2628000"/>
                  <a:gd name="T4" fmla="*/ 1100334 w 4968000"/>
                  <a:gd name="T5" fmla="*/ 580176 h 2628000"/>
                  <a:gd name="T6" fmla="*/ 1100334 w 4968000"/>
                  <a:gd name="T7" fmla="*/ 4002 h 2628000"/>
                  <a:gd name="T8" fmla="*/ 4002 w 4968000"/>
                  <a:gd name="T9" fmla="*/ 4002 h 2628000"/>
                  <a:gd name="T10" fmla="*/ 0 w 4968000"/>
                  <a:gd name="T11" fmla="*/ 0 h 2628000"/>
                  <a:gd name="T12" fmla="*/ 1104336 w 4968000"/>
                  <a:gd name="T13" fmla="*/ 0 h 2628000"/>
                  <a:gd name="T14" fmla="*/ 1104336 w 4968000"/>
                  <a:gd name="T15" fmla="*/ 584177 h 2628000"/>
                  <a:gd name="T16" fmla="*/ 0 w 4968000"/>
                  <a:gd name="T17" fmla="*/ 584177 h 2628000"/>
                  <a:gd name="T18" fmla="*/ 0 w 4968000"/>
                  <a:gd name="T19" fmla="*/ 0 h 2628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68000"/>
                  <a:gd name="T31" fmla="*/ 0 h 2628000"/>
                  <a:gd name="T32" fmla="*/ 4968000 w 4968000"/>
                  <a:gd name="T33" fmla="*/ 2628000 h 2628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68000" h="2628000">
                    <a:moveTo>
                      <a:pt x="18000" y="18000"/>
                    </a:moveTo>
                    <a:lnTo>
                      <a:pt x="18000" y="2610000"/>
                    </a:lnTo>
                    <a:lnTo>
                      <a:pt x="4950000" y="2610000"/>
                    </a:lnTo>
                    <a:lnTo>
                      <a:pt x="4950000" y="18000"/>
                    </a:lnTo>
                    <a:lnTo>
                      <a:pt x="18000" y="18000"/>
                    </a:lnTo>
                    <a:close/>
                    <a:moveTo>
                      <a:pt x="0" y="0"/>
                    </a:moveTo>
                    <a:lnTo>
                      <a:pt x="4968000" y="0"/>
                    </a:lnTo>
                    <a:lnTo>
                      <a:pt x="4968000" y="2628000"/>
                    </a:lnTo>
                    <a:lnTo>
                      <a:pt x="0" y="262800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endParaRPr lang="zh-CN" altLang="en-US" kern="0">
                  <a:solidFill>
                    <a:sysClr val="windowText" lastClr="000000"/>
                  </a:solidFill>
                  <a:cs typeface="+mn-ea"/>
                  <a:sym typeface="+mn-lt"/>
                </a:endParaRPr>
              </a:p>
            </p:txBody>
          </p:sp>
          <p:sp>
            <p:nvSpPr>
              <p:cNvPr id="36" name="矩形 39"/>
              <p:cNvSpPr>
                <a:spLocks noChangeArrowheads="1"/>
              </p:cNvSpPr>
              <p:nvPr/>
            </p:nvSpPr>
            <p:spPr bwMode="auto">
              <a:xfrm>
                <a:off x="2827891" y="5091227"/>
                <a:ext cx="1143810" cy="127078"/>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kern="0">
                  <a:solidFill>
                    <a:srgbClr val="FFFFFF"/>
                  </a:solidFill>
                  <a:cs typeface="+mn-ea"/>
                  <a:sym typeface="+mn-lt"/>
                </a:endParaRPr>
              </a:p>
            </p:txBody>
          </p:sp>
          <p:sp>
            <p:nvSpPr>
              <p:cNvPr id="37" name="矩形 40"/>
              <p:cNvSpPr>
                <a:spLocks noChangeArrowheads="1"/>
              </p:cNvSpPr>
              <p:nvPr/>
            </p:nvSpPr>
            <p:spPr bwMode="auto">
              <a:xfrm>
                <a:off x="2827891" y="5218305"/>
                <a:ext cx="1143810" cy="349427"/>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kern="0">
                  <a:solidFill>
                    <a:srgbClr val="FFFFFF"/>
                  </a:solidFill>
                  <a:cs typeface="+mn-ea"/>
                  <a:sym typeface="+mn-lt"/>
                </a:endParaRPr>
              </a:p>
            </p:txBody>
          </p:sp>
          <p:sp>
            <p:nvSpPr>
              <p:cNvPr id="38" name="圆角矩形 41"/>
              <p:cNvSpPr>
                <a:spLocks noChangeArrowheads="1"/>
              </p:cNvSpPr>
              <p:nvPr/>
            </p:nvSpPr>
            <p:spPr bwMode="auto">
              <a:xfrm>
                <a:off x="2446620" y="5567732"/>
                <a:ext cx="1906351" cy="174714"/>
              </a:xfrm>
              <a:prstGeom prst="roundRect">
                <a:avLst>
                  <a:gd name="adj" fmla="val 16667"/>
                </a:avLst>
              </a:prstGeom>
              <a:solidFill>
                <a:schemeClr val="bg1">
                  <a:lumMod val="85000"/>
                </a:schemeClr>
              </a:solidFill>
              <a:ln>
                <a:noFill/>
              </a:ln>
            </p:spPr>
            <p:txBody>
              <a:bodyPr anchor="ctr"/>
              <a:lstStyle/>
              <a:p>
                <a:pPr algn="ctr">
                  <a:defRPr/>
                </a:pPr>
                <a:endParaRPr lang="zh-CN" altLang="zh-CN" kern="0">
                  <a:solidFill>
                    <a:srgbClr val="FFFFFF"/>
                  </a:solidFill>
                  <a:cs typeface="+mn-ea"/>
                  <a:sym typeface="+mn-lt"/>
                </a:endParaRPr>
              </a:p>
            </p:txBody>
          </p:sp>
          <p:sp>
            <p:nvSpPr>
              <p:cNvPr id="39" name="矩形 23"/>
              <p:cNvSpPr>
                <a:spLocks noChangeArrowheads="1"/>
              </p:cNvSpPr>
              <p:nvPr/>
            </p:nvSpPr>
            <p:spPr bwMode="auto">
              <a:xfrm>
                <a:off x="3626335" y="1946385"/>
                <a:ext cx="2172018" cy="3144842"/>
              </a:xfrm>
              <a:custGeom>
                <a:avLst/>
                <a:gdLst>
                  <a:gd name="T0" fmla="*/ 0 w 2461290"/>
                  <a:gd name="T1" fmla="*/ 0 h 3564000"/>
                  <a:gd name="T2" fmla="*/ 504006 w 2461290"/>
                  <a:gd name="T3" fmla="*/ 0 h 3564000"/>
                  <a:gd name="T4" fmla="*/ 547119 w 2461290"/>
                  <a:gd name="T5" fmla="*/ 43114 h 3564000"/>
                  <a:gd name="T6" fmla="*/ 547119 w 2461290"/>
                  <a:gd name="T7" fmla="*/ 749128 h 3564000"/>
                  <a:gd name="T8" fmla="*/ 504006 w 2461290"/>
                  <a:gd name="T9" fmla="*/ 792241 h 3564000"/>
                  <a:gd name="T10" fmla="*/ 368761 w 2461290"/>
                  <a:gd name="T11" fmla="*/ 792241 h 3564000"/>
                  <a:gd name="T12" fmla="*/ 0 w 2461290"/>
                  <a:gd name="T13" fmla="*/ 0 h 3564000"/>
                  <a:gd name="T14" fmla="*/ 0 60000 65536"/>
                  <a:gd name="T15" fmla="*/ 0 60000 65536"/>
                  <a:gd name="T16" fmla="*/ 0 60000 65536"/>
                  <a:gd name="T17" fmla="*/ 0 60000 65536"/>
                  <a:gd name="T18" fmla="*/ 0 60000 65536"/>
                  <a:gd name="T19" fmla="*/ 0 60000 65536"/>
                  <a:gd name="T20" fmla="*/ 0 60000 65536"/>
                  <a:gd name="T21" fmla="*/ 0 w 2461290"/>
                  <a:gd name="T22" fmla="*/ 0 h 3564000"/>
                  <a:gd name="T23" fmla="*/ 2461290 w 2461290"/>
                  <a:gd name="T24" fmla="*/ 3564000 h 3564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61290" h="3564000">
                    <a:moveTo>
                      <a:pt x="0" y="0"/>
                    </a:moveTo>
                    <a:lnTo>
                      <a:pt x="2267337" y="0"/>
                    </a:lnTo>
                    <a:cubicBezTo>
                      <a:pt x="2374454" y="0"/>
                      <a:pt x="2461290" y="86836"/>
                      <a:pt x="2461290" y="193953"/>
                    </a:cubicBezTo>
                    <a:lnTo>
                      <a:pt x="2461290" y="3370047"/>
                    </a:lnTo>
                    <a:cubicBezTo>
                      <a:pt x="2461290" y="3477164"/>
                      <a:pt x="2374454" y="3564000"/>
                      <a:pt x="2267337" y="3564000"/>
                    </a:cubicBezTo>
                    <a:lnTo>
                      <a:pt x="1658918" y="3564000"/>
                    </a:lnTo>
                    <a:lnTo>
                      <a:pt x="0" y="0"/>
                    </a:lnTo>
                    <a:close/>
                  </a:path>
                </a:pathLst>
              </a:custGeom>
              <a:solidFill>
                <a:schemeClr val="bg1">
                  <a:alpha val="9804"/>
                </a:schemeClr>
              </a:solidFill>
              <a:ln>
                <a:noFill/>
              </a:ln>
            </p:spPr>
            <p:txBody>
              <a:bodyPr anchor="ctr"/>
              <a:lstStyle/>
              <a:p>
                <a:pPr>
                  <a:defRPr/>
                </a:pPr>
                <a:endParaRPr lang="zh-CN" altLang="en-US" kern="0">
                  <a:solidFill>
                    <a:sysClr val="windowText" lastClr="000000"/>
                  </a:solidFill>
                  <a:cs typeface="+mn-ea"/>
                  <a:sym typeface="+mn-lt"/>
                </a:endParaRPr>
              </a:p>
            </p:txBody>
          </p:sp>
        </p:grpSp>
        <p:pic>
          <p:nvPicPr>
            <p:cNvPr id="32" name="图片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7736" y="2144342"/>
              <a:ext cx="4384118" cy="2318242"/>
            </a:xfrm>
            <a:prstGeom prst="rect">
              <a:avLst/>
            </a:prstGeom>
          </p:spPr>
        </p:pic>
      </p:grpSp>
      <p:pic>
        <p:nvPicPr>
          <p:cNvPr id="40" name="图片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5803" y="1417342"/>
            <a:ext cx="3288089" cy="17385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childTnLst>
                                </p:cTn>
                              </p:par>
                              <p:par>
                                <p:cTn id="23" presetID="42" presetClass="path" presetSubtype="0" accel="50000" decel="50000" fill="hold" nodeType="withEffect">
                                  <p:stCondLst>
                                    <p:cond delay="0"/>
                                  </p:stCondLst>
                                  <p:childTnLst>
                                    <p:animMotion origin="layout" path="M 3.75E-06 3.7037E-07 L -0.07826 0.09028" pathEditMode="relative" rAng="0" ptsTypes="AA">
                                      <p:cBhvr>
                                        <p:cTn id="24" dur="1000" spd="-100000" fill="hold"/>
                                        <p:tgtEl>
                                          <p:spTgt spid="30"/>
                                        </p:tgtEl>
                                        <p:attrNameLst>
                                          <p:attrName>ppt_x</p:attrName>
                                          <p:attrName>ppt_y</p:attrName>
                                        </p:attrNameLst>
                                      </p:cBhvr>
                                      <p:rCtr x="-3919" y="4514"/>
                                    </p:animMotion>
                                  </p:childTnLst>
                                </p:cTn>
                              </p:par>
                            </p:childTnLst>
                          </p:cTn>
                        </p:par>
                        <p:par>
                          <p:cTn id="25" fill="hold">
                            <p:stCondLst>
                              <p:cond delay="1500"/>
                            </p:stCondLst>
                            <p:childTnLst>
                              <p:par>
                                <p:cTn id="26" presetID="53" presetClass="entr" presetSubtype="16" fill="hold"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par>
                          <p:cTn id="38" fill="hold">
                            <p:stCondLst>
                              <p:cond delay="2500"/>
                            </p:stCondLst>
                            <p:childTnLst>
                              <p:par>
                                <p:cTn id="39" presetID="23" presetClass="entr" presetSubtype="3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strVal val="(6*min(max(#ppt_w*#ppt_h,.3),1)-7.4)/-.7*#ppt_w"/>
                                          </p:val>
                                        </p:tav>
                                        <p:tav tm="100000">
                                          <p:val>
                                            <p:strVal val="#ppt_w"/>
                                          </p:val>
                                        </p:tav>
                                      </p:tavLst>
                                    </p:anim>
                                    <p:anim calcmode="lin" valueType="num">
                                      <p:cBhvr>
                                        <p:cTn id="42" dur="500" fill="hold"/>
                                        <p:tgtEl>
                                          <p:spTgt spid="24"/>
                                        </p:tgtEl>
                                        <p:attrNameLst>
                                          <p:attrName>ppt_h</p:attrName>
                                        </p:attrNameLst>
                                      </p:cBhvr>
                                      <p:tavLst>
                                        <p:tav tm="0">
                                          <p:val>
                                            <p:strVal val="(6*min(max(#ppt_w*#ppt_h,.3),1)-7.4)/-.7*#ppt_h"/>
                                          </p:val>
                                        </p:tav>
                                        <p:tav tm="100000">
                                          <p:val>
                                            <p:strVal val="#ppt_h"/>
                                          </p:val>
                                        </p:tav>
                                      </p:tavLst>
                                    </p:anim>
                                    <p:anim calcmode="lin" valueType="num">
                                      <p:cBhvr>
                                        <p:cTn id="43" dur="500" fill="hold"/>
                                        <p:tgtEl>
                                          <p:spTgt spid="24"/>
                                        </p:tgtEl>
                                        <p:attrNameLst>
                                          <p:attrName>ppt_x</p:attrName>
                                        </p:attrNameLst>
                                      </p:cBhvr>
                                      <p:tavLst>
                                        <p:tav tm="0">
                                          <p:val>
                                            <p:fltVal val="0.5"/>
                                          </p:val>
                                        </p:tav>
                                        <p:tav tm="100000">
                                          <p:val>
                                            <p:strVal val="#ppt_x"/>
                                          </p:val>
                                        </p:tav>
                                      </p:tavLst>
                                    </p:anim>
                                    <p:anim calcmode="lin" valueType="num">
                                      <p:cBhvr>
                                        <p:cTn id="44"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iterate type="lt">
                                    <p:tmPct val="10000"/>
                                  </p:iterate>
                                  <p:childTnLst>
                                    <p:set>
                                      <p:cBhvr>
                                        <p:cTn id="47" dur="1" fill="hold">
                                          <p:stCondLst>
                                            <p:cond delay="0"/>
                                          </p:stCondLst>
                                        </p:cTn>
                                        <p:tgtEl>
                                          <p:spTgt spid="25"/>
                                        </p:tgtEl>
                                        <p:attrNameLst>
                                          <p:attrName>style.visibility</p:attrName>
                                        </p:attrNameLst>
                                      </p:cBhvr>
                                      <p:to>
                                        <p:strVal val="visible"/>
                                      </p:to>
                                    </p:set>
                                    <p:anim calcmode="lin" valueType="num">
                                      <p:cBhvr>
                                        <p:cTn id="48" dur="100" fill="hold"/>
                                        <p:tgtEl>
                                          <p:spTgt spid="25"/>
                                        </p:tgtEl>
                                        <p:attrNameLst>
                                          <p:attrName>ppt_w</p:attrName>
                                        </p:attrNameLst>
                                      </p:cBhvr>
                                      <p:tavLst>
                                        <p:tav tm="0">
                                          <p:val>
                                            <p:fltVal val="0"/>
                                          </p:val>
                                        </p:tav>
                                        <p:tav tm="100000">
                                          <p:val>
                                            <p:strVal val="#ppt_w"/>
                                          </p:val>
                                        </p:tav>
                                      </p:tavLst>
                                    </p:anim>
                                    <p:anim calcmode="lin" valueType="num">
                                      <p:cBhvr>
                                        <p:cTn id="49" dur="100" fill="hold"/>
                                        <p:tgtEl>
                                          <p:spTgt spid="25"/>
                                        </p:tgtEl>
                                        <p:attrNameLst>
                                          <p:attrName>ppt_h</p:attrName>
                                        </p:attrNameLst>
                                      </p:cBhvr>
                                      <p:tavLst>
                                        <p:tav tm="0">
                                          <p:val>
                                            <p:fltVal val="0"/>
                                          </p:val>
                                        </p:tav>
                                        <p:tav tm="100000">
                                          <p:val>
                                            <p:strVal val="#ppt_h"/>
                                          </p:val>
                                        </p:tav>
                                      </p:tavLst>
                                    </p:anim>
                                    <p:animEffect transition="in" filter="fade">
                                      <p:cBhvr>
                                        <p:cTn id="50" dur="100"/>
                                        <p:tgtEl>
                                          <p:spTgt spid="25"/>
                                        </p:tgtEl>
                                      </p:cBhvr>
                                    </p:animEffect>
                                  </p:childTnLst>
                                </p:cTn>
                              </p:par>
                            </p:childTnLst>
                          </p:cTn>
                        </p:par>
                        <p:par>
                          <p:cTn id="51" fill="hold">
                            <p:stCondLst>
                              <p:cond delay="4110"/>
                            </p:stCondLst>
                            <p:childTnLst>
                              <p:par>
                                <p:cTn id="52" presetID="10" presetClass="entr" presetSubtype="0" fill="hold"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par>
                          <p:cTn id="55" fill="hold">
                            <p:stCondLst>
                              <p:cond delay="4610"/>
                            </p:stCondLst>
                            <p:childTnLst>
                              <p:par>
                                <p:cTn id="56" presetID="10" presetClass="entr" presetSubtype="0" fill="hold" grpId="0"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par>
                                <p:cTn id="59" presetID="10" presetClass="entr" presetSubtype="0" fill="hold"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500"/>
                                        <p:tgtEl>
                                          <p:spTgt spid="8"/>
                                        </p:tgtEl>
                                      </p:cBhvr>
                                    </p:animEffect>
                                  </p:childTnLst>
                                </p:cTn>
                              </p:par>
                            </p:childTnLst>
                          </p:cTn>
                        </p:par>
                        <p:par>
                          <p:cTn id="62" fill="hold">
                            <p:stCondLst>
                              <p:cond delay="5110"/>
                            </p:stCondLst>
                            <p:childTnLst>
                              <p:par>
                                <p:cTn id="63" presetID="23" presetClass="entr" presetSubtype="36"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500" fill="hold"/>
                                        <p:tgtEl>
                                          <p:spTgt spid="26"/>
                                        </p:tgtEl>
                                        <p:attrNameLst>
                                          <p:attrName>ppt_w</p:attrName>
                                        </p:attrNameLst>
                                      </p:cBhvr>
                                      <p:tavLst>
                                        <p:tav tm="0">
                                          <p:val>
                                            <p:strVal val="(6*min(max(#ppt_w*#ppt_h,.3),1)-7.4)/-.7*#ppt_w"/>
                                          </p:val>
                                        </p:tav>
                                        <p:tav tm="100000">
                                          <p:val>
                                            <p:strVal val="#ppt_w"/>
                                          </p:val>
                                        </p:tav>
                                      </p:tavLst>
                                    </p:anim>
                                    <p:anim calcmode="lin" valueType="num">
                                      <p:cBhvr>
                                        <p:cTn id="66" dur="500" fill="hold"/>
                                        <p:tgtEl>
                                          <p:spTgt spid="26"/>
                                        </p:tgtEl>
                                        <p:attrNameLst>
                                          <p:attrName>ppt_h</p:attrName>
                                        </p:attrNameLst>
                                      </p:cBhvr>
                                      <p:tavLst>
                                        <p:tav tm="0">
                                          <p:val>
                                            <p:strVal val="(6*min(max(#ppt_w*#ppt_h,.3),1)-7.4)/-.7*#ppt_h"/>
                                          </p:val>
                                        </p:tav>
                                        <p:tav tm="100000">
                                          <p:val>
                                            <p:strVal val="#ppt_h"/>
                                          </p:val>
                                        </p:tav>
                                      </p:tavLst>
                                    </p:anim>
                                    <p:anim calcmode="lin" valueType="num">
                                      <p:cBhvr>
                                        <p:cTn id="67" dur="500" fill="hold"/>
                                        <p:tgtEl>
                                          <p:spTgt spid="26"/>
                                        </p:tgtEl>
                                        <p:attrNameLst>
                                          <p:attrName>ppt_x</p:attrName>
                                        </p:attrNameLst>
                                      </p:cBhvr>
                                      <p:tavLst>
                                        <p:tav tm="0">
                                          <p:val>
                                            <p:fltVal val="0.5"/>
                                          </p:val>
                                        </p:tav>
                                        <p:tav tm="100000">
                                          <p:val>
                                            <p:strVal val="#ppt_x"/>
                                          </p:val>
                                        </p:tav>
                                      </p:tavLst>
                                    </p:anim>
                                    <p:anim calcmode="lin" valueType="num">
                                      <p:cBhvr>
                                        <p:cTn id="68"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69" fill="hold">
                            <p:stCondLst>
                              <p:cond delay="5610"/>
                            </p:stCondLst>
                            <p:childTnLst>
                              <p:par>
                                <p:cTn id="70" presetID="53" presetClass="entr" presetSubtype="16" fill="hold" grpId="0" nodeType="afterEffect">
                                  <p:stCondLst>
                                    <p:cond delay="0"/>
                                  </p:stCondLst>
                                  <p:iterate type="lt">
                                    <p:tmPct val="10000"/>
                                  </p:iterate>
                                  <p:childTnLst>
                                    <p:set>
                                      <p:cBhvr>
                                        <p:cTn id="71" dur="1" fill="hold">
                                          <p:stCondLst>
                                            <p:cond delay="0"/>
                                          </p:stCondLst>
                                        </p:cTn>
                                        <p:tgtEl>
                                          <p:spTgt spid="27"/>
                                        </p:tgtEl>
                                        <p:attrNameLst>
                                          <p:attrName>style.visibility</p:attrName>
                                        </p:attrNameLst>
                                      </p:cBhvr>
                                      <p:to>
                                        <p:strVal val="visible"/>
                                      </p:to>
                                    </p:set>
                                    <p:anim calcmode="lin" valueType="num">
                                      <p:cBhvr>
                                        <p:cTn id="72" dur="100" fill="hold"/>
                                        <p:tgtEl>
                                          <p:spTgt spid="27"/>
                                        </p:tgtEl>
                                        <p:attrNameLst>
                                          <p:attrName>ppt_w</p:attrName>
                                        </p:attrNameLst>
                                      </p:cBhvr>
                                      <p:tavLst>
                                        <p:tav tm="0">
                                          <p:val>
                                            <p:fltVal val="0"/>
                                          </p:val>
                                        </p:tav>
                                        <p:tav tm="100000">
                                          <p:val>
                                            <p:strVal val="#ppt_w"/>
                                          </p:val>
                                        </p:tav>
                                      </p:tavLst>
                                    </p:anim>
                                    <p:anim calcmode="lin" valueType="num">
                                      <p:cBhvr>
                                        <p:cTn id="73" dur="100" fill="hold"/>
                                        <p:tgtEl>
                                          <p:spTgt spid="27"/>
                                        </p:tgtEl>
                                        <p:attrNameLst>
                                          <p:attrName>ppt_h</p:attrName>
                                        </p:attrNameLst>
                                      </p:cBhvr>
                                      <p:tavLst>
                                        <p:tav tm="0">
                                          <p:val>
                                            <p:fltVal val="0"/>
                                          </p:val>
                                        </p:tav>
                                        <p:tav tm="100000">
                                          <p:val>
                                            <p:strVal val="#ppt_h"/>
                                          </p:val>
                                        </p:tav>
                                      </p:tavLst>
                                    </p:anim>
                                    <p:animEffect transition="in" filter="fade">
                                      <p:cBhvr>
                                        <p:cTn id="74" dur="100"/>
                                        <p:tgtEl>
                                          <p:spTgt spid="27"/>
                                        </p:tgtEl>
                                      </p:cBhvr>
                                    </p:animEffect>
                                  </p:childTnLst>
                                </p:cTn>
                              </p:par>
                            </p:childTnLst>
                          </p:cTn>
                        </p:par>
                        <p:par>
                          <p:cTn id="75" fill="hold">
                            <p:stCondLst>
                              <p:cond delay="6220"/>
                            </p:stCondLst>
                            <p:childTnLst>
                              <p:par>
                                <p:cTn id="76" presetID="10" presetClass="entr" presetSubtype="0" fill="hold" nodeType="after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500"/>
                                        <p:tgtEl>
                                          <p:spTgt spid="23"/>
                                        </p:tgtEl>
                                      </p:cBhvr>
                                    </p:animEffect>
                                  </p:childTnLst>
                                </p:cTn>
                              </p:par>
                            </p:childTnLst>
                          </p:cTn>
                        </p:par>
                        <p:par>
                          <p:cTn id="79" fill="hold">
                            <p:stCondLst>
                              <p:cond delay="6720"/>
                            </p:stCondLst>
                            <p:childTnLst>
                              <p:par>
                                <p:cTn id="80" presetID="10" presetClass="entr" presetSubtype="0" fill="hold" grpId="0" nodeType="after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fade">
                                      <p:cBhvr>
                                        <p:cTn id="82" dur="500"/>
                                        <p:tgtEl>
                                          <p:spTgt spid="6"/>
                                        </p:tgtEl>
                                      </p:cBhvr>
                                    </p:animEffect>
                                  </p:childTnLst>
                                </p:cTn>
                              </p:par>
                              <p:par>
                                <p:cTn id="83" presetID="10" presetClass="entr" presetSubtype="0" fill="hold" nodeType="with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fade">
                                      <p:cBhvr>
                                        <p:cTn id="85" dur="500"/>
                                        <p:tgtEl>
                                          <p:spTgt spid="13"/>
                                        </p:tgtEl>
                                      </p:cBhvr>
                                    </p:animEffect>
                                  </p:childTnLst>
                                </p:cTn>
                              </p:par>
                            </p:childTnLst>
                          </p:cTn>
                        </p:par>
                        <p:par>
                          <p:cTn id="86" fill="hold">
                            <p:stCondLst>
                              <p:cond delay="7220"/>
                            </p:stCondLst>
                            <p:childTnLst>
                              <p:par>
                                <p:cTn id="87" presetID="23" presetClass="entr" presetSubtype="3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strVal val="(6*min(max(#ppt_w*#ppt_h,.3),1)-7.4)/-.7*#ppt_w"/>
                                          </p:val>
                                        </p:tav>
                                        <p:tav tm="100000">
                                          <p:val>
                                            <p:strVal val="#ppt_w"/>
                                          </p:val>
                                        </p:tav>
                                      </p:tavLst>
                                    </p:anim>
                                    <p:anim calcmode="lin" valueType="num">
                                      <p:cBhvr>
                                        <p:cTn id="90" dur="500" fill="hold"/>
                                        <p:tgtEl>
                                          <p:spTgt spid="28"/>
                                        </p:tgtEl>
                                        <p:attrNameLst>
                                          <p:attrName>ppt_h</p:attrName>
                                        </p:attrNameLst>
                                      </p:cBhvr>
                                      <p:tavLst>
                                        <p:tav tm="0">
                                          <p:val>
                                            <p:strVal val="(6*min(max(#ppt_w*#ppt_h,.3),1)-7.4)/-.7*#ppt_h"/>
                                          </p:val>
                                        </p:tav>
                                        <p:tav tm="100000">
                                          <p:val>
                                            <p:strVal val="#ppt_h"/>
                                          </p:val>
                                        </p:tav>
                                      </p:tavLst>
                                    </p:anim>
                                    <p:anim calcmode="lin" valueType="num">
                                      <p:cBhvr>
                                        <p:cTn id="91" dur="500" fill="hold"/>
                                        <p:tgtEl>
                                          <p:spTgt spid="28"/>
                                        </p:tgtEl>
                                        <p:attrNameLst>
                                          <p:attrName>ppt_x</p:attrName>
                                        </p:attrNameLst>
                                      </p:cBhvr>
                                      <p:tavLst>
                                        <p:tav tm="0">
                                          <p:val>
                                            <p:fltVal val="0.5"/>
                                          </p:val>
                                        </p:tav>
                                        <p:tav tm="100000">
                                          <p:val>
                                            <p:strVal val="#ppt_x"/>
                                          </p:val>
                                        </p:tav>
                                      </p:tavLst>
                                    </p:anim>
                                    <p:anim calcmode="lin" valueType="num">
                                      <p:cBhvr>
                                        <p:cTn id="92" dur="5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20"/>
                            </p:stCondLst>
                            <p:childTnLst>
                              <p:par>
                                <p:cTn id="94" presetID="53" presetClass="entr" presetSubtype="16" fill="hold" grpId="0" nodeType="afterEffect">
                                  <p:stCondLst>
                                    <p:cond delay="0"/>
                                  </p:stCondLst>
                                  <p:iterate type="lt">
                                    <p:tmPct val="10000"/>
                                  </p:iterate>
                                  <p:childTnLst>
                                    <p:set>
                                      <p:cBhvr>
                                        <p:cTn id="95" dur="1" fill="hold">
                                          <p:stCondLst>
                                            <p:cond delay="0"/>
                                          </p:stCondLst>
                                        </p:cTn>
                                        <p:tgtEl>
                                          <p:spTgt spid="29"/>
                                        </p:tgtEl>
                                        <p:attrNameLst>
                                          <p:attrName>style.visibility</p:attrName>
                                        </p:attrNameLst>
                                      </p:cBhvr>
                                      <p:to>
                                        <p:strVal val="visible"/>
                                      </p:to>
                                    </p:set>
                                    <p:anim calcmode="lin" valueType="num">
                                      <p:cBhvr>
                                        <p:cTn id="96" dur="100" fill="hold"/>
                                        <p:tgtEl>
                                          <p:spTgt spid="29"/>
                                        </p:tgtEl>
                                        <p:attrNameLst>
                                          <p:attrName>ppt_w</p:attrName>
                                        </p:attrNameLst>
                                      </p:cBhvr>
                                      <p:tavLst>
                                        <p:tav tm="0">
                                          <p:val>
                                            <p:fltVal val="0"/>
                                          </p:val>
                                        </p:tav>
                                        <p:tav tm="100000">
                                          <p:val>
                                            <p:strVal val="#ppt_w"/>
                                          </p:val>
                                        </p:tav>
                                      </p:tavLst>
                                    </p:anim>
                                    <p:anim calcmode="lin" valueType="num">
                                      <p:cBhvr>
                                        <p:cTn id="97" dur="100" fill="hold"/>
                                        <p:tgtEl>
                                          <p:spTgt spid="29"/>
                                        </p:tgtEl>
                                        <p:attrNameLst>
                                          <p:attrName>ppt_h</p:attrName>
                                        </p:attrNameLst>
                                      </p:cBhvr>
                                      <p:tavLst>
                                        <p:tav tm="0">
                                          <p:val>
                                            <p:fltVal val="0"/>
                                          </p:val>
                                        </p:tav>
                                        <p:tav tm="100000">
                                          <p:val>
                                            <p:strVal val="#ppt_h"/>
                                          </p:val>
                                        </p:tav>
                                      </p:tavLst>
                                    </p:anim>
                                    <p:animEffect transition="in" filter="fade">
                                      <p:cBhvr>
                                        <p:cTn id="98" dur="1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5" grpId="0" animBg="1"/>
      <p:bldP spid="6" grpId="0" animBg="1"/>
      <p:bldP spid="7" grpId="0" animBg="1"/>
      <p:bldP spid="24" grpId="0"/>
      <p:bldP spid="25" grpId="0"/>
      <p:bldP spid="26"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tretch>
            <a:fillRect/>
          </a:stretch>
        </a:blipFill>
        <a:effectLst/>
      </p:bgPr>
    </p:bg>
    <p:spTree>
      <p:nvGrpSpPr>
        <p:cNvPr id="1" name=""/>
        <p:cNvGrpSpPr/>
        <p:nvPr/>
      </p:nvGrpSpPr>
      <p:grpSpPr>
        <a:xfrm>
          <a:off x="0" y="0"/>
          <a:ext cx="0" cy="0"/>
          <a:chOff x="0" y="0"/>
          <a:chExt cx="0" cy="0"/>
        </a:xfrm>
      </p:grpSpPr>
      <p:sp>
        <p:nvSpPr>
          <p:cNvPr id="6" name="椭圆 5"/>
          <p:cNvSpPr/>
          <p:nvPr/>
        </p:nvSpPr>
        <p:spPr>
          <a:xfrm>
            <a:off x="3238256" y="3193871"/>
            <a:ext cx="508464" cy="508464"/>
          </a:xfrm>
          <a:prstGeom prst="ellipse">
            <a:avLst/>
          </a:prstGeom>
          <a:gradFill flip="none" rotWithShape="1">
            <a:gsLst>
              <a:gs pos="0">
                <a:schemeClr val="accent1"/>
              </a:gs>
              <a:gs pos="100000">
                <a:schemeClr val="accent1">
                  <a:lumMod val="50000"/>
                </a:schemeClr>
              </a:gs>
            </a:gsLst>
            <a:lin ang="13500000" scaled="1"/>
          </a:gradFill>
          <a:ln w="25400">
            <a:gradFill flip="none" rotWithShape="1">
              <a:gsLst>
                <a:gs pos="0">
                  <a:schemeClr val="accent1"/>
                </a:gs>
                <a:gs pos="100000">
                  <a:schemeClr val="accent1">
                    <a:lumMod val="50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cs typeface="+mn-ea"/>
              <a:sym typeface="+mn-lt"/>
            </a:endParaRPr>
          </a:p>
        </p:txBody>
      </p:sp>
      <p:sp>
        <p:nvSpPr>
          <p:cNvPr id="7" name="椭圆 6"/>
          <p:cNvSpPr/>
          <p:nvPr/>
        </p:nvSpPr>
        <p:spPr>
          <a:xfrm>
            <a:off x="1272092" y="1128016"/>
            <a:ext cx="622370" cy="622370"/>
          </a:xfrm>
          <a:prstGeom prst="ellipse">
            <a:avLst/>
          </a:prstGeom>
          <a:gradFill flip="none" rotWithShape="1">
            <a:gsLst>
              <a:gs pos="0">
                <a:schemeClr val="accent2"/>
              </a:gs>
              <a:gs pos="100000">
                <a:schemeClr val="accent2">
                  <a:lumMod val="50000"/>
                </a:schemeClr>
              </a:gs>
            </a:gsLst>
            <a:lin ang="13500000" scaled="1"/>
          </a:gradFill>
          <a:ln w="25400">
            <a:gradFill flip="none" rotWithShape="1">
              <a:gsLst>
                <a:gs pos="0">
                  <a:schemeClr val="accent2"/>
                </a:gs>
                <a:gs pos="100000">
                  <a:schemeClr val="accent2">
                    <a:lumMod val="50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cs typeface="+mn-ea"/>
              <a:sym typeface="+mn-lt"/>
            </a:endParaRPr>
          </a:p>
        </p:txBody>
      </p:sp>
      <p:sp>
        <p:nvSpPr>
          <p:cNvPr id="8" name="椭圆 7"/>
          <p:cNvSpPr/>
          <p:nvPr/>
        </p:nvSpPr>
        <p:spPr>
          <a:xfrm>
            <a:off x="843365" y="2514833"/>
            <a:ext cx="577566" cy="577566"/>
          </a:xfrm>
          <a:prstGeom prst="ellipse">
            <a:avLst/>
          </a:prstGeom>
          <a:gradFill flip="none" rotWithShape="1">
            <a:gsLst>
              <a:gs pos="0">
                <a:schemeClr val="accent3"/>
              </a:gs>
              <a:gs pos="100000">
                <a:schemeClr val="accent3">
                  <a:lumMod val="50000"/>
                </a:schemeClr>
              </a:gs>
            </a:gsLst>
            <a:lin ang="13500000" scaled="1"/>
          </a:gradFill>
          <a:ln w="25400">
            <a:gradFill flip="none" rotWithShape="1">
              <a:gsLst>
                <a:gs pos="0">
                  <a:schemeClr val="accent3"/>
                </a:gs>
                <a:gs pos="100000">
                  <a:schemeClr val="accent3">
                    <a:lumMod val="50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cs typeface="+mn-ea"/>
              <a:sym typeface="+mn-lt"/>
            </a:endParaRPr>
          </a:p>
        </p:txBody>
      </p:sp>
      <p:sp>
        <p:nvSpPr>
          <p:cNvPr id="9" name="椭圆 8"/>
          <p:cNvSpPr/>
          <p:nvPr/>
        </p:nvSpPr>
        <p:spPr>
          <a:xfrm>
            <a:off x="2920991" y="1074421"/>
            <a:ext cx="547058" cy="547058"/>
          </a:xfrm>
          <a:prstGeom prst="ellipse">
            <a:avLst/>
          </a:prstGeom>
          <a:gradFill flip="none" rotWithShape="1">
            <a:gsLst>
              <a:gs pos="0">
                <a:schemeClr val="accent4"/>
              </a:gs>
              <a:gs pos="100000">
                <a:schemeClr val="accent4">
                  <a:lumMod val="50000"/>
                </a:schemeClr>
              </a:gs>
            </a:gsLst>
            <a:lin ang="13500000" scaled="1"/>
          </a:gradFill>
          <a:ln w="25400">
            <a:gradFill flip="none" rotWithShape="1">
              <a:gsLst>
                <a:gs pos="0">
                  <a:schemeClr val="accent4"/>
                </a:gs>
                <a:gs pos="100000">
                  <a:schemeClr val="accent4">
                    <a:lumMod val="50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cs typeface="+mn-ea"/>
              <a:sym typeface="+mn-lt"/>
            </a:endParaRPr>
          </a:p>
        </p:txBody>
      </p:sp>
      <p:sp>
        <p:nvSpPr>
          <p:cNvPr id="12" name="椭圆 11"/>
          <p:cNvSpPr/>
          <p:nvPr/>
        </p:nvSpPr>
        <p:spPr>
          <a:xfrm>
            <a:off x="1816060" y="2909918"/>
            <a:ext cx="840416" cy="840416"/>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cs typeface="+mn-ea"/>
              <a:sym typeface="+mn-lt"/>
            </a:endParaRPr>
          </a:p>
        </p:txBody>
      </p:sp>
      <p:sp>
        <p:nvSpPr>
          <p:cNvPr id="14" name="椭圆 13"/>
          <p:cNvSpPr/>
          <p:nvPr/>
        </p:nvSpPr>
        <p:spPr>
          <a:xfrm>
            <a:off x="3572955" y="2395083"/>
            <a:ext cx="616951" cy="616951"/>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cs typeface="+mn-ea"/>
              <a:sym typeface="+mn-lt"/>
            </a:endParaRPr>
          </a:p>
        </p:txBody>
      </p:sp>
      <p:sp>
        <p:nvSpPr>
          <p:cNvPr id="4" name="椭圆 3"/>
          <p:cNvSpPr/>
          <p:nvPr/>
        </p:nvSpPr>
        <p:spPr>
          <a:xfrm>
            <a:off x="1796062" y="1324950"/>
            <a:ext cx="1926219" cy="1926219"/>
          </a:xfrm>
          <a:prstGeom prst="ellipse">
            <a:avLst/>
          </a:prstGeom>
          <a:gradFill flip="none" rotWithShape="1">
            <a:gsLst>
              <a:gs pos="0">
                <a:schemeClr val="bg1"/>
              </a:gs>
              <a:gs pos="100000">
                <a:schemeClr val="bg1">
                  <a:lumMod val="75000"/>
                </a:schemeClr>
              </a:gs>
            </a:gsLst>
            <a:lin ang="13500000" scaled="1"/>
          </a:gradFill>
          <a:ln w="38100">
            <a:gradFill flip="none" rotWithShape="1">
              <a:gsLst>
                <a:gs pos="0">
                  <a:schemeClr val="bg1">
                    <a:lumMod val="100000"/>
                  </a:schemeClr>
                </a:gs>
                <a:gs pos="100000">
                  <a:schemeClr val="bg1">
                    <a:lumMod val="85000"/>
                  </a:schemeClr>
                </a:gs>
              </a:gsLst>
              <a:lin ang="2700000" scaled="1"/>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cs typeface="+mn-ea"/>
              <a:sym typeface="+mn-lt"/>
            </a:endParaRPr>
          </a:p>
        </p:txBody>
      </p:sp>
      <p:sp>
        <p:nvSpPr>
          <p:cNvPr id="17" name="文本框 16"/>
          <p:cNvSpPr txBox="1"/>
          <p:nvPr/>
        </p:nvSpPr>
        <p:spPr>
          <a:xfrm>
            <a:off x="2089757" y="1715998"/>
            <a:ext cx="1338829" cy="784830"/>
          </a:xfrm>
          <a:prstGeom prst="rect">
            <a:avLst/>
          </a:prstGeom>
          <a:noFill/>
          <a:effectLst/>
        </p:spPr>
        <p:txBody>
          <a:bodyPr wrap="none" rtlCol="0">
            <a:spAutoFit/>
          </a:bodyPr>
          <a:lstStyle/>
          <a:p>
            <a:pPr algn="ctr"/>
            <a:r>
              <a:rPr lang="zh-CN" altLang="en-US" sz="4500" b="1">
                <a:solidFill>
                  <a:srgbClr val="0070C0"/>
                </a:solidFill>
                <a:cs typeface="+mn-ea"/>
                <a:sym typeface="+mn-lt"/>
              </a:rPr>
              <a:t>序言</a:t>
            </a:r>
          </a:p>
        </p:txBody>
      </p:sp>
      <p:sp>
        <p:nvSpPr>
          <p:cNvPr id="25" name="文本框 24"/>
          <p:cNvSpPr txBox="1"/>
          <p:nvPr/>
        </p:nvSpPr>
        <p:spPr>
          <a:xfrm>
            <a:off x="1879153" y="2486482"/>
            <a:ext cx="1760039" cy="415498"/>
          </a:xfrm>
          <a:prstGeom prst="rect">
            <a:avLst/>
          </a:prstGeom>
          <a:noFill/>
        </p:spPr>
        <p:txBody>
          <a:bodyPr wrap="square" rtlCol="0">
            <a:spAutoFit/>
          </a:bodyPr>
          <a:lstStyle/>
          <a:p>
            <a:pPr algn="ctr"/>
            <a:r>
              <a:rPr lang="en-US" altLang="zh-CN" sz="2100">
                <a:cs typeface="+mn-ea"/>
                <a:sym typeface="+mn-lt"/>
              </a:rPr>
              <a:t>PREFACE</a:t>
            </a:r>
          </a:p>
        </p:txBody>
      </p:sp>
      <p:sp>
        <p:nvSpPr>
          <p:cNvPr id="24" name="文本框 23"/>
          <p:cNvSpPr txBox="1"/>
          <p:nvPr/>
        </p:nvSpPr>
        <p:spPr>
          <a:xfrm>
            <a:off x="4555671" y="1324950"/>
            <a:ext cx="3997779" cy="2862322"/>
          </a:xfrm>
          <a:prstGeom prst="rect">
            <a:avLst/>
          </a:prstGeom>
          <a:noFill/>
        </p:spPr>
        <p:txBody>
          <a:bodyPr wrap="square" rtlCol="0">
            <a:spAutoFit/>
          </a:bodyPr>
          <a:lstStyle/>
          <a:p>
            <a:pPr algn="just">
              <a:lnSpc>
                <a:spcPct val="150000"/>
              </a:lnSpc>
            </a:pPr>
            <a:r>
              <a:rPr lang="zh-CN" altLang="en-US" sz="1200" b="1">
                <a:cs typeface="+mn-ea"/>
                <a:sym typeface="+mn-lt"/>
              </a:rPr>
              <a:t>       在不断前行的路上，我们也查找到工作中的不足和问题，主要反映于产品的风格、定型还有待进一步探索，尤其是线上销售的产品，还有很大的改进和完善空间。展望新的一年，我们将继续努力，力争各项工作更上一个新台阶。</a:t>
            </a:r>
            <a:endParaRPr lang="en-US" altLang="zh-CN" sz="1200" b="1">
              <a:cs typeface="+mn-ea"/>
              <a:sym typeface="+mn-lt"/>
            </a:endParaRPr>
          </a:p>
          <a:p>
            <a:pPr algn="just">
              <a:lnSpc>
                <a:spcPct val="150000"/>
              </a:lnSpc>
            </a:pPr>
            <a:r>
              <a:rPr lang="zh-CN" altLang="en-US" sz="1200" b="1">
                <a:cs typeface="+mn-ea"/>
                <a:sym typeface="+mn-lt"/>
              </a:rPr>
              <a:t>      在不断前行的路上，我们也查找到工作中的不足和问题，主要反映于产品的风格、定型还有待进一步探索，尤其是线上销售的产品，还有很大的改进和完善空间。展望新的一年，我们将继续努力，力争各项工作更上一个新台阶。</a:t>
            </a:r>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grpId="1" nodeType="withEffect">
                                  <p:stCondLst>
                                    <p:cond delay="200"/>
                                  </p:stCondLst>
                                  <p:childTnLst>
                                    <p:animScale>
                                      <p:cBhvr>
                                        <p:cTn id="11" dur="250" fill="hold"/>
                                        <p:tgtEl>
                                          <p:spTgt spid="4"/>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4"/>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17"/>
                                        </p:tgtEl>
                                        <p:attrNameLst>
                                          <p:attrName>style.visibility</p:attrName>
                                        </p:attrNameLst>
                                      </p:cBhvr>
                                      <p:to>
                                        <p:strVal val="visible"/>
                                      </p:to>
                                    </p:set>
                                    <p:anim calcmode="lin" valueType="num">
                                      <p:cBhvr>
                                        <p:cTn id="16" dur="250" fill="hold"/>
                                        <p:tgtEl>
                                          <p:spTgt spid="17"/>
                                        </p:tgtEl>
                                        <p:attrNameLst>
                                          <p:attrName>ppt_w</p:attrName>
                                        </p:attrNameLst>
                                      </p:cBhvr>
                                      <p:tavLst>
                                        <p:tav tm="0">
                                          <p:val>
                                            <p:fltVal val="0"/>
                                          </p:val>
                                        </p:tav>
                                        <p:tav tm="100000">
                                          <p:val>
                                            <p:strVal val="#ppt_w"/>
                                          </p:val>
                                        </p:tav>
                                      </p:tavLst>
                                    </p:anim>
                                    <p:anim calcmode="lin" valueType="num">
                                      <p:cBhvr>
                                        <p:cTn id="17" dur="250" fill="hold"/>
                                        <p:tgtEl>
                                          <p:spTgt spid="17"/>
                                        </p:tgtEl>
                                        <p:attrNameLst>
                                          <p:attrName>ppt_h</p:attrName>
                                        </p:attrNameLst>
                                      </p:cBhvr>
                                      <p:tavLst>
                                        <p:tav tm="0">
                                          <p:val>
                                            <p:fltVal val="0"/>
                                          </p:val>
                                        </p:tav>
                                        <p:tav tm="100000">
                                          <p:val>
                                            <p:strVal val="#ppt_h"/>
                                          </p:val>
                                        </p:tav>
                                      </p:tavLst>
                                    </p:anim>
                                    <p:animEffect transition="in" filter="fade">
                                      <p:cBhvr>
                                        <p:cTn id="18" dur="250"/>
                                        <p:tgtEl>
                                          <p:spTgt spid="17"/>
                                        </p:tgtEl>
                                      </p:cBhvr>
                                    </p:animEffect>
                                  </p:childTnLst>
                                </p:cTn>
                              </p:par>
                              <p:par>
                                <p:cTn id="19" presetID="6" presetClass="emph" presetSubtype="0" decel="100000" fill="hold" grpId="1" nodeType="withEffect">
                                  <p:stCondLst>
                                    <p:cond delay="600"/>
                                  </p:stCondLst>
                                  <p:childTnLst>
                                    <p:animScale>
                                      <p:cBhvr>
                                        <p:cTn id="20" dur="250" fill="hold"/>
                                        <p:tgtEl>
                                          <p:spTgt spid="17"/>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17"/>
                                        </p:tgtEl>
                                      </p:cBhvr>
                                      <p:by x="83000" y="83000"/>
                                    </p:animScale>
                                  </p:childTnLst>
                                </p:cTn>
                              </p:par>
                              <p:par>
                                <p:cTn id="23" presetID="53" presetClass="entr" presetSubtype="16" fill="hold" grpId="0" nodeType="withEffect">
                                  <p:stCondLst>
                                    <p:cond delay="600"/>
                                  </p:stCondLst>
                                  <p:childTnLst>
                                    <p:set>
                                      <p:cBhvr>
                                        <p:cTn id="24" dur="1" fill="hold">
                                          <p:stCondLst>
                                            <p:cond delay="0"/>
                                          </p:stCondLst>
                                        </p:cTn>
                                        <p:tgtEl>
                                          <p:spTgt spid="25"/>
                                        </p:tgtEl>
                                        <p:attrNameLst>
                                          <p:attrName>style.visibility</p:attrName>
                                        </p:attrNameLst>
                                      </p:cBhvr>
                                      <p:to>
                                        <p:strVal val="visible"/>
                                      </p:to>
                                    </p:set>
                                    <p:anim calcmode="lin" valueType="num">
                                      <p:cBhvr>
                                        <p:cTn id="25" dur="250" fill="hold"/>
                                        <p:tgtEl>
                                          <p:spTgt spid="25"/>
                                        </p:tgtEl>
                                        <p:attrNameLst>
                                          <p:attrName>ppt_w</p:attrName>
                                        </p:attrNameLst>
                                      </p:cBhvr>
                                      <p:tavLst>
                                        <p:tav tm="0">
                                          <p:val>
                                            <p:fltVal val="0"/>
                                          </p:val>
                                        </p:tav>
                                        <p:tav tm="100000">
                                          <p:val>
                                            <p:strVal val="#ppt_w"/>
                                          </p:val>
                                        </p:tav>
                                      </p:tavLst>
                                    </p:anim>
                                    <p:anim calcmode="lin" valueType="num">
                                      <p:cBhvr>
                                        <p:cTn id="26" dur="250" fill="hold"/>
                                        <p:tgtEl>
                                          <p:spTgt spid="25"/>
                                        </p:tgtEl>
                                        <p:attrNameLst>
                                          <p:attrName>ppt_h</p:attrName>
                                        </p:attrNameLst>
                                      </p:cBhvr>
                                      <p:tavLst>
                                        <p:tav tm="0">
                                          <p:val>
                                            <p:fltVal val="0"/>
                                          </p:val>
                                        </p:tav>
                                        <p:tav tm="100000">
                                          <p:val>
                                            <p:strVal val="#ppt_h"/>
                                          </p:val>
                                        </p:tav>
                                      </p:tavLst>
                                    </p:anim>
                                    <p:animEffect transition="in" filter="fade">
                                      <p:cBhvr>
                                        <p:cTn id="27" dur="250"/>
                                        <p:tgtEl>
                                          <p:spTgt spid="25"/>
                                        </p:tgtEl>
                                      </p:cBhvr>
                                    </p:animEffect>
                                  </p:childTnLst>
                                </p:cTn>
                              </p:par>
                              <p:par>
                                <p:cTn id="28" presetID="6" presetClass="emph" presetSubtype="0" decel="100000" fill="hold" grpId="1" nodeType="withEffect">
                                  <p:stCondLst>
                                    <p:cond delay="800"/>
                                  </p:stCondLst>
                                  <p:childTnLst>
                                    <p:animScale>
                                      <p:cBhvr>
                                        <p:cTn id="29" dur="250" fill="hold"/>
                                        <p:tgtEl>
                                          <p:spTgt spid="25"/>
                                        </p:tgtEl>
                                      </p:cBhvr>
                                      <p:by x="120000" y="120000"/>
                                    </p:animScale>
                                  </p:childTnLst>
                                </p:cTn>
                              </p:par>
                              <p:par>
                                <p:cTn id="30" presetID="6" presetClass="emph" presetSubtype="0" decel="100000" fill="hold" grpId="2" nodeType="withEffect">
                                  <p:stCondLst>
                                    <p:cond delay="1000"/>
                                  </p:stCondLst>
                                  <p:childTnLst>
                                    <p:animScale>
                                      <p:cBhvr>
                                        <p:cTn id="31" dur="250" fill="hold"/>
                                        <p:tgtEl>
                                          <p:spTgt spid="25"/>
                                        </p:tgtEl>
                                      </p:cBhvr>
                                      <p:by x="83000" y="83000"/>
                                    </p:animScale>
                                  </p:childTnLst>
                                </p:cTn>
                              </p:par>
                            </p:childTnLst>
                          </p:cTn>
                        </p:par>
                        <p:par>
                          <p:cTn id="32" fill="hold">
                            <p:stCondLst>
                              <p:cond delay="500"/>
                            </p:stCondLst>
                            <p:childTnLst>
                              <p:par>
                                <p:cTn id="33" presetID="53" presetClass="entr" presetSubtype="16" fill="hold" grpId="0" nodeType="afterEffect">
                                  <p:stCondLst>
                                    <p:cond delay="20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par>
                                <p:cTn id="43" presetID="53" presetClass="entr" presetSubtype="16" fill="hold" grpId="0" nodeType="withEffect">
                                  <p:stCondLst>
                                    <p:cond delay="40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par>
                                <p:cTn id="48" presetID="53" presetClass="entr" presetSubtype="16" fill="hold" grpId="0" nodeType="withEffect">
                                  <p:stCondLst>
                                    <p:cond delay="20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Effect transition="in" filter="fade">
                                      <p:cBhvr>
                                        <p:cTn id="52" dur="500"/>
                                        <p:tgtEl>
                                          <p:spTgt spid="6"/>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par>
                                <p:cTn id="58" presetID="53" presetClass="entr" presetSubtype="16" fill="hold" grpId="0" nodeType="withEffect">
                                  <p:stCondLst>
                                    <p:cond delay="400"/>
                                  </p:stCondLst>
                                  <p:childTnLst>
                                    <p:set>
                                      <p:cBhvr>
                                        <p:cTn id="59" dur="1" fill="hold">
                                          <p:stCondLst>
                                            <p:cond delay="0"/>
                                          </p:stCondLst>
                                        </p:cTn>
                                        <p:tgtEl>
                                          <p:spTgt spid="9"/>
                                        </p:tgtEl>
                                        <p:attrNameLst>
                                          <p:attrName>style.visibility</p:attrName>
                                        </p:attrNameLst>
                                      </p:cBhvr>
                                      <p:to>
                                        <p:strVal val="visible"/>
                                      </p:to>
                                    </p:set>
                                    <p:anim calcmode="lin" valueType="num">
                                      <p:cBhvr>
                                        <p:cTn id="60" dur="500" fill="hold"/>
                                        <p:tgtEl>
                                          <p:spTgt spid="9"/>
                                        </p:tgtEl>
                                        <p:attrNameLst>
                                          <p:attrName>ppt_w</p:attrName>
                                        </p:attrNameLst>
                                      </p:cBhvr>
                                      <p:tavLst>
                                        <p:tav tm="0">
                                          <p:val>
                                            <p:fltVal val="0"/>
                                          </p:val>
                                        </p:tav>
                                        <p:tav tm="100000">
                                          <p:val>
                                            <p:strVal val="#ppt_w"/>
                                          </p:val>
                                        </p:tav>
                                      </p:tavLst>
                                    </p:anim>
                                    <p:anim calcmode="lin" valueType="num">
                                      <p:cBhvr>
                                        <p:cTn id="61" dur="500" fill="hold"/>
                                        <p:tgtEl>
                                          <p:spTgt spid="9"/>
                                        </p:tgtEl>
                                        <p:attrNameLst>
                                          <p:attrName>ppt_h</p:attrName>
                                        </p:attrNameLst>
                                      </p:cBhvr>
                                      <p:tavLst>
                                        <p:tav tm="0">
                                          <p:val>
                                            <p:fltVal val="0"/>
                                          </p:val>
                                        </p:tav>
                                        <p:tav tm="100000">
                                          <p:val>
                                            <p:strVal val="#ppt_h"/>
                                          </p:val>
                                        </p:tav>
                                      </p:tavLst>
                                    </p:anim>
                                    <p:animEffect transition="in" filter="fade">
                                      <p:cBhvr>
                                        <p:cTn id="62" dur="500"/>
                                        <p:tgtEl>
                                          <p:spTgt spid="9"/>
                                        </p:tgtEl>
                                      </p:cBhvr>
                                    </p:animEffect>
                                  </p:childTnLst>
                                </p:cTn>
                              </p:par>
                            </p:childTnLst>
                          </p:cTn>
                        </p:par>
                        <p:par>
                          <p:cTn id="63" fill="hold">
                            <p:stCondLst>
                              <p:cond delay="1200"/>
                            </p:stCondLst>
                            <p:childTnLst>
                              <p:par>
                                <p:cTn id="64" presetID="53" presetClass="entr" presetSubtype="16" fill="hold" grpId="0" nodeType="afterEffect">
                                  <p:stCondLst>
                                    <p:cond delay="0"/>
                                  </p:stCondLst>
                                  <p:iterate type="lt">
                                    <p:tmPct val="10000"/>
                                  </p:iterate>
                                  <p:childTnLst>
                                    <p:set>
                                      <p:cBhvr>
                                        <p:cTn id="65" dur="1" fill="hold">
                                          <p:stCondLst>
                                            <p:cond delay="0"/>
                                          </p:stCondLst>
                                        </p:cTn>
                                        <p:tgtEl>
                                          <p:spTgt spid="24"/>
                                        </p:tgtEl>
                                        <p:attrNameLst>
                                          <p:attrName>style.visibility</p:attrName>
                                        </p:attrNameLst>
                                      </p:cBhvr>
                                      <p:to>
                                        <p:strVal val="visible"/>
                                      </p:to>
                                    </p:set>
                                    <p:anim calcmode="lin" valueType="num">
                                      <p:cBhvr>
                                        <p:cTn id="66" dur="250" fill="hold"/>
                                        <p:tgtEl>
                                          <p:spTgt spid="24"/>
                                        </p:tgtEl>
                                        <p:attrNameLst>
                                          <p:attrName>ppt_w</p:attrName>
                                        </p:attrNameLst>
                                      </p:cBhvr>
                                      <p:tavLst>
                                        <p:tav tm="0">
                                          <p:val>
                                            <p:fltVal val="0"/>
                                          </p:val>
                                        </p:tav>
                                        <p:tav tm="100000">
                                          <p:val>
                                            <p:strVal val="#ppt_w"/>
                                          </p:val>
                                        </p:tav>
                                      </p:tavLst>
                                    </p:anim>
                                    <p:anim calcmode="lin" valueType="num">
                                      <p:cBhvr>
                                        <p:cTn id="67" dur="250" fill="hold"/>
                                        <p:tgtEl>
                                          <p:spTgt spid="24"/>
                                        </p:tgtEl>
                                        <p:attrNameLst>
                                          <p:attrName>ppt_h</p:attrName>
                                        </p:attrNameLst>
                                      </p:cBhvr>
                                      <p:tavLst>
                                        <p:tav tm="0">
                                          <p:val>
                                            <p:fltVal val="0"/>
                                          </p:val>
                                        </p:tav>
                                        <p:tav tm="100000">
                                          <p:val>
                                            <p:strVal val="#ppt_h"/>
                                          </p:val>
                                        </p:tav>
                                      </p:tavLst>
                                    </p:anim>
                                    <p:animEffect transition="in" filter="fade">
                                      <p:cBhvr>
                                        <p:cTn id="68"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4" grpId="0" animBg="1"/>
      <p:bldP spid="4" grpId="0" animBg="1"/>
      <p:bldP spid="4" grpId="1" animBg="1"/>
      <p:bldP spid="4" grpId="2" animBg="1"/>
      <p:bldP spid="17" grpId="0"/>
      <p:bldP spid="17" grpId="1"/>
      <p:bldP spid="17" grpId="2"/>
      <p:bldP spid="25" grpId="0"/>
      <p:bldP spid="25" grpId="1"/>
      <p:bldP spid="25" grpId="2"/>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tretch>
            <a:fillRect/>
          </a:stretch>
        </a:blipFill>
        <a:effectLst/>
      </p:bgPr>
    </p:bg>
    <p:spTree>
      <p:nvGrpSpPr>
        <p:cNvPr id="1" name=""/>
        <p:cNvGrpSpPr/>
        <p:nvPr/>
      </p:nvGrpSpPr>
      <p:grpSpPr>
        <a:xfrm>
          <a:off x="0" y="0"/>
          <a:ext cx="0" cy="0"/>
          <a:chOff x="0" y="0"/>
          <a:chExt cx="0" cy="0"/>
        </a:xfrm>
      </p:grpSpPr>
      <p:cxnSp>
        <p:nvCxnSpPr>
          <p:cNvPr id="16" name="直接连接符 15"/>
          <p:cNvCxnSpPr/>
          <p:nvPr/>
        </p:nvCxnSpPr>
        <p:spPr>
          <a:xfrm>
            <a:off x="0" y="581892"/>
            <a:ext cx="9144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3028691" y="164056"/>
            <a:ext cx="3086619" cy="415498"/>
          </a:xfrm>
          <a:prstGeom prst="rect">
            <a:avLst/>
          </a:prstGeom>
          <a:noFill/>
        </p:spPr>
        <p:txBody>
          <a:bodyPr wrap="square" rtlCol="0">
            <a:spAutoFit/>
          </a:bodyPr>
          <a:lstStyle/>
          <a:p>
            <a:r>
              <a:rPr lang="zh-CN" altLang="en-US" sz="2100" b="1">
                <a:solidFill>
                  <a:srgbClr val="000000"/>
                </a:solidFill>
                <a:cs typeface="+mn-ea"/>
                <a:sym typeface="+mn-lt"/>
              </a:rPr>
              <a:t>点击添加您的标题内容</a:t>
            </a:r>
          </a:p>
        </p:txBody>
      </p:sp>
      <p:sp>
        <p:nvSpPr>
          <p:cNvPr id="4" name="Oval 48"/>
          <p:cNvSpPr/>
          <p:nvPr/>
        </p:nvSpPr>
        <p:spPr bwMode="auto">
          <a:xfrm>
            <a:off x="7377845" y="2825822"/>
            <a:ext cx="573645" cy="573795"/>
          </a:xfrm>
          <a:prstGeom prst="ellipse">
            <a:avLst/>
          </a:prstGeom>
          <a:solidFill>
            <a:schemeClr val="accent4"/>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82283" tIns="41141" rIns="82283" bIns="41141" numCol="1" anchor="t" anchorCtr="0" compatLnSpc="1"/>
          <a:lstStyle/>
          <a:p>
            <a:endParaRPr lang="en-US" sz="675">
              <a:cs typeface="+mn-ea"/>
              <a:sym typeface="+mn-lt"/>
            </a:endParaRPr>
          </a:p>
        </p:txBody>
      </p:sp>
      <p:sp>
        <p:nvSpPr>
          <p:cNvPr id="5" name="Oval 42"/>
          <p:cNvSpPr/>
          <p:nvPr/>
        </p:nvSpPr>
        <p:spPr bwMode="auto">
          <a:xfrm>
            <a:off x="1273558" y="2817358"/>
            <a:ext cx="573645" cy="573795"/>
          </a:xfrm>
          <a:prstGeom prst="ellipse">
            <a:avLst/>
          </a:prstGeom>
          <a:solidFill>
            <a:srgbClr val="0070C0"/>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82283" tIns="41141" rIns="82283" bIns="41141" numCol="1" anchor="t" anchorCtr="0" compatLnSpc="1"/>
          <a:lstStyle/>
          <a:p>
            <a:endParaRPr lang="en-US" sz="675">
              <a:cs typeface="+mn-ea"/>
              <a:sym typeface="+mn-lt"/>
            </a:endParaRPr>
          </a:p>
        </p:txBody>
      </p:sp>
      <p:sp>
        <p:nvSpPr>
          <p:cNvPr id="6" name="Oval 44"/>
          <p:cNvSpPr/>
          <p:nvPr/>
        </p:nvSpPr>
        <p:spPr bwMode="auto">
          <a:xfrm>
            <a:off x="3308320" y="2817358"/>
            <a:ext cx="573645" cy="573795"/>
          </a:xfrm>
          <a:prstGeom prst="ellipse">
            <a:avLst/>
          </a:prstGeom>
          <a:solidFill>
            <a:schemeClr val="accent2"/>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82283" tIns="41141" rIns="82283" bIns="41141" numCol="1" anchor="t" anchorCtr="0" compatLnSpc="1"/>
          <a:lstStyle/>
          <a:p>
            <a:endParaRPr lang="en-US" sz="675">
              <a:cs typeface="+mn-ea"/>
              <a:sym typeface="+mn-lt"/>
            </a:endParaRPr>
          </a:p>
        </p:txBody>
      </p:sp>
      <p:sp>
        <p:nvSpPr>
          <p:cNvPr id="7" name="Oval 46"/>
          <p:cNvSpPr/>
          <p:nvPr/>
        </p:nvSpPr>
        <p:spPr bwMode="auto">
          <a:xfrm>
            <a:off x="5343082" y="2817358"/>
            <a:ext cx="573645" cy="573795"/>
          </a:xfrm>
          <a:prstGeom prst="ellipse">
            <a:avLst/>
          </a:prstGeom>
          <a:solidFill>
            <a:schemeClr val="accent3"/>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82283" tIns="41141" rIns="82283" bIns="41141" numCol="1" anchor="t" anchorCtr="0" compatLnSpc="1"/>
          <a:lstStyle/>
          <a:p>
            <a:endParaRPr lang="en-US" sz="675">
              <a:cs typeface="+mn-ea"/>
              <a:sym typeface="+mn-lt"/>
            </a:endParaRPr>
          </a:p>
        </p:txBody>
      </p:sp>
      <p:sp>
        <p:nvSpPr>
          <p:cNvPr id="8" name="Freeform 13"/>
          <p:cNvSpPr>
            <a:spLocks noChangeArrowheads="1"/>
          </p:cNvSpPr>
          <p:nvPr/>
        </p:nvSpPr>
        <p:spPr bwMode="auto">
          <a:xfrm>
            <a:off x="3777642" y="1003565"/>
            <a:ext cx="1599711" cy="1599634"/>
          </a:xfrm>
          <a:custGeom>
            <a:avLst/>
            <a:gdLst>
              <a:gd name="G0" fmla="+- 1 0 0"/>
              <a:gd name="G1" fmla="+- 1 0 0"/>
              <a:gd name="G2" fmla="+- 1 0 0"/>
              <a:gd name="G3" fmla="+- 1 0 0"/>
              <a:gd name="G4" fmla="+- 1 0 0"/>
              <a:gd name="G5" fmla="+- 1 0 0"/>
              <a:gd name="G6" fmla="+- 3523 0 0"/>
              <a:gd name="G7" fmla="+- 2269 0 0"/>
              <a:gd name="G8" fmla="+- 1016 0 0"/>
              <a:gd name="G9" fmla="+- 1 0 0"/>
              <a:gd name="G10" fmla="+- 1 0 0"/>
              <a:gd name="G11" fmla="+- 1 0 0"/>
              <a:gd name="G12" fmla="+- 1 0 0"/>
              <a:gd name="G13" fmla="+- 1 0 0"/>
              <a:gd name="T0" fmla="*/ 1634765 w 4540"/>
              <a:gd name="T1" fmla="*/ 817202 h 4540"/>
              <a:gd name="T2" fmla="*/ 1634765 w 4540"/>
              <a:gd name="T3" fmla="*/ 817202 h 4540"/>
              <a:gd name="T4" fmla="*/ 817563 w 4540"/>
              <a:gd name="T5" fmla="*/ 1634765 h 4540"/>
              <a:gd name="T6" fmla="*/ 0 w 4540"/>
              <a:gd name="T7" fmla="*/ 817202 h 4540"/>
              <a:gd name="T8" fmla="*/ 817563 w 4540"/>
              <a:gd name="T9" fmla="*/ 0 h 4540"/>
              <a:gd name="T10" fmla="*/ 1634765 w 4540"/>
              <a:gd name="T11" fmla="*/ 817202 h 4540"/>
            </a:gdLst>
            <a:ahLst/>
            <a:cxnLst>
              <a:cxn ang="0">
                <a:pos x="T0" y="T1"/>
              </a:cxn>
              <a:cxn ang="0">
                <a:pos x="T2" y="T3"/>
              </a:cxn>
              <a:cxn ang="0">
                <a:pos x="T4" y="T5"/>
              </a:cxn>
              <a:cxn ang="0">
                <a:pos x="T6" y="T7"/>
              </a:cxn>
              <a:cxn ang="0">
                <a:pos x="T8" y="T9"/>
              </a:cxn>
              <a:cxn ang="0">
                <a:pos x="T10" y="T11"/>
              </a:cxn>
            </a:cxnLst>
            <a:rect l="0" t="0" r="r" b="b"/>
            <a:pathLst>
              <a:path w="4540" h="4540">
                <a:moveTo>
                  <a:pt x="4539" y="2269"/>
                </a:moveTo>
                <a:lnTo>
                  <a:pt x="4539" y="2269"/>
                </a:lnTo>
                <a:cubicBezTo>
                  <a:pt x="4539" y="3523"/>
                  <a:pt x="3523" y="4539"/>
                  <a:pt x="2270" y="4539"/>
                </a:cubicBezTo>
                <a:cubicBezTo>
                  <a:pt x="1016" y="4539"/>
                  <a:pt x="0" y="3523"/>
                  <a:pt x="0" y="2269"/>
                </a:cubicBezTo>
                <a:cubicBezTo>
                  <a:pt x="0" y="1016"/>
                  <a:pt x="1016" y="0"/>
                  <a:pt x="2270" y="0"/>
                </a:cubicBezTo>
                <a:cubicBezTo>
                  <a:pt x="3523" y="0"/>
                  <a:pt x="4539" y="1016"/>
                  <a:pt x="4539" y="2269"/>
                </a:cubicBezTo>
              </a:path>
            </a:pathLst>
          </a:custGeom>
          <a:solidFill>
            <a:srgbClr val="0070C0"/>
          </a:solidFill>
          <a:ln>
            <a:noFill/>
          </a:ln>
          <a:effectLst>
            <a:outerShdw blurRad="203200" dist="152400" dir="2700000" algn="tl" rotWithShape="0">
              <a:prstClr val="black">
                <a:alpha val="60000"/>
              </a:prstClr>
            </a:outerShdw>
          </a:effectLst>
          <a:extLst>
            <a:ext uri="{91240B29-F687-4F45-9708-019B960494DF}">
              <a14:hiddenLine xmlns:a14="http://schemas.microsoft.com/office/drawing/2010/main" w="9525">
                <a:solidFill>
                  <a:srgbClr val="808080"/>
                </a:solidFill>
                <a:round/>
              </a14:hiddenLine>
            </a:ext>
          </a:ex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82283" tIns="41141" rIns="82283" bIns="41141" numCol="1" anchor="t" anchorCtr="0" compatLnSpc="1"/>
          <a:lstStyle/>
          <a:p>
            <a:endParaRPr lang="en-US" sz="675">
              <a:cs typeface="+mn-ea"/>
              <a:sym typeface="+mn-lt"/>
            </a:endParaRPr>
          </a:p>
        </p:txBody>
      </p:sp>
      <p:sp>
        <p:nvSpPr>
          <p:cNvPr id="9" name="Freeform 14"/>
          <p:cNvSpPr>
            <a:spLocks noChangeArrowheads="1"/>
          </p:cNvSpPr>
          <p:nvPr/>
        </p:nvSpPr>
        <p:spPr bwMode="auto">
          <a:xfrm>
            <a:off x="3954698" y="1179058"/>
            <a:ext cx="1245600" cy="1245540"/>
          </a:xfrm>
          <a:custGeom>
            <a:avLst/>
            <a:gdLst>
              <a:gd name="G0" fmla="+- 1 0 0"/>
              <a:gd name="G1" fmla="+- 1 0 0"/>
              <a:gd name="G2" fmla="+- 1 0 0"/>
              <a:gd name="G3" fmla="+- 1 0 0"/>
              <a:gd name="G4" fmla="+- 1 0 0"/>
              <a:gd name="G5" fmla="+- 1 0 0"/>
              <a:gd name="G6" fmla="+- 2745 0 0"/>
              <a:gd name="G7" fmla="+- 1768 0 0"/>
              <a:gd name="G8" fmla="+- 792 0 0"/>
              <a:gd name="G9" fmla="+- 1 0 0"/>
              <a:gd name="G10" fmla="+- 1 0 0"/>
              <a:gd name="G11" fmla="+- 1 0 0"/>
              <a:gd name="G12" fmla="+- 1 0 0"/>
              <a:gd name="G13" fmla="+- 1 0 0"/>
              <a:gd name="T0" fmla="*/ 1272815 w 3538"/>
              <a:gd name="T1" fmla="*/ 636228 h 3538"/>
              <a:gd name="T2" fmla="*/ 1272815 w 3538"/>
              <a:gd name="T3" fmla="*/ 636228 h 3538"/>
              <a:gd name="T4" fmla="*/ 636588 w 3538"/>
              <a:gd name="T5" fmla="*/ 1272815 h 3538"/>
              <a:gd name="T6" fmla="*/ 0 w 3538"/>
              <a:gd name="T7" fmla="*/ 636228 h 3538"/>
              <a:gd name="T8" fmla="*/ 636588 w 3538"/>
              <a:gd name="T9" fmla="*/ 0 h 3538"/>
              <a:gd name="T10" fmla="*/ 1272815 w 3538"/>
              <a:gd name="T11" fmla="*/ 636228 h 3538"/>
            </a:gdLst>
            <a:ahLst/>
            <a:cxnLst>
              <a:cxn ang="0">
                <a:pos x="T0" y="T1"/>
              </a:cxn>
              <a:cxn ang="0">
                <a:pos x="T2" y="T3"/>
              </a:cxn>
              <a:cxn ang="0">
                <a:pos x="T4" y="T5"/>
              </a:cxn>
              <a:cxn ang="0">
                <a:pos x="T6" y="T7"/>
              </a:cxn>
              <a:cxn ang="0">
                <a:pos x="T8" y="T9"/>
              </a:cxn>
              <a:cxn ang="0">
                <a:pos x="T10" y="T11"/>
              </a:cxn>
            </a:cxnLst>
            <a:rect l="0" t="0" r="r" b="b"/>
            <a:pathLst>
              <a:path w="3538" h="3538">
                <a:moveTo>
                  <a:pt x="3537" y="1768"/>
                </a:moveTo>
                <a:lnTo>
                  <a:pt x="3537" y="1768"/>
                </a:lnTo>
                <a:cubicBezTo>
                  <a:pt x="3537" y="2745"/>
                  <a:pt x="2745" y="3537"/>
                  <a:pt x="1769" y="3537"/>
                </a:cubicBezTo>
                <a:cubicBezTo>
                  <a:pt x="792" y="3537"/>
                  <a:pt x="0" y="2745"/>
                  <a:pt x="0" y="1768"/>
                </a:cubicBezTo>
                <a:cubicBezTo>
                  <a:pt x="0" y="792"/>
                  <a:pt x="792" y="0"/>
                  <a:pt x="1769" y="0"/>
                </a:cubicBezTo>
                <a:cubicBezTo>
                  <a:pt x="2745" y="0"/>
                  <a:pt x="3537" y="792"/>
                  <a:pt x="3537" y="1768"/>
                </a:cubicBezTo>
              </a:path>
            </a:pathLst>
          </a:custGeom>
          <a:solidFill>
            <a:schemeClr val="accent2"/>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09" tIns="45704" rIns="91409" bIns="45704" anchor="ctr"/>
          <a:lstStyle/>
          <a:p>
            <a:endParaRPr lang="en-US" sz="675">
              <a:cs typeface="+mn-ea"/>
              <a:sym typeface="+mn-lt"/>
            </a:endParaRPr>
          </a:p>
        </p:txBody>
      </p:sp>
      <p:sp>
        <p:nvSpPr>
          <p:cNvPr id="10" name="Freeform 15"/>
          <p:cNvSpPr>
            <a:spLocks noChangeArrowheads="1"/>
          </p:cNvSpPr>
          <p:nvPr/>
        </p:nvSpPr>
        <p:spPr bwMode="auto">
          <a:xfrm>
            <a:off x="4130200" y="1356106"/>
            <a:ext cx="893042" cy="893000"/>
          </a:xfrm>
          <a:custGeom>
            <a:avLst/>
            <a:gdLst>
              <a:gd name="G0" fmla="+- 1 0 0"/>
              <a:gd name="G1" fmla="+- 1 0 0"/>
              <a:gd name="G2" fmla="+- 1 0 0"/>
              <a:gd name="G3" fmla="+- 1 0 0"/>
              <a:gd name="G4" fmla="+- 1 0 0"/>
              <a:gd name="G5" fmla="+- 1 0 0"/>
              <a:gd name="G6" fmla="+- 1966 0 0"/>
              <a:gd name="G7" fmla="+- 1267 0 0"/>
              <a:gd name="G8" fmla="+- 566 0 0"/>
              <a:gd name="G9" fmla="+- 1 0 0"/>
              <a:gd name="G10" fmla="+- 1 0 0"/>
              <a:gd name="G11" fmla="+- 1 0 0"/>
              <a:gd name="G12" fmla="+- 1 0 0"/>
              <a:gd name="G13" fmla="+- 1 0 0"/>
              <a:gd name="T0" fmla="*/ 912452 w 2536"/>
              <a:gd name="T1" fmla="*/ 456047 h 2536"/>
              <a:gd name="T2" fmla="*/ 912452 w 2536"/>
              <a:gd name="T3" fmla="*/ 456047 h 2536"/>
              <a:gd name="T4" fmla="*/ 456406 w 2536"/>
              <a:gd name="T5" fmla="*/ 912453 h 2536"/>
              <a:gd name="T6" fmla="*/ 0 w 2536"/>
              <a:gd name="T7" fmla="*/ 456047 h 2536"/>
              <a:gd name="T8" fmla="*/ 456406 w 2536"/>
              <a:gd name="T9" fmla="*/ 0 h 2536"/>
              <a:gd name="T10" fmla="*/ 912452 w 2536"/>
              <a:gd name="T11" fmla="*/ 456047 h 2536"/>
            </a:gdLst>
            <a:ahLst/>
            <a:cxnLst>
              <a:cxn ang="0">
                <a:pos x="T0" y="T1"/>
              </a:cxn>
              <a:cxn ang="0">
                <a:pos x="T2" y="T3"/>
              </a:cxn>
              <a:cxn ang="0">
                <a:pos x="T4" y="T5"/>
              </a:cxn>
              <a:cxn ang="0">
                <a:pos x="T6" y="T7"/>
              </a:cxn>
              <a:cxn ang="0">
                <a:pos x="T8" y="T9"/>
              </a:cxn>
              <a:cxn ang="0">
                <a:pos x="T10" y="T11"/>
              </a:cxn>
            </a:cxnLst>
            <a:rect l="0" t="0" r="r" b="b"/>
            <a:pathLst>
              <a:path w="2536" h="2536">
                <a:moveTo>
                  <a:pt x="2535" y="1267"/>
                </a:moveTo>
                <a:lnTo>
                  <a:pt x="2535" y="1267"/>
                </a:lnTo>
                <a:cubicBezTo>
                  <a:pt x="2535" y="1966"/>
                  <a:pt x="1969" y="2535"/>
                  <a:pt x="1268" y="2535"/>
                </a:cubicBezTo>
                <a:cubicBezTo>
                  <a:pt x="569" y="2535"/>
                  <a:pt x="0" y="1966"/>
                  <a:pt x="0" y="1267"/>
                </a:cubicBezTo>
                <a:cubicBezTo>
                  <a:pt x="0" y="566"/>
                  <a:pt x="569" y="0"/>
                  <a:pt x="1268" y="0"/>
                </a:cubicBezTo>
                <a:cubicBezTo>
                  <a:pt x="1969" y="0"/>
                  <a:pt x="2535" y="566"/>
                  <a:pt x="2535" y="1267"/>
                </a:cubicBezTo>
              </a:path>
            </a:pathLst>
          </a:custGeom>
          <a:solidFill>
            <a:srgbClr val="0070C0"/>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09" tIns="45704" rIns="91409" bIns="45704" anchor="ctr"/>
          <a:lstStyle/>
          <a:p>
            <a:endParaRPr lang="en-US" sz="675">
              <a:cs typeface="+mn-ea"/>
              <a:sym typeface="+mn-lt"/>
            </a:endParaRPr>
          </a:p>
        </p:txBody>
      </p:sp>
      <p:sp>
        <p:nvSpPr>
          <p:cNvPr id="11" name="Freeform 16"/>
          <p:cNvSpPr>
            <a:spLocks noChangeArrowheads="1"/>
          </p:cNvSpPr>
          <p:nvPr/>
        </p:nvSpPr>
        <p:spPr bwMode="auto">
          <a:xfrm>
            <a:off x="4307256" y="1531599"/>
            <a:ext cx="540485" cy="542012"/>
          </a:xfrm>
          <a:custGeom>
            <a:avLst/>
            <a:gdLst>
              <a:gd name="G0" fmla="+- 1 0 0"/>
              <a:gd name="G1" fmla="+- 1 0 0"/>
              <a:gd name="G2" fmla="+- 1 0 0"/>
              <a:gd name="G3" fmla="+- 1 0 0"/>
              <a:gd name="G4" fmla="+- 1 0 0"/>
              <a:gd name="G5" fmla="+- 1 0 0"/>
              <a:gd name="G6" fmla="+- 1193 0 0"/>
              <a:gd name="G7" fmla="+- 769 0 0"/>
              <a:gd name="G8" fmla="+- 345 0 0"/>
              <a:gd name="G9" fmla="+- 1 0 0"/>
              <a:gd name="G10" fmla="+- 1 0 0"/>
              <a:gd name="G11" fmla="+- 1 0 0"/>
              <a:gd name="G12" fmla="+- 1 0 0"/>
              <a:gd name="G13" fmla="+- 1 0 0"/>
              <a:gd name="T0" fmla="*/ 552090 w 1534"/>
              <a:gd name="T1" fmla="*/ 277199 h 1537"/>
              <a:gd name="T2" fmla="*/ 552090 w 1534"/>
              <a:gd name="T3" fmla="*/ 277199 h 1537"/>
              <a:gd name="T4" fmla="*/ 276225 w 1534"/>
              <a:gd name="T5" fmla="*/ 553677 h 1537"/>
              <a:gd name="T6" fmla="*/ 0 w 1534"/>
              <a:gd name="T7" fmla="*/ 277199 h 1537"/>
              <a:gd name="T8" fmla="*/ 276225 w 1534"/>
              <a:gd name="T9" fmla="*/ 0 h 1537"/>
              <a:gd name="T10" fmla="*/ 552090 w 1534"/>
              <a:gd name="T11" fmla="*/ 277199 h 1537"/>
            </a:gdLst>
            <a:ahLst/>
            <a:cxnLst>
              <a:cxn ang="0">
                <a:pos x="T0" y="T1"/>
              </a:cxn>
              <a:cxn ang="0">
                <a:pos x="T2" y="T3"/>
              </a:cxn>
              <a:cxn ang="0">
                <a:pos x="T4" y="T5"/>
              </a:cxn>
              <a:cxn ang="0">
                <a:pos x="T6" y="T7"/>
              </a:cxn>
              <a:cxn ang="0">
                <a:pos x="T8" y="T9"/>
              </a:cxn>
              <a:cxn ang="0">
                <a:pos x="T10" y="T11"/>
              </a:cxn>
            </a:cxnLst>
            <a:rect l="0" t="0" r="r" b="b"/>
            <a:pathLst>
              <a:path w="1534" h="1537">
                <a:moveTo>
                  <a:pt x="1533" y="769"/>
                </a:moveTo>
                <a:lnTo>
                  <a:pt x="1533" y="769"/>
                </a:lnTo>
                <a:cubicBezTo>
                  <a:pt x="1533" y="1193"/>
                  <a:pt x="1191" y="1536"/>
                  <a:pt x="767" y="1536"/>
                </a:cubicBezTo>
                <a:cubicBezTo>
                  <a:pt x="342" y="1536"/>
                  <a:pt x="0" y="1193"/>
                  <a:pt x="0" y="769"/>
                </a:cubicBezTo>
                <a:cubicBezTo>
                  <a:pt x="0" y="345"/>
                  <a:pt x="342" y="0"/>
                  <a:pt x="767" y="0"/>
                </a:cubicBezTo>
                <a:cubicBezTo>
                  <a:pt x="1191" y="0"/>
                  <a:pt x="1533" y="345"/>
                  <a:pt x="1533" y="769"/>
                </a:cubicBezTo>
              </a:path>
            </a:pathLst>
          </a:custGeom>
          <a:solidFill>
            <a:schemeClr val="accent2"/>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09" tIns="45704" rIns="91409" bIns="45704" anchor="ctr"/>
          <a:lstStyle/>
          <a:p>
            <a:endParaRPr lang="en-US" sz="675">
              <a:cs typeface="+mn-ea"/>
              <a:sym typeface="+mn-lt"/>
            </a:endParaRPr>
          </a:p>
        </p:txBody>
      </p:sp>
      <p:sp>
        <p:nvSpPr>
          <p:cNvPr id="12" name="Freeform 17"/>
          <p:cNvSpPr>
            <a:spLocks noChangeArrowheads="1"/>
          </p:cNvSpPr>
          <p:nvPr/>
        </p:nvSpPr>
        <p:spPr bwMode="auto">
          <a:xfrm>
            <a:off x="4482757" y="1707092"/>
            <a:ext cx="187928" cy="187919"/>
          </a:xfrm>
          <a:custGeom>
            <a:avLst/>
            <a:gdLst>
              <a:gd name="G0" fmla="+- 1 0 0"/>
              <a:gd name="G1" fmla="+- 1 0 0"/>
              <a:gd name="G2" fmla="+- 1 0 0"/>
              <a:gd name="G3" fmla="+- 1 0 0"/>
              <a:gd name="G4" fmla="*/ 1 0 0"/>
              <a:gd name="T0" fmla="*/ 534 256 1"/>
              <a:gd name="T1" fmla="*/ 0 256 1"/>
              <a:gd name="G5" fmla="+- 0 T0 T1"/>
              <a:gd name="G6" fmla="cos G4 G5"/>
              <a:gd name="G7" fmla="+- 1 0 0"/>
              <a:gd name="G8" fmla="+- 415 0 0"/>
              <a:gd name="G9" fmla="+- 268 0 0"/>
              <a:gd name="G10" fmla="+- 121 0 0"/>
              <a:gd name="G11" fmla="+- 1 0 0"/>
              <a:gd name="G12" fmla="*/ 1 0 0"/>
              <a:gd name="G13" fmla="*/ 1 0 0"/>
              <a:gd name="G14" fmla="cos G12 G13"/>
              <a:gd name="G15" fmla="+- 1 0 0"/>
              <a:gd name="G16" fmla="+- 1 0 0"/>
              <a:gd name="G17" fmla="+- 1 0 0"/>
              <a:gd name="T2" fmla="*/ 191729 w 535"/>
              <a:gd name="T3" fmla="*/ 96224 h 535"/>
              <a:gd name="T4" fmla="*/ 191729 w 535"/>
              <a:gd name="T5" fmla="*/ 96224 h 535"/>
              <a:gd name="T6" fmla="*/ 95505 w 535"/>
              <a:gd name="T7" fmla="*/ 191729 h 535"/>
              <a:gd name="T8" fmla="*/ 0 w 535"/>
              <a:gd name="T9" fmla="*/ 96224 h 535"/>
              <a:gd name="T10" fmla="*/ 95505 w 535"/>
              <a:gd name="T11" fmla="*/ 0 h 535"/>
              <a:gd name="T12" fmla="*/ 191729 w 535"/>
              <a:gd name="T13" fmla="*/ 96224 h 535"/>
            </a:gdLst>
            <a:ahLst/>
            <a:cxnLst>
              <a:cxn ang="0">
                <a:pos x="T2" y="T3"/>
              </a:cxn>
              <a:cxn ang="0">
                <a:pos x="T4" y="T5"/>
              </a:cxn>
              <a:cxn ang="0">
                <a:pos x="T6" y="T7"/>
              </a:cxn>
              <a:cxn ang="0">
                <a:pos x="T8" y="T9"/>
              </a:cxn>
              <a:cxn ang="0">
                <a:pos x="T10" y="T11"/>
              </a:cxn>
              <a:cxn ang="0">
                <a:pos x="T12" y="T13"/>
              </a:cxn>
            </a:cxnLst>
            <a:rect l="0" t="0" r="r" b="b"/>
            <a:pathLst>
              <a:path w="535" h="535">
                <a:moveTo>
                  <a:pt x="534" y="268"/>
                </a:moveTo>
                <a:lnTo>
                  <a:pt x="534" y="268"/>
                </a:lnTo>
                <a:cubicBezTo>
                  <a:pt x="534" y="415"/>
                  <a:pt x="412" y="534"/>
                  <a:pt x="266" y="534"/>
                </a:cubicBezTo>
                <a:cubicBezTo>
                  <a:pt x="119" y="534"/>
                  <a:pt x="0" y="415"/>
                  <a:pt x="0" y="268"/>
                </a:cubicBezTo>
                <a:cubicBezTo>
                  <a:pt x="0" y="121"/>
                  <a:pt x="119" y="0"/>
                  <a:pt x="266" y="0"/>
                </a:cubicBezTo>
                <a:cubicBezTo>
                  <a:pt x="412" y="0"/>
                  <a:pt x="534" y="121"/>
                  <a:pt x="534" y="268"/>
                </a:cubicBezTo>
              </a:path>
            </a:pathLst>
          </a:custGeom>
          <a:solidFill>
            <a:schemeClr val="accent3"/>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09" tIns="45704" rIns="91409" bIns="45704" anchor="ctr"/>
          <a:lstStyle/>
          <a:p>
            <a:endParaRPr lang="en-US" sz="675">
              <a:cs typeface="+mn-ea"/>
              <a:sym typeface="+mn-lt"/>
            </a:endParaRPr>
          </a:p>
        </p:txBody>
      </p:sp>
      <p:grpSp>
        <p:nvGrpSpPr>
          <p:cNvPr id="13" name="Group 405"/>
          <p:cNvGrpSpPr/>
          <p:nvPr/>
        </p:nvGrpSpPr>
        <p:grpSpPr>
          <a:xfrm>
            <a:off x="4547987" y="1171294"/>
            <a:ext cx="1304619" cy="633641"/>
            <a:chOff x="12124791" y="3770786"/>
            <a:chExt cx="3478984" cy="1689710"/>
          </a:xfrm>
        </p:grpSpPr>
        <p:sp>
          <p:nvSpPr>
            <p:cNvPr id="14" name="Freeform 18"/>
            <p:cNvSpPr>
              <a:spLocks noChangeArrowheads="1"/>
            </p:cNvSpPr>
            <p:nvPr/>
          </p:nvSpPr>
          <p:spPr bwMode="auto">
            <a:xfrm>
              <a:off x="12124793" y="4118666"/>
              <a:ext cx="2841169" cy="1341829"/>
            </a:xfrm>
            <a:custGeom>
              <a:avLst/>
              <a:gdLst>
                <a:gd name="G0" fmla="+- 1 0 0"/>
                <a:gd name="G1" fmla="+- 1 0 0"/>
                <a:gd name="G2" fmla="+- 1 0 0"/>
                <a:gd name="G3" fmla="+- 1429 0 0"/>
                <a:gd name="G4" fmla="+- 1 0 0"/>
                <a:gd name="T0" fmla="*/ 106633 w 3023"/>
                <a:gd name="T1" fmla="*/ 407523 h 1430"/>
                <a:gd name="T2" fmla="*/ 1067050 w 3023"/>
                <a:gd name="T3" fmla="*/ 0 h 1430"/>
                <a:gd name="T4" fmla="*/ 1088665 w 3023"/>
                <a:gd name="T5" fmla="*/ 52154 h 1430"/>
                <a:gd name="T6" fmla="*/ 0 w 3023"/>
                <a:gd name="T7" fmla="*/ 513990 h 1430"/>
                <a:gd name="T8" fmla="*/ 106633 w 3023"/>
                <a:gd name="T9" fmla="*/ 407523 h 1430"/>
              </a:gdLst>
              <a:ahLst/>
              <a:cxnLst>
                <a:cxn ang="0">
                  <a:pos x="T0" y="T1"/>
                </a:cxn>
                <a:cxn ang="0">
                  <a:pos x="T2" y="T3"/>
                </a:cxn>
                <a:cxn ang="0">
                  <a:pos x="T4" y="T5"/>
                </a:cxn>
                <a:cxn ang="0">
                  <a:pos x="T6" y="T7"/>
                </a:cxn>
                <a:cxn ang="0">
                  <a:pos x="T8" y="T9"/>
                </a:cxn>
              </a:cxnLst>
              <a:rect l="0" t="0" r="r" b="b"/>
              <a:pathLst>
                <a:path w="3023" h="1430">
                  <a:moveTo>
                    <a:pt x="296" y="1133"/>
                  </a:moveTo>
                  <a:lnTo>
                    <a:pt x="2962" y="0"/>
                  </a:lnTo>
                  <a:lnTo>
                    <a:pt x="3022" y="145"/>
                  </a:lnTo>
                  <a:lnTo>
                    <a:pt x="0" y="1429"/>
                  </a:lnTo>
                  <a:lnTo>
                    <a:pt x="296" y="1133"/>
                  </a:lnTo>
                </a:path>
              </a:pathLst>
            </a:custGeom>
            <a:solidFill>
              <a:srgbClr val="515D5D"/>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09" tIns="45704" rIns="91409" bIns="45704" anchor="ctr"/>
            <a:lstStyle/>
            <a:p>
              <a:endParaRPr lang="en-US" sz="675">
                <a:cs typeface="+mn-ea"/>
                <a:sym typeface="+mn-lt"/>
              </a:endParaRPr>
            </a:p>
          </p:txBody>
        </p:sp>
        <p:sp>
          <p:nvSpPr>
            <p:cNvPr id="15" name="Freeform 19"/>
            <p:cNvSpPr>
              <a:spLocks noChangeArrowheads="1"/>
            </p:cNvSpPr>
            <p:nvPr/>
          </p:nvSpPr>
          <p:spPr bwMode="auto">
            <a:xfrm>
              <a:off x="12124791" y="4255333"/>
              <a:ext cx="2899153" cy="1205163"/>
            </a:xfrm>
            <a:custGeom>
              <a:avLst/>
              <a:gdLst>
                <a:gd name="G0" fmla="+- 1 0 0"/>
                <a:gd name="G1" fmla="*/ 1 0 0"/>
                <a:gd name="G2" fmla="+- 1 0 0"/>
                <a:gd name="G3" fmla="+- 1284 0 0"/>
                <a:gd name="G4" fmla="+- 1 0 0"/>
                <a:gd name="T0" fmla="*/ 150879 w 3086"/>
                <a:gd name="T1" fmla="*/ 459087 h 1285"/>
                <a:gd name="T2" fmla="*/ 1110890 w 3086"/>
                <a:gd name="T3" fmla="*/ 51769 h 1285"/>
                <a:gd name="T4" fmla="*/ 1088204 w 3086"/>
                <a:gd name="T5" fmla="*/ 0 h 1285"/>
                <a:gd name="T6" fmla="*/ 0 w 3086"/>
                <a:gd name="T7" fmla="*/ 461603 h 1285"/>
                <a:gd name="T8" fmla="*/ 150879 w 3086"/>
                <a:gd name="T9" fmla="*/ 459087 h 1285"/>
              </a:gdLst>
              <a:ahLst/>
              <a:cxnLst>
                <a:cxn ang="0">
                  <a:pos x="T0" y="T1"/>
                </a:cxn>
                <a:cxn ang="0">
                  <a:pos x="T2" y="T3"/>
                </a:cxn>
                <a:cxn ang="0">
                  <a:pos x="T4" y="T5"/>
                </a:cxn>
                <a:cxn ang="0">
                  <a:pos x="T6" y="T7"/>
                </a:cxn>
                <a:cxn ang="0">
                  <a:pos x="T8" y="T9"/>
                </a:cxn>
              </a:cxnLst>
              <a:rect l="0" t="0" r="r" b="b"/>
              <a:pathLst>
                <a:path w="3086" h="1285">
                  <a:moveTo>
                    <a:pt x="419" y="1277"/>
                  </a:moveTo>
                  <a:lnTo>
                    <a:pt x="3085" y="144"/>
                  </a:lnTo>
                  <a:lnTo>
                    <a:pt x="3022" y="0"/>
                  </a:lnTo>
                  <a:lnTo>
                    <a:pt x="0" y="1284"/>
                  </a:lnTo>
                  <a:lnTo>
                    <a:pt x="419" y="1277"/>
                  </a:lnTo>
                </a:path>
              </a:pathLst>
            </a:custGeom>
            <a:solidFill>
              <a:srgbClr val="828286"/>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09" tIns="45704" rIns="91409" bIns="45704" anchor="ctr"/>
            <a:lstStyle/>
            <a:p>
              <a:endParaRPr lang="en-US" sz="675">
                <a:cs typeface="+mn-ea"/>
                <a:sym typeface="+mn-lt"/>
              </a:endParaRPr>
            </a:p>
          </p:txBody>
        </p:sp>
        <p:sp>
          <p:nvSpPr>
            <p:cNvPr id="17" name="Freeform 20"/>
            <p:cNvSpPr>
              <a:spLocks noChangeArrowheads="1"/>
            </p:cNvSpPr>
            <p:nvPr/>
          </p:nvSpPr>
          <p:spPr bwMode="auto">
            <a:xfrm>
              <a:off x="12157926" y="4097957"/>
              <a:ext cx="2841169" cy="1341829"/>
            </a:xfrm>
            <a:custGeom>
              <a:avLst/>
              <a:gdLst>
                <a:gd name="G0" fmla="+- 1 0 0"/>
                <a:gd name="G1" fmla="+- 1 0 0"/>
                <a:gd name="G2" fmla="+- 1 0 0"/>
                <a:gd name="G3" fmla="+- 1429 0 0"/>
                <a:gd name="G4" fmla="+- 1 0 0"/>
                <a:gd name="T0" fmla="*/ 106527 w 3026"/>
                <a:gd name="T1" fmla="*/ 407523 h 1430"/>
                <a:gd name="T2" fmla="*/ 1066712 w 3026"/>
                <a:gd name="T3" fmla="*/ 0 h 1430"/>
                <a:gd name="T4" fmla="*/ 1088665 w 3026"/>
                <a:gd name="T5" fmla="*/ 51795 h 1430"/>
                <a:gd name="T6" fmla="*/ 0 w 3026"/>
                <a:gd name="T7" fmla="*/ 513990 h 1430"/>
                <a:gd name="T8" fmla="*/ 106527 w 3026"/>
                <a:gd name="T9" fmla="*/ 407523 h 1430"/>
              </a:gdLst>
              <a:ahLst/>
              <a:cxnLst>
                <a:cxn ang="0">
                  <a:pos x="T0" y="T1"/>
                </a:cxn>
                <a:cxn ang="0">
                  <a:pos x="T2" y="T3"/>
                </a:cxn>
                <a:cxn ang="0">
                  <a:pos x="T4" y="T5"/>
                </a:cxn>
                <a:cxn ang="0">
                  <a:pos x="T6" y="T7"/>
                </a:cxn>
                <a:cxn ang="0">
                  <a:pos x="T8" y="T9"/>
                </a:cxn>
              </a:cxnLst>
              <a:rect l="0" t="0" r="r" b="b"/>
              <a:pathLst>
                <a:path w="3026" h="1430">
                  <a:moveTo>
                    <a:pt x="296" y="1133"/>
                  </a:moveTo>
                  <a:lnTo>
                    <a:pt x="2964" y="0"/>
                  </a:lnTo>
                  <a:lnTo>
                    <a:pt x="3025" y="144"/>
                  </a:lnTo>
                  <a:lnTo>
                    <a:pt x="0" y="1429"/>
                  </a:lnTo>
                  <a:lnTo>
                    <a:pt x="296" y="1133"/>
                  </a:lnTo>
                </a:path>
              </a:pathLst>
            </a:custGeom>
            <a:solidFill>
              <a:schemeClr val="bg1">
                <a:lumMod val="65000"/>
              </a:schemeClr>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09" tIns="45704" rIns="91409" bIns="45704" anchor="ctr"/>
            <a:lstStyle/>
            <a:p>
              <a:endParaRPr lang="en-US" sz="675">
                <a:cs typeface="+mn-ea"/>
                <a:sym typeface="+mn-lt"/>
              </a:endParaRPr>
            </a:p>
          </p:txBody>
        </p:sp>
        <p:sp>
          <p:nvSpPr>
            <p:cNvPr id="18" name="Freeform 21"/>
            <p:cNvSpPr>
              <a:spLocks noChangeArrowheads="1"/>
            </p:cNvSpPr>
            <p:nvPr/>
          </p:nvSpPr>
          <p:spPr bwMode="auto">
            <a:xfrm>
              <a:off x="12157924" y="4234626"/>
              <a:ext cx="2899153" cy="1209302"/>
            </a:xfrm>
            <a:custGeom>
              <a:avLst/>
              <a:gdLst>
                <a:gd name="G0" fmla="+- 1 0 0"/>
                <a:gd name="G1" fmla="*/ 1 0 0"/>
                <a:gd name="G2" fmla="+- 1 0 0"/>
                <a:gd name="G3" fmla="+- 1285 0 0"/>
                <a:gd name="G4" fmla="+- 1 0 0"/>
                <a:gd name="T0" fmla="*/ 151093 w 3089"/>
                <a:gd name="T1" fmla="*/ 460666 h 1286"/>
                <a:gd name="T2" fmla="*/ 1110890 w 3089"/>
                <a:gd name="T3" fmla="*/ 52267 h 1286"/>
                <a:gd name="T4" fmla="*/ 1088226 w 3089"/>
                <a:gd name="T5" fmla="*/ 0 h 1286"/>
                <a:gd name="T6" fmla="*/ 0 w 3089"/>
                <a:gd name="T7" fmla="*/ 463190 h 1286"/>
                <a:gd name="T8" fmla="*/ 151093 w 3089"/>
                <a:gd name="T9" fmla="*/ 460666 h 1286"/>
              </a:gdLst>
              <a:ahLst/>
              <a:cxnLst>
                <a:cxn ang="0">
                  <a:pos x="T0" y="T1"/>
                </a:cxn>
                <a:cxn ang="0">
                  <a:pos x="T2" y="T3"/>
                </a:cxn>
                <a:cxn ang="0">
                  <a:pos x="T4" y="T5"/>
                </a:cxn>
                <a:cxn ang="0">
                  <a:pos x="T6" y="T7"/>
                </a:cxn>
                <a:cxn ang="0">
                  <a:pos x="T8" y="T9"/>
                </a:cxn>
              </a:cxnLst>
              <a:rect l="0" t="0" r="r" b="b"/>
              <a:pathLst>
                <a:path w="3089" h="1286">
                  <a:moveTo>
                    <a:pt x="420" y="1278"/>
                  </a:moveTo>
                  <a:lnTo>
                    <a:pt x="3088" y="145"/>
                  </a:lnTo>
                  <a:lnTo>
                    <a:pt x="3025" y="0"/>
                  </a:lnTo>
                  <a:lnTo>
                    <a:pt x="0" y="1285"/>
                  </a:lnTo>
                  <a:lnTo>
                    <a:pt x="420" y="1278"/>
                  </a:lnTo>
                </a:path>
              </a:pathLst>
            </a:custGeom>
            <a:solidFill>
              <a:schemeClr val="bg1">
                <a:lumMod val="50000"/>
              </a:schemeClr>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09" tIns="45704" rIns="91409" bIns="45704" anchor="ctr"/>
            <a:lstStyle/>
            <a:p>
              <a:endParaRPr lang="en-US" sz="675">
                <a:cs typeface="+mn-ea"/>
                <a:sym typeface="+mn-lt"/>
              </a:endParaRPr>
            </a:p>
          </p:txBody>
        </p:sp>
        <p:sp>
          <p:nvSpPr>
            <p:cNvPr id="19" name="Freeform 22"/>
            <p:cNvSpPr>
              <a:spLocks noChangeArrowheads="1"/>
            </p:cNvSpPr>
            <p:nvPr/>
          </p:nvSpPr>
          <p:spPr bwMode="auto">
            <a:xfrm>
              <a:off x="14560080" y="3770786"/>
              <a:ext cx="820046" cy="604652"/>
            </a:xfrm>
            <a:custGeom>
              <a:avLst/>
              <a:gdLst>
                <a:gd name="G0" fmla="+- 643 0 0"/>
                <a:gd name="G1" fmla="+- 643 0 0"/>
                <a:gd name="G2" fmla="+- 643 0 0"/>
                <a:gd name="G3" fmla="+- 1 0 0"/>
                <a:gd name="G4" fmla="+- 1 0 0"/>
                <a:gd name="G5" fmla="+- 1 0 0"/>
                <a:gd name="G6" fmla="+- 1 0 0"/>
                <a:gd name="G7" fmla="+- 1 0 0"/>
                <a:gd name="G8" fmla="+- 1 0 0"/>
                <a:gd name="G9" fmla="+- 1 0 0"/>
                <a:gd name="G10" fmla="+- 1 0 0"/>
                <a:gd name="G11" fmla="+- 643 0 0"/>
                <a:gd name="T0" fmla="*/ 0 w 875"/>
                <a:gd name="T1" fmla="*/ 231415 h 644"/>
                <a:gd name="T2" fmla="*/ 0 w 875"/>
                <a:gd name="T3" fmla="*/ 231415 h 644"/>
                <a:gd name="T4" fmla="*/ 116390 w 875"/>
                <a:gd name="T5" fmla="*/ 84936 h 644"/>
                <a:gd name="T6" fmla="*/ 313966 w 875"/>
                <a:gd name="T7" fmla="*/ 0 h 644"/>
                <a:gd name="T8" fmla="*/ 221644 w 875"/>
                <a:gd name="T9" fmla="*/ 137841 h 644"/>
                <a:gd name="T10" fmla="*/ 0 w 875"/>
                <a:gd name="T11" fmla="*/ 231415 h 644"/>
              </a:gdLst>
              <a:ahLst/>
              <a:cxnLst>
                <a:cxn ang="0">
                  <a:pos x="T0" y="T1"/>
                </a:cxn>
                <a:cxn ang="0">
                  <a:pos x="T2" y="T3"/>
                </a:cxn>
                <a:cxn ang="0">
                  <a:pos x="T4" y="T5"/>
                </a:cxn>
                <a:cxn ang="0">
                  <a:pos x="T6" y="T7"/>
                </a:cxn>
                <a:cxn ang="0">
                  <a:pos x="T8" y="T9"/>
                </a:cxn>
                <a:cxn ang="0">
                  <a:pos x="T10" y="T11"/>
                </a:cxn>
              </a:cxnLst>
              <a:rect l="0" t="0" r="r" b="b"/>
              <a:pathLst>
                <a:path w="875" h="644">
                  <a:moveTo>
                    <a:pt x="0" y="643"/>
                  </a:moveTo>
                  <a:lnTo>
                    <a:pt x="0" y="643"/>
                  </a:lnTo>
                  <a:cubicBezTo>
                    <a:pt x="0" y="643"/>
                    <a:pt x="58" y="347"/>
                    <a:pt x="324" y="236"/>
                  </a:cubicBezTo>
                  <a:cubicBezTo>
                    <a:pt x="589" y="122"/>
                    <a:pt x="874" y="0"/>
                    <a:pt x="874" y="0"/>
                  </a:cubicBezTo>
                  <a:cubicBezTo>
                    <a:pt x="617" y="383"/>
                    <a:pt x="617" y="383"/>
                    <a:pt x="617" y="383"/>
                  </a:cubicBezTo>
                  <a:lnTo>
                    <a:pt x="0" y="643"/>
                  </a:lnTo>
                </a:path>
              </a:pathLst>
            </a:custGeom>
            <a:solidFill>
              <a:schemeClr val="accent1">
                <a:lumMod val="75000"/>
              </a:schemeClr>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09" tIns="45704" rIns="91409" bIns="45704" anchor="ctr"/>
            <a:lstStyle/>
            <a:p>
              <a:endParaRPr lang="en-US" sz="675">
                <a:cs typeface="+mn-ea"/>
                <a:sym typeface="+mn-lt"/>
              </a:endParaRPr>
            </a:p>
          </p:txBody>
        </p:sp>
        <p:sp>
          <p:nvSpPr>
            <p:cNvPr id="20" name="Freeform 23"/>
            <p:cNvSpPr>
              <a:spLocks noChangeArrowheads="1"/>
            </p:cNvSpPr>
            <p:nvPr/>
          </p:nvSpPr>
          <p:spPr bwMode="auto">
            <a:xfrm>
              <a:off x="14597357" y="4218063"/>
              <a:ext cx="1006418" cy="401719"/>
            </a:xfrm>
            <a:custGeom>
              <a:avLst/>
              <a:gdLst>
                <a:gd name="G0" fmla="+- 263 0 0"/>
                <a:gd name="G1" fmla="+- 263 0 0"/>
                <a:gd name="G2" fmla="+- 263 0 0"/>
                <a:gd name="G3" fmla="+- 1 0 0"/>
                <a:gd name="G4" fmla="*/ 1 35987 45568"/>
                <a:gd name="G5" fmla="*/ 1 35987 55552"/>
                <a:gd name="G6" fmla="*/ G5 1 180"/>
                <a:gd name="G7" fmla="*/ G4 1 G6"/>
                <a:gd name="G8" fmla="+- 1 0 0"/>
                <a:gd name="G9" fmla="+- 1 0 0"/>
                <a:gd name="G10" fmla="+- 1 0 0"/>
                <a:gd name="G11" fmla="+- 1 0 0"/>
                <a:gd name="G12" fmla="+- 1 0 0"/>
                <a:gd name="G13" fmla="+- 1 0 0"/>
                <a:gd name="G14" fmla="+- 263 0 0"/>
                <a:gd name="T0" fmla="*/ 0 w 1071"/>
                <a:gd name="T1" fmla="*/ 94844 h 427"/>
                <a:gd name="T2" fmla="*/ 0 w 1071"/>
                <a:gd name="T3" fmla="*/ 94844 h 427"/>
                <a:gd name="T4" fmla="*/ 187298 w 1071"/>
                <a:gd name="T5" fmla="*/ 113236 h 427"/>
                <a:gd name="T6" fmla="*/ 385402 w 1071"/>
                <a:gd name="T7" fmla="*/ 28489 h 427"/>
                <a:gd name="T8" fmla="*/ 223317 w 1071"/>
                <a:gd name="T9" fmla="*/ 0 h 427"/>
                <a:gd name="T10" fmla="*/ 0 w 1071"/>
                <a:gd name="T11" fmla="*/ 94844 h 427"/>
              </a:gdLst>
              <a:ahLst/>
              <a:cxnLst>
                <a:cxn ang="0">
                  <a:pos x="T0" y="T1"/>
                </a:cxn>
                <a:cxn ang="0">
                  <a:pos x="T2" y="T3"/>
                </a:cxn>
                <a:cxn ang="0">
                  <a:pos x="T4" y="T5"/>
                </a:cxn>
                <a:cxn ang="0">
                  <a:pos x="T6" y="T7"/>
                </a:cxn>
                <a:cxn ang="0">
                  <a:pos x="T8" y="T9"/>
                </a:cxn>
                <a:cxn ang="0">
                  <a:pos x="T10" y="T11"/>
                </a:cxn>
              </a:cxnLst>
              <a:rect l="0" t="0" r="r" b="b"/>
              <a:pathLst>
                <a:path w="1071" h="427">
                  <a:moveTo>
                    <a:pt x="0" y="263"/>
                  </a:moveTo>
                  <a:lnTo>
                    <a:pt x="0" y="263"/>
                  </a:lnTo>
                  <a:cubicBezTo>
                    <a:pt x="0" y="263"/>
                    <a:pt x="254" y="426"/>
                    <a:pt x="520" y="314"/>
                  </a:cubicBezTo>
                  <a:cubicBezTo>
                    <a:pt x="786" y="200"/>
                    <a:pt x="1070" y="79"/>
                    <a:pt x="1070" y="79"/>
                  </a:cubicBezTo>
                  <a:cubicBezTo>
                    <a:pt x="620" y="0"/>
                    <a:pt x="620" y="0"/>
                    <a:pt x="620" y="0"/>
                  </a:cubicBezTo>
                  <a:lnTo>
                    <a:pt x="0" y="263"/>
                  </a:lnTo>
                </a:path>
              </a:pathLst>
            </a:custGeom>
            <a:solidFill>
              <a:srgbClr val="0070C0"/>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09" tIns="45704" rIns="91409" bIns="45704" anchor="ctr"/>
            <a:lstStyle/>
            <a:p>
              <a:endParaRPr lang="en-US" sz="675">
                <a:cs typeface="+mn-ea"/>
                <a:sym typeface="+mn-lt"/>
              </a:endParaRPr>
            </a:p>
          </p:txBody>
        </p:sp>
      </p:grpSp>
      <p:sp>
        <p:nvSpPr>
          <p:cNvPr id="22" name="文本框 21"/>
          <p:cNvSpPr txBox="1"/>
          <p:nvPr/>
        </p:nvSpPr>
        <p:spPr>
          <a:xfrm>
            <a:off x="614043" y="3798779"/>
            <a:ext cx="1892675" cy="738664"/>
          </a:xfrm>
          <a:prstGeom prst="rect">
            <a:avLst/>
          </a:prstGeom>
          <a:noFill/>
        </p:spPr>
        <p:txBody>
          <a:bodyPr wrap="square" rtlCol="0">
            <a:spAutoFit/>
          </a:bodyPr>
          <a:lstStyle/>
          <a:p>
            <a:pPr algn="ctr"/>
            <a:r>
              <a:rPr lang="zh-CN" altLang="en-US" sz="1050">
                <a:cs typeface="+mn-ea"/>
                <a:sym typeface="+mn-lt"/>
              </a:rPr>
              <a:t>在这里输入您的文字内容，或者将您的文字复制在这里，在这里输入您的文字内容，或者将您的文字复制在这里</a:t>
            </a:r>
          </a:p>
        </p:txBody>
      </p:sp>
      <p:sp>
        <p:nvSpPr>
          <p:cNvPr id="23" name="文本框 22"/>
          <p:cNvSpPr txBox="1"/>
          <p:nvPr/>
        </p:nvSpPr>
        <p:spPr>
          <a:xfrm>
            <a:off x="817880" y="3489951"/>
            <a:ext cx="1485000" cy="323165"/>
          </a:xfrm>
          <a:prstGeom prst="rect">
            <a:avLst/>
          </a:prstGeom>
          <a:noFill/>
        </p:spPr>
        <p:txBody>
          <a:bodyPr wrap="square" rtlCol="0">
            <a:spAutoFit/>
          </a:bodyPr>
          <a:lstStyle/>
          <a:p>
            <a:pPr algn="ctr"/>
            <a:r>
              <a:rPr lang="zh-CN" altLang="en-US" sz="1500" b="1">
                <a:solidFill>
                  <a:schemeClr val="accent1"/>
                </a:solidFill>
                <a:cs typeface="+mn-ea"/>
                <a:sym typeface="+mn-lt"/>
              </a:rPr>
              <a:t>添加您的标题</a:t>
            </a:r>
          </a:p>
        </p:txBody>
      </p:sp>
      <p:sp>
        <p:nvSpPr>
          <p:cNvPr id="24" name="文本框 23"/>
          <p:cNvSpPr txBox="1"/>
          <p:nvPr/>
        </p:nvSpPr>
        <p:spPr>
          <a:xfrm>
            <a:off x="2648805" y="3798779"/>
            <a:ext cx="1892675" cy="738664"/>
          </a:xfrm>
          <a:prstGeom prst="rect">
            <a:avLst/>
          </a:prstGeom>
          <a:noFill/>
        </p:spPr>
        <p:txBody>
          <a:bodyPr wrap="square" rtlCol="0">
            <a:spAutoFit/>
          </a:bodyPr>
          <a:lstStyle/>
          <a:p>
            <a:pPr algn="ctr"/>
            <a:r>
              <a:rPr lang="zh-CN" altLang="en-US" sz="1050">
                <a:cs typeface="+mn-ea"/>
                <a:sym typeface="+mn-lt"/>
              </a:rPr>
              <a:t>在这里输入您的文字内容，或者将您的文字复制在这里，在这里输入您的文字内容，或者将您的文字复制在这里</a:t>
            </a:r>
          </a:p>
        </p:txBody>
      </p:sp>
      <p:sp>
        <p:nvSpPr>
          <p:cNvPr id="25" name="文本框 24"/>
          <p:cNvSpPr txBox="1"/>
          <p:nvPr/>
        </p:nvSpPr>
        <p:spPr>
          <a:xfrm>
            <a:off x="2852642" y="3489951"/>
            <a:ext cx="1485000" cy="323165"/>
          </a:xfrm>
          <a:prstGeom prst="rect">
            <a:avLst/>
          </a:prstGeom>
          <a:noFill/>
        </p:spPr>
        <p:txBody>
          <a:bodyPr wrap="square" rtlCol="0">
            <a:spAutoFit/>
          </a:bodyPr>
          <a:lstStyle/>
          <a:p>
            <a:pPr algn="ctr"/>
            <a:r>
              <a:rPr lang="zh-CN" altLang="en-US" sz="1500" b="1">
                <a:solidFill>
                  <a:schemeClr val="accent1"/>
                </a:solidFill>
                <a:cs typeface="+mn-ea"/>
                <a:sym typeface="+mn-lt"/>
              </a:rPr>
              <a:t>添加您的标题</a:t>
            </a:r>
          </a:p>
        </p:txBody>
      </p:sp>
      <p:sp>
        <p:nvSpPr>
          <p:cNvPr id="26" name="文本框 25"/>
          <p:cNvSpPr txBox="1"/>
          <p:nvPr/>
        </p:nvSpPr>
        <p:spPr>
          <a:xfrm>
            <a:off x="4683567" y="3798779"/>
            <a:ext cx="1892675" cy="738664"/>
          </a:xfrm>
          <a:prstGeom prst="rect">
            <a:avLst/>
          </a:prstGeom>
          <a:noFill/>
        </p:spPr>
        <p:txBody>
          <a:bodyPr wrap="square" rtlCol="0">
            <a:spAutoFit/>
          </a:bodyPr>
          <a:lstStyle/>
          <a:p>
            <a:pPr algn="ctr"/>
            <a:r>
              <a:rPr lang="zh-CN" altLang="en-US" sz="1050">
                <a:cs typeface="+mn-ea"/>
                <a:sym typeface="+mn-lt"/>
              </a:rPr>
              <a:t>在这里输入您的文字内容，或者将您的文字复制在这里，在这里输入您的文字内容，或者将您的文字复制在这里</a:t>
            </a:r>
          </a:p>
        </p:txBody>
      </p:sp>
      <p:sp>
        <p:nvSpPr>
          <p:cNvPr id="27" name="文本框 26"/>
          <p:cNvSpPr txBox="1"/>
          <p:nvPr/>
        </p:nvSpPr>
        <p:spPr>
          <a:xfrm>
            <a:off x="4887404" y="3489951"/>
            <a:ext cx="1485000" cy="323165"/>
          </a:xfrm>
          <a:prstGeom prst="rect">
            <a:avLst/>
          </a:prstGeom>
          <a:noFill/>
        </p:spPr>
        <p:txBody>
          <a:bodyPr wrap="square" rtlCol="0">
            <a:spAutoFit/>
          </a:bodyPr>
          <a:lstStyle/>
          <a:p>
            <a:pPr algn="ctr"/>
            <a:r>
              <a:rPr lang="zh-CN" altLang="en-US" sz="1500" b="1">
                <a:solidFill>
                  <a:schemeClr val="accent1"/>
                </a:solidFill>
                <a:cs typeface="+mn-ea"/>
                <a:sym typeface="+mn-lt"/>
              </a:rPr>
              <a:t>添加您的标题</a:t>
            </a:r>
          </a:p>
        </p:txBody>
      </p:sp>
      <p:sp>
        <p:nvSpPr>
          <p:cNvPr id="28" name="文本框 27"/>
          <p:cNvSpPr txBox="1"/>
          <p:nvPr/>
        </p:nvSpPr>
        <p:spPr>
          <a:xfrm>
            <a:off x="6718330" y="3798779"/>
            <a:ext cx="1892675" cy="738664"/>
          </a:xfrm>
          <a:prstGeom prst="rect">
            <a:avLst/>
          </a:prstGeom>
          <a:noFill/>
        </p:spPr>
        <p:txBody>
          <a:bodyPr wrap="square" rtlCol="0">
            <a:spAutoFit/>
          </a:bodyPr>
          <a:lstStyle/>
          <a:p>
            <a:pPr algn="ctr"/>
            <a:r>
              <a:rPr lang="zh-CN" altLang="en-US" sz="1050">
                <a:cs typeface="+mn-ea"/>
                <a:sym typeface="+mn-lt"/>
              </a:rPr>
              <a:t>在这里输入您的文字内容，或者将您的文字复制在这里，在这里输入您的文字内容，或者将您的文字复制在这里</a:t>
            </a:r>
          </a:p>
        </p:txBody>
      </p:sp>
      <p:sp>
        <p:nvSpPr>
          <p:cNvPr id="29" name="文本框 28"/>
          <p:cNvSpPr txBox="1"/>
          <p:nvPr/>
        </p:nvSpPr>
        <p:spPr>
          <a:xfrm>
            <a:off x="6922167" y="3489951"/>
            <a:ext cx="1485000" cy="323165"/>
          </a:xfrm>
          <a:prstGeom prst="rect">
            <a:avLst/>
          </a:prstGeom>
          <a:noFill/>
        </p:spPr>
        <p:txBody>
          <a:bodyPr wrap="square" rtlCol="0">
            <a:spAutoFit/>
          </a:bodyPr>
          <a:lstStyle/>
          <a:p>
            <a:pPr algn="ctr"/>
            <a:r>
              <a:rPr lang="zh-CN" altLang="en-US" sz="1500" b="1">
                <a:solidFill>
                  <a:schemeClr val="accent1"/>
                </a:solidFill>
                <a:cs typeface="+mn-ea"/>
                <a:sym typeface="+mn-lt"/>
              </a:rPr>
              <a:t>添加您的标题</a:t>
            </a:r>
          </a:p>
        </p:txBody>
      </p:sp>
      <p:grpSp>
        <p:nvGrpSpPr>
          <p:cNvPr id="30" name="Group 20"/>
          <p:cNvGrpSpPr>
            <a:grpSpLocks noChangeAspect="1"/>
          </p:cNvGrpSpPr>
          <p:nvPr/>
        </p:nvGrpSpPr>
        <p:grpSpPr>
          <a:xfrm>
            <a:off x="3433142" y="2992048"/>
            <a:ext cx="324000" cy="224416"/>
            <a:chOff x="7416800" y="1122363"/>
            <a:chExt cx="366713" cy="254000"/>
          </a:xfrm>
          <a:solidFill>
            <a:schemeClr val="bg1"/>
          </a:solidFill>
        </p:grpSpPr>
        <p:sp>
          <p:nvSpPr>
            <p:cNvPr id="31"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cs typeface="+mn-ea"/>
                <a:sym typeface="+mn-lt"/>
              </a:endParaRPr>
            </a:p>
          </p:txBody>
        </p:sp>
        <p:sp>
          <p:nvSpPr>
            <p:cNvPr id="32"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cs typeface="+mn-ea"/>
                <a:sym typeface="+mn-lt"/>
              </a:endParaRPr>
            </a:p>
          </p:txBody>
        </p:sp>
      </p:grpSp>
      <p:sp>
        <p:nvSpPr>
          <p:cNvPr id="33" name="Freeform 35"/>
          <p:cNvSpPr>
            <a:spLocks noChangeAspect="1"/>
          </p:cNvSpPr>
          <p:nvPr/>
        </p:nvSpPr>
        <p:spPr bwMode="auto">
          <a:xfrm>
            <a:off x="1425380" y="2970319"/>
            <a:ext cx="270000" cy="267874"/>
          </a:xfrm>
          <a:custGeom>
            <a:avLst/>
            <a:gdLst>
              <a:gd name="T0" fmla="*/ 597 w 1245"/>
              <a:gd name="T1" fmla="*/ 1 h 1242"/>
              <a:gd name="T2" fmla="*/ 876 w 1245"/>
              <a:gd name="T3" fmla="*/ 315 h 1242"/>
              <a:gd name="T4" fmla="*/ 1006 w 1245"/>
              <a:gd name="T5" fmla="*/ 323 h 1242"/>
              <a:gd name="T6" fmla="*/ 1219 w 1245"/>
              <a:gd name="T7" fmla="*/ 438 h 1242"/>
              <a:gd name="T8" fmla="*/ 991 w 1245"/>
              <a:gd name="T9" fmla="*/ 755 h 1242"/>
              <a:gd name="T10" fmla="*/ 965 w 1245"/>
              <a:gd name="T11" fmla="*/ 1153 h 1242"/>
              <a:gd name="T12" fmla="*/ 630 w 1245"/>
              <a:gd name="T13" fmla="*/ 1026 h 1242"/>
              <a:gd name="T14" fmla="*/ 254 w 1245"/>
              <a:gd name="T15" fmla="*/ 1141 h 1242"/>
              <a:gd name="T16" fmla="*/ 254 w 1245"/>
              <a:gd name="T17" fmla="*/ 744 h 1242"/>
              <a:gd name="T18" fmla="*/ 24 w 1245"/>
              <a:gd name="T19" fmla="*/ 485 h 1242"/>
              <a:gd name="T20" fmla="*/ 229 w 1245"/>
              <a:gd name="T21" fmla="*/ 323 h 1242"/>
              <a:gd name="T22" fmla="*/ 394 w 1245"/>
              <a:gd name="T23" fmla="*/ 303 h 1242"/>
              <a:gd name="T24" fmla="*/ 548 w 1245"/>
              <a:gd name="T25" fmla="*/ 21 h 1242"/>
              <a:gd name="T26" fmla="*/ 597 w 1245"/>
              <a:gd name="T27" fmla="*/ 1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5" h="1242">
                <a:moveTo>
                  <a:pt x="597" y="1"/>
                </a:moveTo>
                <a:cubicBezTo>
                  <a:pt x="814" y="0"/>
                  <a:pt x="729" y="256"/>
                  <a:pt x="876" y="315"/>
                </a:cubicBezTo>
                <a:cubicBezTo>
                  <a:pt x="912" y="329"/>
                  <a:pt x="962" y="316"/>
                  <a:pt x="1006" y="323"/>
                </a:cubicBezTo>
                <a:cubicBezTo>
                  <a:pt x="1102" y="338"/>
                  <a:pt x="1204" y="343"/>
                  <a:pt x="1219" y="438"/>
                </a:cubicBezTo>
                <a:cubicBezTo>
                  <a:pt x="1245" y="597"/>
                  <a:pt x="1018" y="652"/>
                  <a:pt x="991" y="755"/>
                </a:cubicBezTo>
                <a:cubicBezTo>
                  <a:pt x="963" y="867"/>
                  <a:pt x="1142" y="1099"/>
                  <a:pt x="965" y="1153"/>
                </a:cubicBezTo>
                <a:cubicBezTo>
                  <a:pt x="814" y="1199"/>
                  <a:pt x="740" y="1044"/>
                  <a:pt x="630" y="1026"/>
                </a:cubicBezTo>
                <a:cubicBezTo>
                  <a:pt x="505" y="1005"/>
                  <a:pt x="422" y="1242"/>
                  <a:pt x="254" y="1141"/>
                </a:cubicBezTo>
                <a:cubicBezTo>
                  <a:pt x="119" y="1059"/>
                  <a:pt x="293" y="869"/>
                  <a:pt x="254" y="744"/>
                </a:cubicBezTo>
                <a:cubicBezTo>
                  <a:pt x="223" y="645"/>
                  <a:pt x="48" y="620"/>
                  <a:pt x="24" y="485"/>
                </a:cubicBezTo>
                <a:cubicBezTo>
                  <a:pt x="0" y="352"/>
                  <a:pt x="132" y="339"/>
                  <a:pt x="229" y="323"/>
                </a:cubicBezTo>
                <a:cubicBezTo>
                  <a:pt x="290" y="314"/>
                  <a:pt x="356" y="333"/>
                  <a:pt x="394" y="303"/>
                </a:cubicBezTo>
                <a:cubicBezTo>
                  <a:pt x="473" y="239"/>
                  <a:pt x="465" y="83"/>
                  <a:pt x="548" y="21"/>
                </a:cubicBezTo>
                <a:cubicBezTo>
                  <a:pt x="564" y="14"/>
                  <a:pt x="581" y="8"/>
                  <a:pt x="597" y="1"/>
                </a:cubicBezTo>
                <a:close/>
              </a:path>
            </a:pathLst>
          </a:custGeom>
          <a:solidFill>
            <a:schemeClr val="bg1"/>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34" name="Freeform 175"/>
          <p:cNvSpPr>
            <a:spLocks noChangeAspect="1" noEditPoints="1"/>
          </p:cNvSpPr>
          <p:nvPr/>
        </p:nvSpPr>
        <p:spPr bwMode="auto">
          <a:xfrm>
            <a:off x="7570152" y="2958695"/>
            <a:ext cx="189031" cy="308048"/>
          </a:xfrm>
          <a:custGeom>
            <a:avLst/>
            <a:gdLst>
              <a:gd name="T0" fmla="*/ 183 w 800"/>
              <a:gd name="T1" fmla="*/ 187 h 1294"/>
              <a:gd name="T2" fmla="*/ 131 w 800"/>
              <a:gd name="T3" fmla="*/ 209 h 1294"/>
              <a:gd name="T4" fmla="*/ 109 w 800"/>
              <a:gd name="T5" fmla="*/ 1111 h 1294"/>
              <a:gd name="T6" fmla="*/ 183 w 800"/>
              <a:gd name="T7" fmla="*/ 1186 h 1294"/>
              <a:gd name="T8" fmla="*/ 670 w 800"/>
              <a:gd name="T9" fmla="*/ 1164 h 1294"/>
              <a:gd name="T10" fmla="*/ 692 w 800"/>
              <a:gd name="T11" fmla="*/ 261 h 1294"/>
              <a:gd name="T12" fmla="*/ 618 w 800"/>
              <a:gd name="T13" fmla="*/ 187 h 1294"/>
              <a:gd name="T14" fmla="*/ 178 w 800"/>
              <a:gd name="T15" fmla="*/ 1100 h 1294"/>
              <a:gd name="T16" fmla="*/ 613 w 800"/>
              <a:gd name="T17" fmla="*/ 1011 h 1294"/>
              <a:gd name="T18" fmla="*/ 178 w 800"/>
              <a:gd name="T19" fmla="*/ 887 h 1294"/>
              <a:gd name="T20" fmla="*/ 613 w 800"/>
              <a:gd name="T21" fmla="*/ 977 h 1294"/>
              <a:gd name="T22" fmla="*/ 178 w 800"/>
              <a:gd name="T23" fmla="*/ 887 h 1294"/>
              <a:gd name="T24" fmla="*/ 178 w 800"/>
              <a:gd name="T25" fmla="*/ 847 h 1294"/>
              <a:gd name="T26" fmla="*/ 613 w 800"/>
              <a:gd name="T27" fmla="*/ 758 h 1294"/>
              <a:gd name="T28" fmla="*/ 178 w 800"/>
              <a:gd name="T29" fmla="*/ 634 h 1294"/>
              <a:gd name="T30" fmla="*/ 613 w 800"/>
              <a:gd name="T31" fmla="*/ 724 h 1294"/>
              <a:gd name="T32" fmla="*/ 178 w 800"/>
              <a:gd name="T33" fmla="*/ 634 h 1294"/>
              <a:gd name="T34" fmla="*/ 178 w 800"/>
              <a:gd name="T35" fmla="*/ 604 h 1294"/>
              <a:gd name="T36" fmla="*/ 613 w 800"/>
              <a:gd name="T37" fmla="*/ 514 h 1294"/>
              <a:gd name="T38" fmla="*/ 255 w 800"/>
              <a:gd name="T39" fmla="*/ 319 h 1294"/>
              <a:gd name="T40" fmla="*/ 363 w 800"/>
              <a:gd name="T41" fmla="*/ 381 h 1294"/>
              <a:gd name="T42" fmla="*/ 425 w 800"/>
              <a:gd name="T43" fmla="*/ 489 h 1294"/>
              <a:gd name="T44" fmla="*/ 534 w 800"/>
              <a:gd name="T45" fmla="*/ 381 h 1294"/>
              <a:gd name="T46" fmla="*/ 425 w 800"/>
              <a:gd name="T47" fmla="*/ 319 h 1294"/>
              <a:gd name="T48" fmla="*/ 363 w 800"/>
              <a:gd name="T49" fmla="*/ 210 h 1294"/>
              <a:gd name="T50" fmla="*/ 255 w 800"/>
              <a:gd name="T51" fmla="*/ 319 h 1294"/>
              <a:gd name="T52" fmla="*/ 251 w 800"/>
              <a:gd name="T53" fmla="*/ 78 h 1294"/>
              <a:gd name="T54" fmla="*/ 543 w 800"/>
              <a:gd name="T55" fmla="*/ 0 h 1294"/>
              <a:gd name="T56" fmla="*/ 618 w 800"/>
              <a:gd name="T57" fmla="*/ 78 h 1294"/>
              <a:gd name="T58" fmla="*/ 800 w 800"/>
              <a:gd name="T59" fmla="*/ 261 h 1294"/>
              <a:gd name="T60" fmla="*/ 747 w 800"/>
              <a:gd name="T61" fmla="*/ 1240 h 1294"/>
              <a:gd name="T62" fmla="*/ 618 w 800"/>
              <a:gd name="T63" fmla="*/ 1294 h 1294"/>
              <a:gd name="T64" fmla="*/ 54 w 800"/>
              <a:gd name="T65" fmla="*/ 1240 h 1294"/>
              <a:gd name="T66" fmla="*/ 0 w 800"/>
              <a:gd name="T67" fmla="*/ 261 h 1294"/>
              <a:gd name="T68" fmla="*/ 54 w 800"/>
              <a:gd name="T69" fmla="*/ 132 h 1294"/>
              <a:gd name="T70" fmla="*/ 183 w 800"/>
              <a:gd name="T71" fmla="*/ 78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00" h="1294">
                <a:moveTo>
                  <a:pt x="618" y="187"/>
                </a:moveTo>
                <a:lnTo>
                  <a:pt x="183" y="187"/>
                </a:lnTo>
                <a:cubicBezTo>
                  <a:pt x="163" y="187"/>
                  <a:pt x="144" y="195"/>
                  <a:pt x="131" y="208"/>
                </a:cubicBezTo>
                <a:lnTo>
                  <a:pt x="131" y="209"/>
                </a:lnTo>
                <a:cubicBezTo>
                  <a:pt x="117" y="222"/>
                  <a:pt x="109" y="241"/>
                  <a:pt x="109" y="261"/>
                </a:cubicBezTo>
                <a:lnTo>
                  <a:pt x="109" y="1111"/>
                </a:lnTo>
                <a:cubicBezTo>
                  <a:pt x="109" y="1132"/>
                  <a:pt x="117" y="1150"/>
                  <a:pt x="131" y="1164"/>
                </a:cubicBezTo>
                <a:cubicBezTo>
                  <a:pt x="144" y="1177"/>
                  <a:pt x="163" y="1186"/>
                  <a:pt x="183" y="1186"/>
                </a:cubicBezTo>
                <a:lnTo>
                  <a:pt x="618" y="1186"/>
                </a:lnTo>
                <a:cubicBezTo>
                  <a:pt x="638" y="1186"/>
                  <a:pt x="657" y="1177"/>
                  <a:pt x="670" y="1164"/>
                </a:cubicBezTo>
                <a:cubicBezTo>
                  <a:pt x="684" y="1150"/>
                  <a:pt x="692" y="1132"/>
                  <a:pt x="692" y="1111"/>
                </a:cubicBezTo>
                <a:lnTo>
                  <a:pt x="692" y="261"/>
                </a:lnTo>
                <a:cubicBezTo>
                  <a:pt x="692" y="241"/>
                  <a:pt x="684" y="222"/>
                  <a:pt x="670" y="209"/>
                </a:cubicBezTo>
                <a:cubicBezTo>
                  <a:pt x="657" y="195"/>
                  <a:pt x="638" y="187"/>
                  <a:pt x="618" y="187"/>
                </a:cubicBezTo>
                <a:close/>
                <a:moveTo>
                  <a:pt x="178" y="1011"/>
                </a:moveTo>
                <a:lnTo>
                  <a:pt x="178" y="1100"/>
                </a:lnTo>
                <a:lnTo>
                  <a:pt x="613" y="1100"/>
                </a:lnTo>
                <a:lnTo>
                  <a:pt x="613" y="1011"/>
                </a:lnTo>
                <a:lnTo>
                  <a:pt x="178" y="1011"/>
                </a:lnTo>
                <a:close/>
                <a:moveTo>
                  <a:pt x="178" y="887"/>
                </a:moveTo>
                <a:lnTo>
                  <a:pt x="178" y="977"/>
                </a:lnTo>
                <a:lnTo>
                  <a:pt x="613" y="977"/>
                </a:lnTo>
                <a:lnTo>
                  <a:pt x="613" y="887"/>
                </a:lnTo>
                <a:lnTo>
                  <a:pt x="178" y="887"/>
                </a:lnTo>
                <a:close/>
                <a:moveTo>
                  <a:pt x="178" y="758"/>
                </a:moveTo>
                <a:lnTo>
                  <a:pt x="178" y="847"/>
                </a:lnTo>
                <a:lnTo>
                  <a:pt x="613" y="847"/>
                </a:lnTo>
                <a:lnTo>
                  <a:pt x="613" y="758"/>
                </a:lnTo>
                <a:lnTo>
                  <a:pt x="178" y="758"/>
                </a:lnTo>
                <a:close/>
                <a:moveTo>
                  <a:pt x="178" y="634"/>
                </a:moveTo>
                <a:lnTo>
                  <a:pt x="178" y="724"/>
                </a:lnTo>
                <a:lnTo>
                  <a:pt x="613" y="724"/>
                </a:lnTo>
                <a:lnTo>
                  <a:pt x="613" y="634"/>
                </a:lnTo>
                <a:lnTo>
                  <a:pt x="178" y="634"/>
                </a:lnTo>
                <a:close/>
                <a:moveTo>
                  <a:pt x="178" y="514"/>
                </a:moveTo>
                <a:lnTo>
                  <a:pt x="178" y="604"/>
                </a:lnTo>
                <a:lnTo>
                  <a:pt x="613" y="604"/>
                </a:lnTo>
                <a:lnTo>
                  <a:pt x="613" y="514"/>
                </a:lnTo>
                <a:lnTo>
                  <a:pt x="178" y="514"/>
                </a:lnTo>
                <a:close/>
                <a:moveTo>
                  <a:pt x="255" y="319"/>
                </a:moveTo>
                <a:lnTo>
                  <a:pt x="255" y="381"/>
                </a:lnTo>
                <a:lnTo>
                  <a:pt x="363" y="381"/>
                </a:lnTo>
                <a:lnTo>
                  <a:pt x="363" y="489"/>
                </a:lnTo>
                <a:lnTo>
                  <a:pt x="425" y="489"/>
                </a:lnTo>
                <a:lnTo>
                  <a:pt x="425" y="381"/>
                </a:lnTo>
                <a:lnTo>
                  <a:pt x="534" y="381"/>
                </a:lnTo>
                <a:lnTo>
                  <a:pt x="534" y="319"/>
                </a:lnTo>
                <a:lnTo>
                  <a:pt x="425" y="319"/>
                </a:lnTo>
                <a:lnTo>
                  <a:pt x="425" y="210"/>
                </a:lnTo>
                <a:lnTo>
                  <a:pt x="363" y="210"/>
                </a:lnTo>
                <a:lnTo>
                  <a:pt x="363" y="319"/>
                </a:lnTo>
                <a:lnTo>
                  <a:pt x="255" y="319"/>
                </a:lnTo>
                <a:close/>
                <a:moveTo>
                  <a:pt x="183" y="78"/>
                </a:moveTo>
                <a:lnTo>
                  <a:pt x="251" y="78"/>
                </a:lnTo>
                <a:lnTo>
                  <a:pt x="251" y="0"/>
                </a:lnTo>
                <a:lnTo>
                  <a:pt x="543" y="0"/>
                </a:lnTo>
                <a:lnTo>
                  <a:pt x="543" y="78"/>
                </a:lnTo>
                <a:lnTo>
                  <a:pt x="618" y="78"/>
                </a:lnTo>
                <a:cubicBezTo>
                  <a:pt x="668" y="78"/>
                  <a:pt x="714" y="99"/>
                  <a:pt x="747" y="132"/>
                </a:cubicBezTo>
                <a:cubicBezTo>
                  <a:pt x="780" y="165"/>
                  <a:pt x="800" y="211"/>
                  <a:pt x="800" y="261"/>
                </a:cubicBezTo>
                <a:lnTo>
                  <a:pt x="800" y="1111"/>
                </a:lnTo>
                <a:cubicBezTo>
                  <a:pt x="800" y="1161"/>
                  <a:pt x="780" y="1207"/>
                  <a:pt x="747" y="1240"/>
                </a:cubicBezTo>
                <a:lnTo>
                  <a:pt x="746" y="1240"/>
                </a:lnTo>
                <a:cubicBezTo>
                  <a:pt x="713" y="1273"/>
                  <a:pt x="668" y="1294"/>
                  <a:pt x="618" y="1294"/>
                </a:cubicBezTo>
                <a:lnTo>
                  <a:pt x="183" y="1294"/>
                </a:lnTo>
                <a:cubicBezTo>
                  <a:pt x="133" y="1294"/>
                  <a:pt x="87" y="1273"/>
                  <a:pt x="54" y="1240"/>
                </a:cubicBezTo>
                <a:cubicBezTo>
                  <a:pt x="21" y="1207"/>
                  <a:pt x="0" y="1161"/>
                  <a:pt x="0" y="1111"/>
                </a:cubicBezTo>
                <a:lnTo>
                  <a:pt x="0" y="261"/>
                </a:lnTo>
                <a:cubicBezTo>
                  <a:pt x="0" y="211"/>
                  <a:pt x="21" y="165"/>
                  <a:pt x="54" y="132"/>
                </a:cubicBezTo>
                <a:lnTo>
                  <a:pt x="54" y="132"/>
                </a:lnTo>
                <a:lnTo>
                  <a:pt x="54" y="132"/>
                </a:lnTo>
                <a:cubicBezTo>
                  <a:pt x="88" y="99"/>
                  <a:pt x="133" y="78"/>
                  <a:pt x="183" y="78"/>
                </a:cubicBezTo>
                <a:close/>
              </a:path>
            </a:pathLst>
          </a:custGeom>
          <a:solidFill>
            <a:schemeClr val="bg1"/>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35" name="Freeform 97"/>
          <p:cNvSpPr>
            <a:spLocks noChangeAspect="1" noEditPoints="1"/>
          </p:cNvSpPr>
          <p:nvPr/>
        </p:nvSpPr>
        <p:spPr bwMode="auto">
          <a:xfrm>
            <a:off x="5494904" y="2968150"/>
            <a:ext cx="270000" cy="272213"/>
          </a:xfrm>
          <a:custGeom>
            <a:avLst/>
            <a:gdLst>
              <a:gd name="T0" fmla="*/ 931 w 1200"/>
              <a:gd name="T1" fmla="*/ 1047 h 1200"/>
              <a:gd name="T2" fmla="*/ 681 w 1200"/>
              <a:gd name="T3" fmla="*/ 615 h 1200"/>
              <a:gd name="T4" fmla="*/ 1068 w 1200"/>
              <a:gd name="T5" fmla="*/ 299 h 1200"/>
              <a:gd name="T6" fmla="*/ 1156 w 1200"/>
              <a:gd name="T7" fmla="*/ 600 h 1200"/>
              <a:gd name="T8" fmla="*/ 931 w 1200"/>
              <a:gd name="T9" fmla="*/ 1047 h 1200"/>
              <a:gd name="T10" fmla="*/ 1029 w 1200"/>
              <a:gd name="T11" fmla="*/ 181 h 1200"/>
              <a:gd name="T12" fmla="*/ 618 w 1200"/>
              <a:gd name="T13" fmla="*/ 513 h 1200"/>
              <a:gd name="T14" fmla="*/ 618 w 1200"/>
              <a:gd name="T15" fmla="*/ 555 h 1200"/>
              <a:gd name="T16" fmla="*/ 1049 w 1200"/>
              <a:gd name="T17" fmla="*/ 203 h 1200"/>
              <a:gd name="T18" fmla="*/ 1029 w 1200"/>
              <a:gd name="T19" fmla="*/ 181 h 1200"/>
              <a:gd name="T20" fmla="*/ 985 w 1200"/>
              <a:gd name="T21" fmla="*/ 139 h 1200"/>
              <a:gd name="T22" fmla="*/ 618 w 1200"/>
              <a:gd name="T23" fmla="*/ 436 h 1200"/>
              <a:gd name="T24" fmla="*/ 618 w 1200"/>
              <a:gd name="T25" fmla="*/ 480 h 1200"/>
              <a:gd name="T26" fmla="*/ 1011 w 1200"/>
              <a:gd name="T27" fmla="*/ 163 h 1200"/>
              <a:gd name="T28" fmla="*/ 985 w 1200"/>
              <a:gd name="T29" fmla="*/ 139 h 1200"/>
              <a:gd name="T30" fmla="*/ 935 w 1200"/>
              <a:gd name="T31" fmla="*/ 102 h 1200"/>
              <a:gd name="T32" fmla="*/ 618 w 1200"/>
              <a:gd name="T33" fmla="*/ 358 h 1200"/>
              <a:gd name="T34" fmla="*/ 618 w 1200"/>
              <a:gd name="T35" fmla="*/ 402 h 1200"/>
              <a:gd name="T36" fmla="*/ 964 w 1200"/>
              <a:gd name="T37" fmla="*/ 123 h 1200"/>
              <a:gd name="T38" fmla="*/ 935 w 1200"/>
              <a:gd name="T39" fmla="*/ 102 h 1200"/>
              <a:gd name="T40" fmla="*/ 880 w 1200"/>
              <a:gd name="T41" fmla="*/ 69 h 1200"/>
              <a:gd name="T42" fmla="*/ 618 w 1200"/>
              <a:gd name="T43" fmla="*/ 281 h 1200"/>
              <a:gd name="T44" fmla="*/ 618 w 1200"/>
              <a:gd name="T45" fmla="*/ 325 h 1200"/>
              <a:gd name="T46" fmla="*/ 912 w 1200"/>
              <a:gd name="T47" fmla="*/ 87 h 1200"/>
              <a:gd name="T48" fmla="*/ 880 w 1200"/>
              <a:gd name="T49" fmla="*/ 69 h 1200"/>
              <a:gd name="T50" fmla="*/ 819 w 1200"/>
              <a:gd name="T51" fmla="*/ 41 h 1200"/>
              <a:gd name="T52" fmla="*/ 618 w 1200"/>
              <a:gd name="T53" fmla="*/ 203 h 1200"/>
              <a:gd name="T54" fmla="*/ 618 w 1200"/>
              <a:gd name="T55" fmla="*/ 247 h 1200"/>
              <a:gd name="T56" fmla="*/ 854 w 1200"/>
              <a:gd name="T57" fmla="*/ 56 h 1200"/>
              <a:gd name="T58" fmla="*/ 819 w 1200"/>
              <a:gd name="T59" fmla="*/ 41 h 1200"/>
              <a:gd name="T60" fmla="*/ 750 w 1200"/>
              <a:gd name="T61" fmla="*/ 19 h 1200"/>
              <a:gd name="T62" fmla="*/ 618 w 1200"/>
              <a:gd name="T63" fmla="*/ 126 h 1200"/>
              <a:gd name="T64" fmla="*/ 618 w 1200"/>
              <a:gd name="T65" fmla="*/ 170 h 1200"/>
              <a:gd name="T66" fmla="*/ 790 w 1200"/>
              <a:gd name="T67" fmla="*/ 31 h 1200"/>
              <a:gd name="T68" fmla="*/ 750 w 1200"/>
              <a:gd name="T69" fmla="*/ 19 h 1200"/>
              <a:gd name="T70" fmla="*/ 672 w 1200"/>
              <a:gd name="T71" fmla="*/ 4 h 1200"/>
              <a:gd name="T72" fmla="*/ 618 w 1200"/>
              <a:gd name="T73" fmla="*/ 48 h 1200"/>
              <a:gd name="T74" fmla="*/ 618 w 1200"/>
              <a:gd name="T75" fmla="*/ 92 h 1200"/>
              <a:gd name="T76" fmla="*/ 718 w 1200"/>
              <a:gd name="T77" fmla="*/ 12 h 1200"/>
              <a:gd name="T78" fmla="*/ 672 w 1200"/>
              <a:gd name="T79" fmla="*/ 4 h 1200"/>
              <a:gd name="T80" fmla="*/ 618 w 1200"/>
              <a:gd name="T81" fmla="*/ 0 h 1200"/>
              <a:gd name="T82" fmla="*/ 618 w 1200"/>
              <a:gd name="T83" fmla="*/ 15 h 1200"/>
              <a:gd name="T84" fmla="*/ 635 w 1200"/>
              <a:gd name="T85" fmla="*/ 1 h 1200"/>
              <a:gd name="T86" fmla="*/ 618 w 1200"/>
              <a:gd name="T87" fmla="*/ 0 h 1200"/>
              <a:gd name="T88" fmla="*/ 577 w 1200"/>
              <a:gd name="T89" fmla="*/ 608 h 1200"/>
              <a:gd name="T90" fmla="*/ 576 w 1200"/>
              <a:gd name="T91" fmla="*/ 605 h 1200"/>
              <a:gd name="T92" fmla="*/ 575 w 1200"/>
              <a:gd name="T93" fmla="*/ 600 h 1200"/>
              <a:gd name="T94" fmla="*/ 575 w 1200"/>
              <a:gd name="T95" fmla="*/ 0 h 1200"/>
              <a:gd name="T96" fmla="*/ 0 w 1200"/>
              <a:gd name="T97" fmla="*/ 600 h 1200"/>
              <a:gd name="T98" fmla="*/ 600 w 1200"/>
              <a:gd name="T99" fmla="*/ 1200 h 1200"/>
              <a:gd name="T100" fmla="*/ 879 w 1200"/>
              <a:gd name="T101" fmla="*/ 1131 h 1200"/>
              <a:gd name="T102" fmla="*/ 578 w 1200"/>
              <a:gd name="T103" fmla="*/ 610 h 1200"/>
              <a:gd name="T104" fmla="*/ 577 w 1200"/>
              <a:gd name="T105" fmla="*/ 608 h 1200"/>
              <a:gd name="T106" fmla="*/ 1077 w 1200"/>
              <a:gd name="T107" fmla="*/ 236 h 1200"/>
              <a:gd name="T108" fmla="*/ 624 w 1200"/>
              <a:gd name="T109" fmla="*/ 605 h 1200"/>
              <a:gd name="T110" fmla="*/ 916 w 1200"/>
              <a:gd name="T111" fmla="*/ 1109 h 1200"/>
              <a:gd name="T112" fmla="*/ 1200 w 1200"/>
              <a:gd name="T113" fmla="*/ 600 h 1200"/>
              <a:gd name="T114" fmla="*/ 1077 w 1200"/>
              <a:gd name="T115" fmla="*/ 236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0" h="1200">
                <a:moveTo>
                  <a:pt x="931" y="1047"/>
                </a:moveTo>
                <a:lnTo>
                  <a:pt x="681" y="615"/>
                </a:lnTo>
                <a:lnTo>
                  <a:pt x="1068" y="299"/>
                </a:lnTo>
                <a:cubicBezTo>
                  <a:pt x="1126" y="389"/>
                  <a:pt x="1156" y="492"/>
                  <a:pt x="1156" y="600"/>
                </a:cubicBezTo>
                <a:cubicBezTo>
                  <a:pt x="1156" y="778"/>
                  <a:pt x="1072" y="942"/>
                  <a:pt x="931" y="1047"/>
                </a:cubicBezTo>
                <a:close/>
                <a:moveTo>
                  <a:pt x="1029" y="181"/>
                </a:moveTo>
                <a:lnTo>
                  <a:pt x="618" y="513"/>
                </a:lnTo>
                <a:lnTo>
                  <a:pt x="618" y="555"/>
                </a:lnTo>
                <a:lnTo>
                  <a:pt x="1049" y="203"/>
                </a:lnTo>
                <a:lnTo>
                  <a:pt x="1029" y="181"/>
                </a:lnTo>
                <a:close/>
                <a:moveTo>
                  <a:pt x="985" y="139"/>
                </a:moveTo>
                <a:lnTo>
                  <a:pt x="618" y="436"/>
                </a:lnTo>
                <a:lnTo>
                  <a:pt x="618" y="480"/>
                </a:lnTo>
                <a:lnTo>
                  <a:pt x="1011" y="163"/>
                </a:lnTo>
                <a:lnTo>
                  <a:pt x="985" y="139"/>
                </a:lnTo>
                <a:close/>
                <a:moveTo>
                  <a:pt x="935" y="102"/>
                </a:moveTo>
                <a:lnTo>
                  <a:pt x="618" y="358"/>
                </a:lnTo>
                <a:lnTo>
                  <a:pt x="618" y="402"/>
                </a:lnTo>
                <a:lnTo>
                  <a:pt x="964" y="123"/>
                </a:lnTo>
                <a:lnTo>
                  <a:pt x="935" y="102"/>
                </a:lnTo>
                <a:close/>
                <a:moveTo>
                  <a:pt x="880" y="69"/>
                </a:moveTo>
                <a:lnTo>
                  <a:pt x="618" y="281"/>
                </a:lnTo>
                <a:lnTo>
                  <a:pt x="618" y="325"/>
                </a:lnTo>
                <a:lnTo>
                  <a:pt x="912" y="87"/>
                </a:lnTo>
                <a:cubicBezTo>
                  <a:pt x="901" y="81"/>
                  <a:pt x="891" y="75"/>
                  <a:pt x="880" y="69"/>
                </a:cubicBezTo>
                <a:close/>
                <a:moveTo>
                  <a:pt x="819" y="41"/>
                </a:moveTo>
                <a:lnTo>
                  <a:pt x="618" y="203"/>
                </a:lnTo>
                <a:lnTo>
                  <a:pt x="618" y="247"/>
                </a:lnTo>
                <a:lnTo>
                  <a:pt x="854" y="56"/>
                </a:lnTo>
                <a:cubicBezTo>
                  <a:pt x="843" y="51"/>
                  <a:pt x="831" y="46"/>
                  <a:pt x="819" y="41"/>
                </a:cubicBezTo>
                <a:close/>
                <a:moveTo>
                  <a:pt x="750" y="19"/>
                </a:moveTo>
                <a:lnTo>
                  <a:pt x="618" y="126"/>
                </a:lnTo>
                <a:lnTo>
                  <a:pt x="618" y="170"/>
                </a:lnTo>
                <a:lnTo>
                  <a:pt x="790" y="31"/>
                </a:lnTo>
                <a:cubicBezTo>
                  <a:pt x="777" y="26"/>
                  <a:pt x="764" y="22"/>
                  <a:pt x="750" y="19"/>
                </a:cubicBezTo>
                <a:close/>
                <a:moveTo>
                  <a:pt x="672" y="4"/>
                </a:moveTo>
                <a:lnTo>
                  <a:pt x="618" y="48"/>
                </a:lnTo>
                <a:lnTo>
                  <a:pt x="618" y="92"/>
                </a:lnTo>
                <a:lnTo>
                  <a:pt x="718" y="12"/>
                </a:lnTo>
                <a:cubicBezTo>
                  <a:pt x="703" y="9"/>
                  <a:pt x="688" y="6"/>
                  <a:pt x="672" y="4"/>
                </a:cubicBezTo>
                <a:close/>
                <a:moveTo>
                  <a:pt x="618" y="0"/>
                </a:moveTo>
                <a:lnTo>
                  <a:pt x="618" y="15"/>
                </a:lnTo>
                <a:lnTo>
                  <a:pt x="635" y="1"/>
                </a:lnTo>
                <a:lnTo>
                  <a:pt x="618" y="0"/>
                </a:lnTo>
                <a:close/>
                <a:moveTo>
                  <a:pt x="577" y="608"/>
                </a:moveTo>
                <a:lnTo>
                  <a:pt x="576" y="605"/>
                </a:lnTo>
                <a:lnTo>
                  <a:pt x="575" y="600"/>
                </a:lnTo>
                <a:lnTo>
                  <a:pt x="575" y="0"/>
                </a:lnTo>
                <a:cubicBezTo>
                  <a:pt x="255" y="13"/>
                  <a:pt x="0" y="277"/>
                  <a:pt x="0" y="600"/>
                </a:cubicBezTo>
                <a:cubicBezTo>
                  <a:pt x="0" y="931"/>
                  <a:pt x="268" y="1200"/>
                  <a:pt x="600" y="1200"/>
                </a:cubicBezTo>
                <a:cubicBezTo>
                  <a:pt x="701" y="1200"/>
                  <a:pt x="796" y="1175"/>
                  <a:pt x="879" y="1131"/>
                </a:cubicBezTo>
                <a:lnTo>
                  <a:pt x="578" y="610"/>
                </a:lnTo>
                <a:lnTo>
                  <a:pt x="577" y="608"/>
                </a:lnTo>
                <a:close/>
                <a:moveTo>
                  <a:pt x="1077" y="236"/>
                </a:moveTo>
                <a:lnTo>
                  <a:pt x="624" y="605"/>
                </a:lnTo>
                <a:lnTo>
                  <a:pt x="916" y="1109"/>
                </a:lnTo>
                <a:cubicBezTo>
                  <a:pt x="1086" y="1003"/>
                  <a:pt x="1200" y="815"/>
                  <a:pt x="1200" y="600"/>
                </a:cubicBezTo>
                <a:cubicBezTo>
                  <a:pt x="1200" y="463"/>
                  <a:pt x="1154" y="337"/>
                  <a:pt x="1077" y="236"/>
                </a:cubicBezTo>
                <a:close/>
              </a:path>
            </a:pathLst>
          </a:custGeom>
          <a:solidFill>
            <a:schemeClr val="bg1"/>
          </a:solidFill>
          <a:ln>
            <a:noFill/>
          </a:ln>
        </p:spPr>
        <p:txBody>
          <a:bodyPr vert="horz" wrap="square" lIns="68580" tIns="34290" rIns="68580" bIns="34290" numCol="1" anchor="t" anchorCtr="0" compatLnSpc="1"/>
          <a:lstStyle/>
          <a:p>
            <a:endParaRPr lang="zh-CN" altLang="en-US" sz="1015">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16"/>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21"/>
                                        </p:tgtEl>
                                        <p:attrNameLst>
                                          <p:attrName>ppt_x</p:attrName>
                                          <p:attrName>ppt_y</p:attrName>
                                        </p:attrNameLst>
                                      </p:cBhvr>
                                      <p:rCtr x="6068"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250" fill="hold"/>
                                        <p:tgtEl>
                                          <p:spTgt spid="8"/>
                                        </p:tgtEl>
                                        <p:attrNameLst>
                                          <p:attrName>ppt_w</p:attrName>
                                        </p:attrNameLst>
                                      </p:cBhvr>
                                      <p:tavLst>
                                        <p:tav tm="0">
                                          <p:val>
                                            <p:fltVal val="0"/>
                                          </p:val>
                                        </p:tav>
                                        <p:tav tm="100000">
                                          <p:val>
                                            <p:strVal val="#ppt_w"/>
                                          </p:val>
                                        </p:tav>
                                      </p:tavLst>
                                    </p:anim>
                                    <p:anim calcmode="lin" valueType="num">
                                      <p:cBhvr>
                                        <p:cTn id="23" dur="250" fill="hold"/>
                                        <p:tgtEl>
                                          <p:spTgt spid="8"/>
                                        </p:tgtEl>
                                        <p:attrNameLst>
                                          <p:attrName>ppt_h</p:attrName>
                                        </p:attrNameLst>
                                      </p:cBhvr>
                                      <p:tavLst>
                                        <p:tav tm="0">
                                          <p:val>
                                            <p:fltVal val="0"/>
                                          </p:val>
                                        </p:tav>
                                        <p:tav tm="100000">
                                          <p:val>
                                            <p:strVal val="#ppt_h"/>
                                          </p:val>
                                        </p:tav>
                                      </p:tavLst>
                                    </p:anim>
                                    <p:animEffect transition="in" filter="fade">
                                      <p:cBhvr>
                                        <p:cTn id="24" dur="250"/>
                                        <p:tgtEl>
                                          <p:spTgt spid="8"/>
                                        </p:tgtEl>
                                      </p:cBhvr>
                                    </p:animEffect>
                                  </p:childTnLst>
                                </p:cTn>
                              </p:par>
                              <p:par>
                                <p:cTn id="25" presetID="6" presetClass="emph" presetSubtype="0" decel="100000" fill="hold" grpId="1" nodeType="withEffect">
                                  <p:stCondLst>
                                    <p:cond delay="200"/>
                                  </p:stCondLst>
                                  <p:childTnLst>
                                    <p:animScale>
                                      <p:cBhvr>
                                        <p:cTn id="26" dur="250" fill="hold"/>
                                        <p:tgtEl>
                                          <p:spTgt spid="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8"/>
                                        </p:tgtEl>
                                      </p:cBhvr>
                                      <p:by x="83000" y="83000"/>
                                    </p:animScale>
                                  </p:childTnLst>
                                </p:cTn>
                              </p:par>
                              <p:par>
                                <p:cTn id="29" presetID="53" presetClass="entr" presetSubtype="16" fill="hold" grpId="0" nodeType="withEffect">
                                  <p:stCondLst>
                                    <p:cond delay="400"/>
                                  </p:stCondLst>
                                  <p:childTnLst>
                                    <p:set>
                                      <p:cBhvr>
                                        <p:cTn id="30" dur="1" fill="hold">
                                          <p:stCondLst>
                                            <p:cond delay="0"/>
                                          </p:stCondLst>
                                        </p:cTn>
                                        <p:tgtEl>
                                          <p:spTgt spid="9"/>
                                        </p:tgtEl>
                                        <p:attrNameLst>
                                          <p:attrName>style.visibility</p:attrName>
                                        </p:attrNameLst>
                                      </p:cBhvr>
                                      <p:to>
                                        <p:strVal val="visible"/>
                                      </p:to>
                                    </p:set>
                                    <p:anim calcmode="lin" valueType="num">
                                      <p:cBhvr>
                                        <p:cTn id="31" dur="250" fill="hold"/>
                                        <p:tgtEl>
                                          <p:spTgt spid="9"/>
                                        </p:tgtEl>
                                        <p:attrNameLst>
                                          <p:attrName>ppt_w</p:attrName>
                                        </p:attrNameLst>
                                      </p:cBhvr>
                                      <p:tavLst>
                                        <p:tav tm="0">
                                          <p:val>
                                            <p:fltVal val="0"/>
                                          </p:val>
                                        </p:tav>
                                        <p:tav tm="100000">
                                          <p:val>
                                            <p:strVal val="#ppt_w"/>
                                          </p:val>
                                        </p:tav>
                                      </p:tavLst>
                                    </p:anim>
                                    <p:anim calcmode="lin" valueType="num">
                                      <p:cBhvr>
                                        <p:cTn id="32" dur="250" fill="hold"/>
                                        <p:tgtEl>
                                          <p:spTgt spid="9"/>
                                        </p:tgtEl>
                                        <p:attrNameLst>
                                          <p:attrName>ppt_h</p:attrName>
                                        </p:attrNameLst>
                                      </p:cBhvr>
                                      <p:tavLst>
                                        <p:tav tm="0">
                                          <p:val>
                                            <p:fltVal val="0"/>
                                          </p:val>
                                        </p:tav>
                                        <p:tav tm="100000">
                                          <p:val>
                                            <p:strVal val="#ppt_h"/>
                                          </p:val>
                                        </p:tav>
                                      </p:tavLst>
                                    </p:anim>
                                    <p:animEffect transition="in" filter="fade">
                                      <p:cBhvr>
                                        <p:cTn id="33" dur="250"/>
                                        <p:tgtEl>
                                          <p:spTgt spid="9"/>
                                        </p:tgtEl>
                                      </p:cBhvr>
                                    </p:animEffect>
                                  </p:childTnLst>
                                </p:cTn>
                              </p:par>
                              <p:par>
                                <p:cTn id="34" presetID="6" presetClass="emph" presetSubtype="0" decel="100000" fill="hold" grpId="1" nodeType="withEffect">
                                  <p:stCondLst>
                                    <p:cond delay="600"/>
                                  </p:stCondLst>
                                  <p:childTnLst>
                                    <p:animScale>
                                      <p:cBhvr>
                                        <p:cTn id="35" dur="250" fill="hold"/>
                                        <p:tgtEl>
                                          <p:spTgt spid="9"/>
                                        </p:tgtEl>
                                      </p:cBhvr>
                                      <p:by x="120000" y="120000"/>
                                    </p:animScale>
                                  </p:childTnLst>
                                </p:cTn>
                              </p:par>
                              <p:par>
                                <p:cTn id="36" presetID="6" presetClass="emph" presetSubtype="0" decel="100000" fill="hold" grpId="2" nodeType="withEffect">
                                  <p:stCondLst>
                                    <p:cond delay="800"/>
                                  </p:stCondLst>
                                  <p:childTnLst>
                                    <p:animScale>
                                      <p:cBhvr>
                                        <p:cTn id="37" dur="250" fill="hold"/>
                                        <p:tgtEl>
                                          <p:spTgt spid="9"/>
                                        </p:tgtEl>
                                      </p:cBhvr>
                                      <p:by x="83000" y="83000"/>
                                    </p:animScale>
                                  </p:childTnLst>
                                </p:cTn>
                              </p:par>
                              <p:par>
                                <p:cTn id="38" presetID="53" presetClass="entr" presetSubtype="16" fill="hold" grpId="0" nodeType="withEffect">
                                  <p:stCondLst>
                                    <p:cond delay="600"/>
                                  </p:stCondLst>
                                  <p:childTnLst>
                                    <p:set>
                                      <p:cBhvr>
                                        <p:cTn id="39" dur="1" fill="hold">
                                          <p:stCondLst>
                                            <p:cond delay="0"/>
                                          </p:stCondLst>
                                        </p:cTn>
                                        <p:tgtEl>
                                          <p:spTgt spid="10"/>
                                        </p:tgtEl>
                                        <p:attrNameLst>
                                          <p:attrName>style.visibility</p:attrName>
                                        </p:attrNameLst>
                                      </p:cBhvr>
                                      <p:to>
                                        <p:strVal val="visible"/>
                                      </p:to>
                                    </p:set>
                                    <p:anim calcmode="lin" valueType="num">
                                      <p:cBhvr>
                                        <p:cTn id="40" dur="250" fill="hold"/>
                                        <p:tgtEl>
                                          <p:spTgt spid="10"/>
                                        </p:tgtEl>
                                        <p:attrNameLst>
                                          <p:attrName>ppt_w</p:attrName>
                                        </p:attrNameLst>
                                      </p:cBhvr>
                                      <p:tavLst>
                                        <p:tav tm="0">
                                          <p:val>
                                            <p:fltVal val="0"/>
                                          </p:val>
                                        </p:tav>
                                        <p:tav tm="100000">
                                          <p:val>
                                            <p:strVal val="#ppt_w"/>
                                          </p:val>
                                        </p:tav>
                                      </p:tavLst>
                                    </p:anim>
                                    <p:anim calcmode="lin" valueType="num">
                                      <p:cBhvr>
                                        <p:cTn id="41" dur="250" fill="hold"/>
                                        <p:tgtEl>
                                          <p:spTgt spid="10"/>
                                        </p:tgtEl>
                                        <p:attrNameLst>
                                          <p:attrName>ppt_h</p:attrName>
                                        </p:attrNameLst>
                                      </p:cBhvr>
                                      <p:tavLst>
                                        <p:tav tm="0">
                                          <p:val>
                                            <p:fltVal val="0"/>
                                          </p:val>
                                        </p:tav>
                                        <p:tav tm="100000">
                                          <p:val>
                                            <p:strVal val="#ppt_h"/>
                                          </p:val>
                                        </p:tav>
                                      </p:tavLst>
                                    </p:anim>
                                    <p:animEffect transition="in" filter="fade">
                                      <p:cBhvr>
                                        <p:cTn id="42" dur="250"/>
                                        <p:tgtEl>
                                          <p:spTgt spid="10"/>
                                        </p:tgtEl>
                                      </p:cBhvr>
                                    </p:animEffect>
                                  </p:childTnLst>
                                </p:cTn>
                              </p:par>
                              <p:par>
                                <p:cTn id="43" presetID="6" presetClass="emph" presetSubtype="0" decel="100000" fill="hold" grpId="1" nodeType="withEffect">
                                  <p:stCondLst>
                                    <p:cond delay="800"/>
                                  </p:stCondLst>
                                  <p:childTnLst>
                                    <p:animScale>
                                      <p:cBhvr>
                                        <p:cTn id="44" dur="250" fill="hold"/>
                                        <p:tgtEl>
                                          <p:spTgt spid="10"/>
                                        </p:tgtEl>
                                      </p:cBhvr>
                                      <p:by x="120000" y="120000"/>
                                    </p:animScale>
                                  </p:childTnLst>
                                </p:cTn>
                              </p:par>
                              <p:par>
                                <p:cTn id="45" presetID="6" presetClass="emph" presetSubtype="0" decel="100000" fill="hold" grpId="2" nodeType="withEffect">
                                  <p:stCondLst>
                                    <p:cond delay="1000"/>
                                  </p:stCondLst>
                                  <p:childTnLst>
                                    <p:animScale>
                                      <p:cBhvr>
                                        <p:cTn id="46" dur="250" fill="hold"/>
                                        <p:tgtEl>
                                          <p:spTgt spid="10"/>
                                        </p:tgtEl>
                                      </p:cBhvr>
                                      <p:by x="83000" y="83000"/>
                                    </p:animScale>
                                  </p:childTnLst>
                                </p:cTn>
                              </p:par>
                              <p:par>
                                <p:cTn id="47" presetID="53" presetClass="entr" presetSubtype="16" fill="hold" grpId="0" nodeType="withEffect">
                                  <p:stCondLst>
                                    <p:cond delay="800"/>
                                  </p:stCondLst>
                                  <p:childTnLst>
                                    <p:set>
                                      <p:cBhvr>
                                        <p:cTn id="48" dur="1" fill="hold">
                                          <p:stCondLst>
                                            <p:cond delay="0"/>
                                          </p:stCondLst>
                                        </p:cTn>
                                        <p:tgtEl>
                                          <p:spTgt spid="11"/>
                                        </p:tgtEl>
                                        <p:attrNameLst>
                                          <p:attrName>style.visibility</p:attrName>
                                        </p:attrNameLst>
                                      </p:cBhvr>
                                      <p:to>
                                        <p:strVal val="visible"/>
                                      </p:to>
                                    </p:set>
                                    <p:anim calcmode="lin" valueType="num">
                                      <p:cBhvr>
                                        <p:cTn id="49" dur="250" fill="hold"/>
                                        <p:tgtEl>
                                          <p:spTgt spid="11"/>
                                        </p:tgtEl>
                                        <p:attrNameLst>
                                          <p:attrName>ppt_w</p:attrName>
                                        </p:attrNameLst>
                                      </p:cBhvr>
                                      <p:tavLst>
                                        <p:tav tm="0">
                                          <p:val>
                                            <p:fltVal val="0"/>
                                          </p:val>
                                        </p:tav>
                                        <p:tav tm="100000">
                                          <p:val>
                                            <p:strVal val="#ppt_w"/>
                                          </p:val>
                                        </p:tav>
                                      </p:tavLst>
                                    </p:anim>
                                    <p:anim calcmode="lin" valueType="num">
                                      <p:cBhvr>
                                        <p:cTn id="50" dur="250" fill="hold"/>
                                        <p:tgtEl>
                                          <p:spTgt spid="11"/>
                                        </p:tgtEl>
                                        <p:attrNameLst>
                                          <p:attrName>ppt_h</p:attrName>
                                        </p:attrNameLst>
                                      </p:cBhvr>
                                      <p:tavLst>
                                        <p:tav tm="0">
                                          <p:val>
                                            <p:fltVal val="0"/>
                                          </p:val>
                                        </p:tav>
                                        <p:tav tm="100000">
                                          <p:val>
                                            <p:strVal val="#ppt_h"/>
                                          </p:val>
                                        </p:tav>
                                      </p:tavLst>
                                    </p:anim>
                                    <p:animEffect transition="in" filter="fade">
                                      <p:cBhvr>
                                        <p:cTn id="51" dur="250"/>
                                        <p:tgtEl>
                                          <p:spTgt spid="11"/>
                                        </p:tgtEl>
                                      </p:cBhvr>
                                    </p:animEffect>
                                  </p:childTnLst>
                                </p:cTn>
                              </p:par>
                              <p:par>
                                <p:cTn id="52" presetID="6" presetClass="emph" presetSubtype="0" decel="100000" fill="hold" grpId="1" nodeType="withEffect">
                                  <p:stCondLst>
                                    <p:cond delay="1000"/>
                                  </p:stCondLst>
                                  <p:childTnLst>
                                    <p:animScale>
                                      <p:cBhvr>
                                        <p:cTn id="53" dur="250" fill="hold"/>
                                        <p:tgtEl>
                                          <p:spTgt spid="11"/>
                                        </p:tgtEl>
                                      </p:cBhvr>
                                      <p:by x="120000" y="120000"/>
                                    </p:animScale>
                                  </p:childTnLst>
                                </p:cTn>
                              </p:par>
                              <p:par>
                                <p:cTn id="54" presetID="6" presetClass="emph" presetSubtype="0" decel="100000" fill="hold" grpId="2" nodeType="withEffect">
                                  <p:stCondLst>
                                    <p:cond delay="1200"/>
                                  </p:stCondLst>
                                  <p:childTnLst>
                                    <p:animScale>
                                      <p:cBhvr>
                                        <p:cTn id="55" dur="250" fill="hold"/>
                                        <p:tgtEl>
                                          <p:spTgt spid="11"/>
                                        </p:tgtEl>
                                      </p:cBhvr>
                                      <p:by x="83000" y="83000"/>
                                    </p:animScale>
                                  </p:childTnLst>
                                </p:cTn>
                              </p:par>
                            </p:childTnLst>
                          </p:cTn>
                        </p:par>
                        <p:par>
                          <p:cTn id="56" fill="hold">
                            <p:stCondLst>
                              <p:cond delay="1000"/>
                            </p:stCondLst>
                            <p:childTnLst>
                              <p:par>
                                <p:cTn id="57" presetID="53" presetClass="entr" presetSubtype="16"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childTnLst>
                                </p:cTn>
                              </p:par>
                              <p:par>
                                <p:cTn id="62" presetID="35" presetClass="path" presetSubtype="0" accel="50000" decel="50000" fill="hold" nodeType="withEffect">
                                  <p:stCondLst>
                                    <p:cond delay="0"/>
                                  </p:stCondLst>
                                  <p:childTnLst>
                                    <p:animMotion origin="layout" path="M 1.11022E-16 -1.85185E-06 L 0.23815 -0.18958" pathEditMode="relative" rAng="0" ptsTypes="AA">
                                      <p:cBhvr>
                                        <p:cTn id="63" dur="1000" spd="-100000" fill="hold"/>
                                        <p:tgtEl>
                                          <p:spTgt spid="13"/>
                                        </p:tgtEl>
                                        <p:attrNameLst>
                                          <p:attrName>ppt_x</p:attrName>
                                          <p:attrName>ppt_y</p:attrName>
                                        </p:attrNameLst>
                                      </p:cBhvr>
                                      <p:rCtr x="11901" y="-9491"/>
                                    </p:animMotion>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par>
                          <p:cTn id="68" fill="hold">
                            <p:stCondLst>
                              <p:cond delay="2000"/>
                            </p:stCondLst>
                            <p:childTnLst>
                              <p:par>
                                <p:cTn id="69" presetID="53" presetClass="entr" presetSubtype="16" fill="hold" grpId="0"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p:cTn id="71" dur="500" fill="hold"/>
                                        <p:tgtEl>
                                          <p:spTgt spid="5"/>
                                        </p:tgtEl>
                                        <p:attrNameLst>
                                          <p:attrName>ppt_w</p:attrName>
                                        </p:attrNameLst>
                                      </p:cBhvr>
                                      <p:tavLst>
                                        <p:tav tm="0">
                                          <p:val>
                                            <p:fltVal val="0"/>
                                          </p:val>
                                        </p:tav>
                                        <p:tav tm="100000">
                                          <p:val>
                                            <p:strVal val="#ppt_w"/>
                                          </p:val>
                                        </p:tav>
                                      </p:tavLst>
                                    </p:anim>
                                    <p:anim calcmode="lin" valueType="num">
                                      <p:cBhvr>
                                        <p:cTn id="72" dur="500" fill="hold"/>
                                        <p:tgtEl>
                                          <p:spTgt spid="5"/>
                                        </p:tgtEl>
                                        <p:attrNameLst>
                                          <p:attrName>ppt_h</p:attrName>
                                        </p:attrNameLst>
                                      </p:cBhvr>
                                      <p:tavLst>
                                        <p:tav tm="0">
                                          <p:val>
                                            <p:fltVal val="0"/>
                                          </p:val>
                                        </p:tav>
                                        <p:tav tm="100000">
                                          <p:val>
                                            <p:strVal val="#ppt_h"/>
                                          </p:val>
                                        </p:tav>
                                      </p:tavLst>
                                    </p:anim>
                                    <p:animEffect transition="in" filter="fade">
                                      <p:cBhvr>
                                        <p:cTn id="73" dur="500"/>
                                        <p:tgtEl>
                                          <p:spTgt spid="5"/>
                                        </p:tgtEl>
                                      </p:cBhvr>
                                    </p:animEffect>
                                  </p:childTnLst>
                                </p:cTn>
                              </p:par>
                              <p:par>
                                <p:cTn id="74" presetID="53" presetClass="entr" presetSubtype="16" fill="hold" grpId="0" nodeType="withEffect">
                                  <p:stCondLst>
                                    <p:cond delay="150"/>
                                  </p:stCondLst>
                                  <p:childTnLst>
                                    <p:set>
                                      <p:cBhvr>
                                        <p:cTn id="75" dur="1" fill="hold">
                                          <p:stCondLst>
                                            <p:cond delay="0"/>
                                          </p:stCondLst>
                                        </p:cTn>
                                        <p:tgtEl>
                                          <p:spTgt spid="6"/>
                                        </p:tgtEl>
                                        <p:attrNameLst>
                                          <p:attrName>style.visibility</p:attrName>
                                        </p:attrNameLst>
                                      </p:cBhvr>
                                      <p:to>
                                        <p:strVal val="visible"/>
                                      </p:to>
                                    </p:set>
                                    <p:anim calcmode="lin" valueType="num">
                                      <p:cBhvr>
                                        <p:cTn id="76" dur="500" fill="hold"/>
                                        <p:tgtEl>
                                          <p:spTgt spid="6"/>
                                        </p:tgtEl>
                                        <p:attrNameLst>
                                          <p:attrName>ppt_w</p:attrName>
                                        </p:attrNameLst>
                                      </p:cBhvr>
                                      <p:tavLst>
                                        <p:tav tm="0">
                                          <p:val>
                                            <p:fltVal val="0"/>
                                          </p:val>
                                        </p:tav>
                                        <p:tav tm="100000">
                                          <p:val>
                                            <p:strVal val="#ppt_w"/>
                                          </p:val>
                                        </p:tav>
                                      </p:tavLst>
                                    </p:anim>
                                    <p:anim calcmode="lin" valueType="num">
                                      <p:cBhvr>
                                        <p:cTn id="77" dur="500" fill="hold"/>
                                        <p:tgtEl>
                                          <p:spTgt spid="6"/>
                                        </p:tgtEl>
                                        <p:attrNameLst>
                                          <p:attrName>ppt_h</p:attrName>
                                        </p:attrNameLst>
                                      </p:cBhvr>
                                      <p:tavLst>
                                        <p:tav tm="0">
                                          <p:val>
                                            <p:fltVal val="0"/>
                                          </p:val>
                                        </p:tav>
                                        <p:tav tm="100000">
                                          <p:val>
                                            <p:strVal val="#ppt_h"/>
                                          </p:val>
                                        </p:tav>
                                      </p:tavLst>
                                    </p:anim>
                                    <p:animEffect transition="in" filter="fade">
                                      <p:cBhvr>
                                        <p:cTn id="78" dur="500"/>
                                        <p:tgtEl>
                                          <p:spTgt spid="6"/>
                                        </p:tgtEl>
                                      </p:cBhvr>
                                    </p:animEffect>
                                  </p:childTnLst>
                                </p:cTn>
                              </p:par>
                              <p:par>
                                <p:cTn id="79" presetID="53" presetClass="entr" presetSubtype="16" fill="hold" grpId="0" nodeType="withEffect">
                                  <p:stCondLst>
                                    <p:cond delay="300"/>
                                  </p:stCondLst>
                                  <p:childTnLst>
                                    <p:set>
                                      <p:cBhvr>
                                        <p:cTn id="80" dur="1" fill="hold">
                                          <p:stCondLst>
                                            <p:cond delay="0"/>
                                          </p:stCondLst>
                                        </p:cTn>
                                        <p:tgtEl>
                                          <p:spTgt spid="7"/>
                                        </p:tgtEl>
                                        <p:attrNameLst>
                                          <p:attrName>style.visibility</p:attrName>
                                        </p:attrNameLst>
                                      </p:cBhvr>
                                      <p:to>
                                        <p:strVal val="visible"/>
                                      </p:to>
                                    </p:set>
                                    <p:anim calcmode="lin" valueType="num">
                                      <p:cBhvr>
                                        <p:cTn id="81" dur="500" fill="hold"/>
                                        <p:tgtEl>
                                          <p:spTgt spid="7"/>
                                        </p:tgtEl>
                                        <p:attrNameLst>
                                          <p:attrName>ppt_w</p:attrName>
                                        </p:attrNameLst>
                                      </p:cBhvr>
                                      <p:tavLst>
                                        <p:tav tm="0">
                                          <p:val>
                                            <p:fltVal val="0"/>
                                          </p:val>
                                        </p:tav>
                                        <p:tav tm="100000">
                                          <p:val>
                                            <p:strVal val="#ppt_w"/>
                                          </p:val>
                                        </p:tav>
                                      </p:tavLst>
                                    </p:anim>
                                    <p:anim calcmode="lin" valueType="num">
                                      <p:cBhvr>
                                        <p:cTn id="82" dur="500" fill="hold"/>
                                        <p:tgtEl>
                                          <p:spTgt spid="7"/>
                                        </p:tgtEl>
                                        <p:attrNameLst>
                                          <p:attrName>ppt_h</p:attrName>
                                        </p:attrNameLst>
                                      </p:cBhvr>
                                      <p:tavLst>
                                        <p:tav tm="0">
                                          <p:val>
                                            <p:fltVal val="0"/>
                                          </p:val>
                                        </p:tav>
                                        <p:tav tm="100000">
                                          <p:val>
                                            <p:strVal val="#ppt_h"/>
                                          </p:val>
                                        </p:tav>
                                      </p:tavLst>
                                    </p:anim>
                                    <p:animEffect transition="in" filter="fade">
                                      <p:cBhvr>
                                        <p:cTn id="83" dur="500"/>
                                        <p:tgtEl>
                                          <p:spTgt spid="7"/>
                                        </p:tgtEl>
                                      </p:cBhvr>
                                    </p:animEffect>
                                  </p:childTnLst>
                                </p:cTn>
                              </p:par>
                              <p:par>
                                <p:cTn id="84" presetID="53" presetClass="entr" presetSubtype="16" fill="hold" grpId="0" nodeType="withEffect">
                                  <p:stCondLst>
                                    <p:cond delay="45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2500"/>
                            </p:stCondLst>
                            <p:childTnLst>
                              <p:par>
                                <p:cTn id="90" presetID="53" presetClass="entr" presetSubtype="1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fltVal val="0"/>
                                          </p:val>
                                        </p:tav>
                                        <p:tav tm="100000">
                                          <p:val>
                                            <p:strVal val="#ppt_w"/>
                                          </p:val>
                                        </p:tav>
                                      </p:tavLst>
                                    </p:anim>
                                    <p:anim calcmode="lin" valueType="num">
                                      <p:cBhvr>
                                        <p:cTn id="93" dur="500" fill="hold"/>
                                        <p:tgtEl>
                                          <p:spTgt spid="33"/>
                                        </p:tgtEl>
                                        <p:attrNameLst>
                                          <p:attrName>ppt_h</p:attrName>
                                        </p:attrNameLst>
                                      </p:cBhvr>
                                      <p:tavLst>
                                        <p:tav tm="0">
                                          <p:val>
                                            <p:fltVal val="0"/>
                                          </p:val>
                                        </p:tav>
                                        <p:tav tm="100000">
                                          <p:val>
                                            <p:strVal val="#ppt_h"/>
                                          </p:val>
                                        </p:tav>
                                      </p:tavLst>
                                    </p:anim>
                                    <p:animEffect transition="in" filter="fade">
                                      <p:cBhvr>
                                        <p:cTn id="94" dur="500"/>
                                        <p:tgtEl>
                                          <p:spTgt spid="33"/>
                                        </p:tgtEl>
                                      </p:cBhvr>
                                    </p:animEffect>
                                  </p:childTnLst>
                                </p:cTn>
                              </p:par>
                              <p:par>
                                <p:cTn id="95" presetID="53" presetClass="entr" presetSubtype="16" fill="hold" nodeType="withEffect">
                                  <p:stCondLst>
                                    <p:cond delay="150"/>
                                  </p:stCondLst>
                                  <p:childTnLst>
                                    <p:set>
                                      <p:cBhvr>
                                        <p:cTn id="96" dur="1" fill="hold">
                                          <p:stCondLst>
                                            <p:cond delay="0"/>
                                          </p:stCondLst>
                                        </p:cTn>
                                        <p:tgtEl>
                                          <p:spTgt spid="30"/>
                                        </p:tgtEl>
                                        <p:attrNameLst>
                                          <p:attrName>style.visibility</p:attrName>
                                        </p:attrNameLst>
                                      </p:cBhvr>
                                      <p:to>
                                        <p:strVal val="visible"/>
                                      </p:to>
                                    </p:set>
                                    <p:anim calcmode="lin" valueType="num">
                                      <p:cBhvr>
                                        <p:cTn id="97" dur="500" fill="hold"/>
                                        <p:tgtEl>
                                          <p:spTgt spid="30"/>
                                        </p:tgtEl>
                                        <p:attrNameLst>
                                          <p:attrName>ppt_w</p:attrName>
                                        </p:attrNameLst>
                                      </p:cBhvr>
                                      <p:tavLst>
                                        <p:tav tm="0">
                                          <p:val>
                                            <p:fltVal val="0"/>
                                          </p:val>
                                        </p:tav>
                                        <p:tav tm="100000">
                                          <p:val>
                                            <p:strVal val="#ppt_w"/>
                                          </p:val>
                                        </p:tav>
                                      </p:tavLst>
                                    </p:anim>
                                    <p:anim calcmode="lin" valueType="num">
                                      <p:cBhvr>
                                        <p:cTn id="98" dur="500" fill="hold"/>
                                        <p:tgtEl>
                                          <p:spTgt spid="30"/>
                                        </p:tgtEl>
                                        <p:attrNameLst>
                                          <p:attrName>ppt_h</p:attrName>
                                        </p:attrNameLst>
                                      </p:cBhvr>
                                      <p:tavLst>
                                        <p:tav tm="0">
                                          <p:val>
                                            <p:fltVal val="0"/>
                                          </p:val>
                                        </p:tav>
                                        <p:tav tm="100000">
                                          <p:val>
                                            <p:strVal val="#ppt_h"/>
                                          </p:val>
                                        </p:tav>
                                      </p:tavLst>
                                    </p:anim>
                                    <p:animEffect transition="in" filter="fade">
                                      <p:cBhvr>
                                        <p:cTn id="99" dur="500"/>
                                        <p:tgtEl>
                                          <p:spTgt spid="30"/>
                                        </p:tgtEl>
                                      </p:cBhvr>
                                    </p:animEffect>
                                  </p:childTnLst>
                                </p:cTn>
                              </p:par>
                              <p:par>
                                <p:cTn id="100" presetID="53" presetClass="entr" presetSubtype="16" fill="hold" grpId="0" nodeType="withEffect">
                                  <p:stCondLst>
                                    <p:cond delay="300"/>
                                  </p:stCondLst>
                                  <p:childTnLst>
                                    <p:set>
                                      <p:cBhvr>
                                        <p:cTn id="101" dur="1" fill="hold">
                                          <p:stCondLst>
                                            <p:cond delay="0"/>
                                          </p:stCondLst>
                                        </p:cTn>
                                        <p:tgtEl>
                                          <p:spTgt spid="35"/>
                                        </p:tgtEl>
                                        <p:attrNameLst>
                                          <p:attrName>style.visibility</p:attrName>
                                        </p:attrNameLst>
                                      </p:cBhvr>
                                      <p:to>
                                        <p:strVal val="visible"/>
                                      </p:to>
                                    </p:set>
                                    <p:anim calcmode="lin" valueType="num">
                                      <p:cBhvr>
                                        <p:cTn id="102" dur="500" fill="hold"/>
                                        <p:tgtEl>
                                          <p:spTgt spid="35"/>
                                        </p:tgtEl>
                                        <p:attrNameLst>
                                          <p:attrName>ppt_w</p:attrName>
                                        </p:attrNameLst>
                                      </p:cBhvr>
                                      <p:tavLst>
                                        <p:tav tm="0">
                                          <p:val>
                                            <p:fltVal val="0"/>
                                          </p:val>
                                        </p:tav>
                                        <p:tav tm="100000">
                                          <p:val>
                                            <p:strVal val="#ppt_w"/>
                                          </p:val>
                                        </p:tav>
                                      </p:tavLst>
                                    </p:anim>
                                    <p:anim calcmode="lin" valueType="num">
                                      <p:cBhvr>
                                        <p:cTn id="103" dur="500" fill="hold"/>
                                        <p:tgtEl>
                                          <p:spTgt spid="35"/>
                                        </p:tgtEl>
                                        <p:attrNameLst>
                                          <p:attrName>ppt_h</p:attrName>
                                        </p:attrNameLst>
                                      </p:cBhvr>
                                      <p:tavLst>
                                        <p:tav tm="0">
                                          <p:val>
                                            <p:fltVal val="0"/>
                                          </p:val>
                                        </p:tav>
                                        <p:tav tm="100000">
                                          <p:val>
                                            <p:strVal val="#ppt_h"/>
                                          </p:val>
                                        </p:tav>
                                      </p:tavLst>
                                    </p:anim>
                                    <p:animEffect transition="in" filter="fade">
                                      <p:cBhvr>
                                        <p:cTn id="104" dur="500"/>
                                        <p:tgtEl>
                                          <p:spTgt spid="35"/>
                                        </p:tgtEl>
                                      </p:cBhvr>
                                    </p:animEffect>
                                  </p:childTnLst>
                                </p:cTn>
                              </p:par>
                              <p:par>
                                <p:cTn id="105" presetID="53" presetClass="entr" presetSubtype="16" fill="hold" grpId="0" nodeType="withEffect">
                                  <p:stCondLst>
                                    <p:cond delay="450"/>
                                  </p:stCondLst>
                                  <p:childTnLst>
                                    <p:set>
                                      <p:cBhvr>
                                        <p:cTn id="106" dur="1" fill="hold">
                                          <p:stCondLst>
                                            <p:cond delay="0"/>
                                          </p:stCondLst>
                                        </p:cTn>
                                        <p:tgtEl>
                                          <p:spTgt spid="34"/>
                                        </p:tgtEl>
                                        <p:attrNameLst>
                                          <p:attrName>style.visibility</p:attrName>
                                        </p:attrNameLst>
                                      </p:cBhvr>
                                      <p:to>
                                        <p:strVal val="visible"/>
                                      </p:to>
                                    </p:set>
                                    <p:anim calcmode="lin" valueType="num">
                                      <p:cBhvr>
                                        <p:cTn id="107" dur="500" fill="hold"/>
                                        <p:tgtEl>
                                          <p:spTgt spid="34"/>
                                        </p:tgtEl>
                                        <p:attrNameLst>
                                          <p:attrName>ppt_w</p:attrName>
                                        </p:attrNameLst>
                                      </p:cBhvr>
                                      <p:tavLst>
                                        <p:tav tm="0">
                                          <p:val>
                                            <p:fltVal val="0"/>
                                          </p:val>
                                        </p:tav>
                                        <p:tav tm="100000">
                                          <p:val>
                                            <p:strVal val="#ppt_w"/>
                                          </p:val>
                                        </p:tav>
                                      </p:tavLst>
                                    </p:anim>
                                    <p:anim calcmode="lin" valueType="num">
                                      <p:cBhvr>
                                        <p:cTn id="108" dur="500" fill="hold"/>
                                        <p:tgtEl>
                                          <p:spTgt spid="34"/>
                                        </p:tgtEl>
                                        <p:attrNameLst>
                                          <p:attrName>ppt_h</p:attrName>
                                        </p:attrNameLst>
                                      </p:cBhvr>
                                      <p:tavLst>
                                        <p:tav tm="0">
                                          <p:val>
                                            <p:fltVal val="0"/>
                                          </p:val>
                                        </p:tav>
                                        <p:tav tm="100000">
                                          <p:val>
                                            <p:strVal val="#ppt_h"/>
                                          </p:val>
                                        </p:tav>
                                      </p:tavLst>
                                    </p:anim>
                                    <p:animEffect transition="in" filter="fade">
                                      <p:cBhvr>
                                        <p:cTn id="109" dur="500"/>
                                        <p:tgtEl>
                                          <p:spTgt spid="34"/>
                                        </p:tgtEl>
                                      </p:cBhvr>
                                    </p:animEffect>
                                  </p:childTnLst>
                                </p:cTn>
                              </p:par>
                            </p:childTnLst>
                          </p:cTn>
                        </p:par>
                        <p:par>
                          <p:cTn id="110" fill="hold">
                            <p:stCondLst>
                              <p:cond delay="3000"/>
                            </p:stCondLst>
                            <p:childTnLst>
                              <p:par>
                                <p:cTn id="111" presetID="53" presetClass="entr" presetSubtype="16" fill="hold" grpId="0" nodeType="afterEffect">
                                  <p:stCondLst>
                                    <p:cond delay="0"/>
                                  </p:stCondLst>
                                  <p:childTnLst>
                                    <p:set>
                                      <p:cBhvr>
                                        <p:cTn id="112" dur="1" fill="hold">
                                          <p:stCondLst>
                                            <p:cond delay="0"/>
                                          </p:stCondLst>
                                        </p:cTn>
                                        <p:tgtEl>
                                          <p:spTgt spid="23"/>
                                        </p:tgtEl>
                                        <p:attrNameLst>
                                          <p:attrName>style.visibility</p:attrName>
                                        </p:attrNameLst>
                                      </p:cBhvr>
                                      <p:to>
                                        <p:strVal val="visible"/>
                                      </p:to>
                                    </p:set>
                                    <p:anim calcmode="lin" valueType="num">
                                      <p:cBhvr>
                                        <p:cTn id="113" dur="500" fill="hold"/>
                                        <p:tgtEl>
                                          <p:spTgt spid="23"/>
                                        </p:tgtEl>
                                        <p:attrNameLst>
                                          <p:attrName>ppt_w</p:attrName>
                                        </p:attrNameLst>
                                      </p:cBhvr>
                                      <p:tavLst>
                                        <p:tav tm="0">
                                          <p:val>
                                            <p:fltVal val="0"/>
                                          </p:val>
                                        </p:tav>
                                        <p:tav tm="100000">
                                          <p:val>
                                            <p:strVal val="#ppt_w"/>
                                          </p:val>
                                        </p:tav>
                                      </p:tavLst>
                                    </p:anim>
                                    <p:anim calcmode="lin" valueType="num">
                                      <p:cBhvr>
                                        <p:cTn id="114" dur="500" fill="hold"/>
                                        <p:tgtEl>
                                          <p:spTgt spid="23"/>
                                        </p:tgtEl>
                                        <p:attrNameLst>
                                          <p:attrName>ppt_h</p:attrName>
                                        </p:attrNameLst>
                                      </p:cBhvr>
                                      <p:tavLst>
                                        <p:tav tm="0">
                                          <p:val>
                                            <p:fltVal val="0"/>
                                          </p:val>
                                        </p:tav>
                                        <p:tav tm="100000">
                                          <p:val>
                                            <p:strVal val="#ppt_h"/>
                                          </p:val>
                                        </p:tav>
                                      </p:tavLst>
                                    </p:anim>
                                    <p:animEffect transition="in" filter="fade">
                                      <p:cBhvr>
                                        <p:cTn id="115" dur="500"/>
                                        <p:tgtEl>
                                          <p:spTgt spid="23"/>
                                        </p:tgtEl>
                                      </p:cBhvr>
                                    </p:animEffect>
                                  </p:childTnLst>
                                </p:cTn>
                              </p:par>
                            </p:childTnLst>
                          </p:cTn>
                        </p:par>
                        <p:par>
                          <p:cTn id="116" fill="hold">
                            <p:stCondLst>
                              <p:cond delay="3500"/>
                            </p:stCondLst>
                            <p:childTnLst>
                              <p:par>
                                <p:cTn id="117" presetID="53" presetClass="entr" presetSubtype="16" fill="hold" grpId="0" nodeType="afterEffect">
                                  <p:stCondLst>
                                    <p:cond delay="0"/>
                                  </p:stCondLst>
                                  <p:iterate type="lt">
                                    <p:tmPct val="10000"/>
                                  </p:iterate>
                                  <p:childTnLst>
                                    <p:set>
                                      <p:cBhvr>
                                        <p:cTn id="118" dur="1" fill="hold">
                                          <p:stCondLst>
                                            <p:cond delay="0"/>
                                          </p:stCondLst>
                                        </p:cTn>
                                        <p:tgtEl>
                                          <p:spTgt spid="22"/>
                                        </p:tgtEl>
                                        <p:attrNameLst>
                                          <p:attrName>style.visibility</p:attrName>
                                        </p:attrNameLst>
                                      </p:cBhvr>
                                      <p:to>
                                        <p:strVal val="visible"/>
                                      </p:to>
                                    </p:set>
                                    <p:anim calcmode="lin" valueType="num">
                                      <p:cBhvr>
                                        <p:cTn id="119" dur="250" fill="hold"/>
                                        <p:tgtEl>
                                          <p:spTgt spid="22"/>
                                        </p:tgtEl>
                                        <p:attrNameLst>
                                          <p:attrName>ppt_w</p:attrName>
                                        </p:attrNameLst>
                                      </p:cBhvr>
                                      <p:tavLst>
                                        <p:tav tm="0">
                                          <p:val>
                                            <p:fltVal val="0"/>
                                          </p:val>
                                        </p:tav>
                                        <p:tav tm="100000">
                                          <p:val>
                                            <p:strVal val="#ppt_w"/>
                                          </p:val>
                                        </p:tav>
                                      </p:tavLst>
                                    </p:anim>
                                    <p:anim calcmode="lin" valueType="num">
                                      <p:cBhvr>
                                        <p:cTn id="120" dur="250" fill="hold"/>
                                        <p:tgtEl>
                                          <p:spTgt spid="22"/>
                                        </p:tgtEl>
                                        <p:attrNameLst>
                                          <p:attrName>ppt_h</p:attrName>
                                        </p:attrNameLst>
                                      </p:cBhvr>
                                      <p:tavLst>
                                        <p:tav tm="0">
                                          <p:val>
                                            <p:fltVal val="0"/>
                                          </p:val>
                                        </p:tav>
                                        <p:tav tm="100000">
                                          <p:val>
                                            <p:strVal val="#ppt_h"/>
                                          </p:val>
                                        </p:tav>
                                      </p:tavLst>
                                    </p:anim>
                                    <p:animEffect transition="in" filter="fade">
                                      <p:cBhvr>
                                        <p:cTn id="121" dur="250"/>
                                        <p:tgtEl>
                                          <p:spTgt spid="22"/>
                                        </p:tgtEl>
                                      </p:cBhvr>
                                    </p:animEffect>
                                  </p:childTnLst>
                                </p:cTn>
                              </p:par>
                            </p:childTnLst>
                          </p:cTn>
                        </p:par>
                        <p:par>
                          <p:cTn id="122" fill="hold">
                            <p:stCondLst>
                              <p:cond delay="7800"/>
                            </p:stCondLst>
                            <p:childTnLst>
                              <p:par>
                                <p:cTn id="123" presetID="53" presetClass="entr" presetSubtype="16" fill="hold" grpId="0" nodeType="afterEffect">
                                  <p:stCondLst>
                                    <p:cond delay="0"/>
                                  </p:stCondLst>
                                  <p:childTnLst>
                                    <p:set>
                                      <p:cBhvr>
                                        <p:cTn id="124" dur="1" fill="hold">
                                          <p:stCondLst>
                                            <p:cond delay="0"/>
                                          </p:stCondLst>
                                        </p:cTn>
                                        <p:tgtEl>
                                          <p:spTgt spid="25"/>
                                        </p:tgtEl>
                                        <p:attrNameLst>
                                          <p:attrName>style.visibility</p:attrName>
                                        </p:attrNameLst>
                                      </p:cBhvr>
                                      <p:to>
                                        <p:strVal val="visible"/>
                                      </p:to>
                                    </p:set>
                                    <p:anim calcmode="lin" valueType="num">
                                      <p:cBhvr>
                                        <p:cTn id="125" dur="500" fill="hold"/>
                                        <p:tgtEl>
                                          <p:spTgt spid="25"/>
                                        </p:tgtEl>
                                        <p:attrNameLst>
                                          <p:attrName>ppt_w</p:attrName>
                                        </p:attrNameLst>
                                      </p:cBhvr>
                                      <p:tavLst>
                                        <p:tav tm="0">
                                          <p:val>
                                            <p:fltVal val="0"/>
                                          </p:val>
                                        </p:tav>
                                        <p:tav tm="100000">
                                          <p:val>
                                            <p:strVal val="#ppt_w"/>
                                          </p:val>
                                        </p:tav>
                                      </p:tavLst>
                                    </p:anim>
                                    <p:anim calcmode="lin" valueType="num">
                                      <p:cBhvr>
                                        <p:cTn id="126" dur="500" fill="hold"/>
                                        <p:tgtEl>
                                          <p:spTgt spid="25"/>
                                        </p:tgtEl>
                                        <p:attrNameLst>
                                          <p:attrName>ppt_h</p:attrName>
                                        </p:attrNameLst>
                                      </p:cBhvr>
                                      <p:tavLst>
                                        <p:tav tm="0">
                                          <p:val>
                                            <p:fltVal val="0"/>
                                          </p:val>
                                        </p:tav>
                                        <p:tav tm="100000">
                                          <p:val>
                                            <p:strVal val="#ppt_h"/>
                                          </p:val>
                                        </p:tav>
                                      </p:tavLst>
                                    </p:anim>
                                    <p:animEffect transition="in" filter="fade">
                                      <p:cBhvr>
                                        <p:cTn id="127" dur="500"/>
                                        <p:tgtEl>
                                          <p:spTgt spid="25"/>
                                        </p:tgtEl>
                                      </p:cBhvr>
                                    </p:animEffect>
                                  </p:childTnLst>
                                </p:cTn>
                              </p:par>
                            </p:childTnLst>
                          </p:cTn>
                        </p:par>
                        <p:par>
                          <p:cTn id="128" fill="hold">
                            <p:stCondLst>
                              <p:cond delay="8300"/>
                            </p:stCondLst>
                            <p:childTnLst>
                              <p:par>
                                <p:cTn id="129" presetID="53" presetClass="entr" presetSubtype="16" fill="hold" grpId="0" nodeType="afterEffect">
                                  <p:stCondLst>
                                    <p:cond delay="0"/>
                                  </p:stCondLst>
                                  <p:iterate type="lt">
                                    <p:tmPct val="10000"/>
                                  </p:iterate>
                                  <p:childTnLst>
                                    <p:set>
                                      <p:cBhvr>
                                        <p:cTn id="130" dur="1" fill="hold">
                                          <p:stCondLst>
                                            <p:cond delay="0"/>
                                          </p:stCondLst>
                                        </p:cTn>
                                        <p:tgtEl>
                                          <p:spTgt spid="24"/>
                                        </p:tgtEl>
                                        <p:attrNameLst>
                                          <p:attrName>style.visibility</p:attrName>
                                        </p:attrNameLst>
                                      </p:cBhvr>
                                      <p:to>
                                        <p:strVal val="visible"/>
                                      </p:to>
                                    </p:set>
                                    <p:anim calcmode="lin" valueType="num">
                                      <p:cBhvr>
                                        <p:cTn id="131" dur="250" fill="hold"/>
                                        <p:tgtEl>
                                          <p:spTgt spid="24"/>
                                        </p:tgtEl>
                                        <p:attrNameLst>
                                          <p:attrName>ppt_w</p:attrName>
                                        </p:attrNameLst>
                                      </p:cBhvr>
                                      <p:tavLst>
                                        <p:tav tm="0">
                                          <p:val>
                                            <p:fltVal val="0"/>
                                          </p:val>
                                        </p:tav>
                                        <p:tav tm="100000">
                                          <p:val>
                                            <p:strVal val="#ppt_w"/>
                                          </p:val>
                                        </p:tav>
                                      </p:tavLst>
                                    </p:anim>
                                    <p:anim calcmode="lin" valueType="num">
                                      <p:cBhvr>
                                        <p:cTn id="132" dur="250" fill="hold"/>
                                        <p:tgtEl>
                                          <p:spTgt spid="24"/>
                                        </p:tgtEl>
                                        <p:attrNameLst>
                                          <p:attrName>ppt_h</p:attrName>
                                        </p:attrNameLst>
                                      </p:cBhvr>
                                      <p:tavLst>
                                        <p:tav tm="0">
                                          <p:val>
                                            <p:fltVal val="0"/>
                                          </p:val>
                                        </p:tav>
                                        <p:tav tm="100000">
                                          <p:val>
                                            <p:strVal val="#ppt_h"/>
                                          </p:val>
                                        </p:tav>
                                      </p:tavLst>
                                    </p:anim>
                                    <p:animEffect transition="in" filter="fade">
                                      <p:cBhvr>
                                        <p:cTn id="133" dur="250"/>
                                        <p:tgtEl>
                                          <p:spTgt spid="24"/>
                                        </p:tgtEl>
                                      </p:cBhvr>
                                    </p:animEffect>
                                  </p:childTnLst>
                                </p:cTn>
                              </p:par>
                            </p:childTnLst>
                          </p:cTn>
                        </p:par>
                        <p:par>
                          <p:cTn id="134" fill="hold">
                            <p:stCondLst>
                              <p:cond delay="9750"/>
                            </p:stCondLst>
                            <p:childTnLst>
                              <p:par>
                                <p:cTn id="135" presetID="53" presetClass="entr" presetSubtype="16"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 calcmode="lin" valueType="num">
                                      <p:cBhvr>
                                        <p:cTn id="137" dur="500" fill="hold"/>
                                        <p:tgtEl>
                                          <p:spTgt spid="27"/>
                                        </p:tgtEl>
                                        <p:attrNameLst>
                                          <p:attrName>ppt_w</p:attrName>
                                        </p:attrNameLst>
                                      </p:cBhvr>
                                      <p:tavLst>
                                        <p:tav tm="0">
                                          <p:val>
                                            <p:fltVal val="0"/>
                                          </p:val>
                                        </p:tav>
                                        <p:tav tm="100000">
                                          <p:val>
                                            <p:strVal val="#ppt_w"/>
                                          </p:val>
                                        </p:tav>
                                      </p:tavLst>
                                    </p:anim>
                                    <p:anim calcmode="lin" valueType="num">
                                      <p:cBhvr>
                                        <p:cTn id="138" dur="500" fill="hold"/>
                                        <p:tgtEl>
                                          <p:spTgt spid="27"/>
                                        </p:tgtEl>
                                        <p:attrNameLst>
                                          <p:attrName>ppt_h</p:attrName>
                                        </p:attrNameLst>
                                      </p:cBhvr>
                                      <p:tavLst>
                                        <p:tav tm="0">
                                          <p:val>
                                            <p:fltVal val="0"/>
                                          </p:val>
                                        </p:tav>
                                        <p:tav tm="100000">
                                          <p:val>
                                            <p:strVal val="#ppt_h"/>
                                          </p:val>
                                        </p:tav>
                                      </p:tavLst>
                                    </p:anim>
                                    <p:animEffect transition="in" filter="fade">
                                      <p:cBhvr>
                                        <p:cTn id="139" dur="500"/>
                                        <p:tgtEl>
                                          <p:spTgt spid="27"/>
                                        </p:tgtEl>
                                      </p:cBhvr>
                                    </p:animEffect>
                                  </p:childTnLst>
                                </p:cTn>
                              </p:par>
                            </p:childTnLst>
                          </p:cTn>
                        </p:par>
                        <p:par>
                          <p:cTn id="140" fill="hold">
                            <p:stCondLst>
                              <p:cond delay="10250"/>
                            </p:stCondLst>
                            <p:childTnLst>
                              <p:par>
                                <p:cTn id="141" presetID="53" presetClass="entr" presetSubtype="16" fill="hold" grpId="0" nodeType="afterEffect">
                                  <p:stCondLst>
                                    <p:cond delay="0"/>
                                  </p:stCondLst>
                                  <p:iterate type="lt">
                                    <p:tmPct val="10000"/>
                                  </p:iterate>
                                  <p:childTnLst>
                                    <p:set>
                                      <p:cBhvr>
                                        <p:cTn id="142" dur="1" fill="hold">
                                          <p:stCondLst>
                                            <p:cond delay="0"/>
                                          </p:stCondLst>
                                        </p:cTn>
                                        <p:tgtEl>
                                          <p:spTgt spid="26"/>
                                        </p:tgtEl>
                                        <p:attrNameLst>
                                          <p:attrName>style.visibility</p:attrName>
                                        </p:attrNameLst>
                                      </p:cBhvr>
                                      <p:to>
                                        <p:strVal val="visible"/>
                                      </p:to>
                                    </p:set>
                                    <p:anim calcmode="lin" valueType="num">
                                      <p:cBhvr>
                                        <p:cTn id="143" dur="250" fill="hold"/>
                                        <p:tgtEl>
                                          <p:spTgt spid="26"/>
                                        </p:tgtEl>
                                        <p:attrNameLst>
                                          <p:attrName>ppt_w</p:attrName>
                                        </p:attrNameLst>
                                      </p:cBhvr>
                                      <p:tavLst>
                                        <p:tav tm="0">
                                          <p:val>
                                            <p:fltVal val="0"/>
                                          </p:val>
                                        </p:tav>
                                        <p:tav tm="100000">
                                          <p:val>
                                            <p:strVal val="#ppt_w"/>
                                          </p:val>
                                        </p:tav>
                                      </p:tavLst>
                                    </p:anim>
                                    <p:anim calcmode="lin" valueType="num">
                                      <p:cBhvr>
                                        <p:cTn id="144" dur="250" fill="hold"/>
                                        <p:tgtEl>
                                          <p:spTgt spid="26"/>
                                        </p:tgtEl>
                                        <p:attrNameLst>
                                          <p:attrName>ppt_h</p:attrName>
                                        </p:attrNameLst>
                                      </p:cBhvr>
                                      <p:tavLst>
                                        <p:tav tm="0">
                                          <p:val>
                                            <p:fltVal val="0"/>
                                          </p:val>
                                        </p:tav>
                                        <p:tav tm="100000">
                                          <p:val>
                                            <p:strVal val="#ppt_h"/>
                                          </p:val>
                                        </p:tav>
                                      </p:tavLst>
                                    </p:anim>
                                    <p:animEffect transition="in" filter="fade">
                                      <p:cBhvr>
                                        <p:cTn id="145" dur="250"/>
                                        <p:tgtEl>
                                          <p:spTgt spid="26"/>
                                        </p:tgtEl>
                                      </p:cBhvr>
                                    </p:animEffect>
                                  </p:childTnLst>
                                </p:cTn>
                              </p:par>
                            </p:childTnLst>
                          </p:cTn>
                        </p:par>
                        <p:par>
                          <p:cTn id="146" fill="hold">
                            <p:stCondLst>
                              <p:cond delay="11699"/>
                            </p:stCondLst>
                            <p:childTnLst>
                              <p:par>
                                <p:cTn id="147" presetID="53" presetClass="entr" presetSubtype="16" fill="hold" grpId="0" nodeType="afterEffect">
                                  <p:stCondLst>
                                    <p:cond delay="0"/>
                                  </p:stCondLst>
                                  <p:childTnLst>
                                    <p:set>
                                      <p:cBhvr>
                                        <p:cTn id="148" dur="1" fill="hold">
                                          <p:stCondLst>
                                            <p:cond delay="0"/>
                                          </p:stCondLst>
                                        </p:cTn>
                                        <p:tgtEl>
                                          <p:spTgt spid="29"/>
                                        </p:tgtEl>
                                        <p:attrNameLst>
                                          <p:attrName>style.visibility</p:attrName>
                                        </p:attrNameLst>
                                      </p:cBhvr>
                                      <p:to>
                                        <p:strVal val="visible"/>
                                      </p:to>
                                    </p:set>
                                    <p:anim calcmode="lin" valueType="num">
                                      <p:cBhvr>
                                        <p:cTn id="149" dur="500" fill="hold"/>
                                        <p:tgtEl>
                                          <p:spTgt spid="29"/>
                                        </p:tgtEl>
                                        <p:attrNameLst>
                                          <p:attrName>ppt_w</p:attrName>
                                        </p:attrNameLst>
                                      </p:cBhvr>
                                      <p:tavLst>
                                        <p:tav tm="0">
                                          <p:val>
                                            <p:fltVal val="0"/>
                                          </p:val>
                                        </p:tav>
                                        <p:tav tm="100000">
                                          <p:val>
                                            <p:strVal val="#ppt_w"/>
                                          </p:val>
                                        </p:tav>
                                      </p:tavLst>
                                    </p:anim>
                                    <p:anim calcmode="lin" valueType="num">
                                      <p:cBhvr>
                                        <p:cTn id="150" dur="500" fill="hold"/>
                                        <p:tgtEl>
                                          <p:spTgt spid="29"/>
                                        </p:tgtEl>
                                        <p:attrNameLst>
                                          <p:attrName>ppt_h</p:attrName>
                                        </p:attrNameLst>
                                      </p:cBhvr>
                                      <p:tavLst>
                                        <p:tav tm="0">
                                          <p:val>
                                            <p:fltVal val="0"/>
                                          </p:val>
                                        </p:tav>
                                        <p:tav tm="100000">
                                          <p:val>
                                            <p:strVal val="#ppt_h"/>
                                          </p:val>
                                        </p:tav>
                                      </p:tavLst>
                                    </p:anim>
                                    <p:animEffect transition="in" filter="fade">
                                      <p:cBhvr>
                                        <p:cTn id="151" dur="500"/>
                                        <p:tgtEl>
                                          <p:spTgt spid="29"/>
                                        </p:tgtEl>
                                      </p:cBhvr>
                                    </p:animEffect>
                                  </p:childTnLst>
                                </p:cTn>
                              </p:par>
                            </p:childTnLst>
                          </p:cTn>
                        </p:par>
                        <p:par>
                          <p:cTn id="152" fill="hold">
                            <p:stCondLst>
                              <p:cond delay="12199"/>
                            </p:stCondLst>
                            <p:childTnLst>
                              <p:par>
                                <p:cTn id="153" presetID="53" presetClass="entr" presetSubtype="16" fill="hold" grpId="0" nodeType="afterEffect">
                                  <p:stCondLst>
                                    <p:cond delay="0"/>
                                  </p:stCondLst>
                                  <p:iterate type="lt">
                                    <p:tmPct val="10000"/>
                                  </p:iterate>
                                  <p:childTnLst>
                                    <p:set>
                                      <p:cBhvr>
                                        <p:cTn id="154" dur="1" fill="hold">
                                          <p:stCondLst>
                                            <p:cond delay="0"/>
                                          </p:stCondLst>
                                        </p:cTn>
                                        <p:tgtEl>
                                          <p:spTgt spid="28"/>
                                        </p:tgtEl>
                                        <p:attrNameLst>
                                          <p:attrName>style.visibility</p:attrName>
                                        </p:attrNameLst>
                                      </p:cBhvr>
                                      <p:to>
                                        <p:strVal val="visible"/>
                                      </p:to>
                                    </p:set>
                                    <p:anim calcmode="lin" valueType="num">
                                      <p:cBhvr>
                                        <p:cTn id="155" dur="250" fill="hold"/>
                                        <p:tgtEl>
                                          <p:spTgt spid="28"/>
                                        </p:tgtEl>
                                        <p:attrNameLst>
                                          <p:attrName>ppt_w</p:attrName>
                                        </p:attrNameLst>
                                      </p:cBhvr>
                                      <p:tavLst>
                                        <p:tav tm="0">
                                          <p:val>
                                            <p:fltVal val="0"/>
                                          </p:val>
                                        </p:tav>
                                        <p:tav tm="100000">
                                          <p:val>
                                            <p:strVal val="#ppt_w"/>
                                          </p:val>
                                        </p:tav>
                                      </p:tavLst>
                                    </p:anim>
                                    <p:anim calcmode="lin" valueType="num">
                                      <p:cBhvr>
                                        <p:cTn id="156" dur="250" fill="hold"/>
                                        <p:tgtEl>
                                          <p:spTgt spid="28"/>
                                        </p:tgtEl>
                                        <p:attrNameLst>
                                          <p:attrName>ppt_h</p:attrName>
                                        </p:attrNameLst>
                                      </p:cBhvr>
                                      <p:tavLst>
                                        <p:tav tm="0">
                                          <p:val>
                                            <p:fltVal val="0"/>
                                          </p:val>
                                        </p:tav>
                                        <p:tav tm="100000">
                                          <p:val>
                                            <p:strVal val="#ppt_h"/>
                                          </p:val>
                                        </p:tav>
                                      </p:tavLst>
                                    </p:anim>
                                    <p:animEffect transition="in" filter="fade">
                                      <p:cBhvr>
                                        <p:cTn id="157"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4" grpId="0" animBg="1"/>
      <p:bldP spid="5" grpId="0" animBg="1"/>
      <p:bldP spid="6" grpId="0" animBg="1"/>
      <p:bldP spid="7" grpId="0"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22" grpId="0"/>
      <p:bldP spid="23" grpId="0"/>
      <p:bldP spid="24" grpId="0"/>
      <p:bldP spid="25" grpId="0"/>
      <p:bldP spid="26" grpId="0"/>
      <p:bldP spid="27" grpId="0"/>
      <p:bldP spid="28" grpId="0"/>
      <p:bldP spid="29" grpId="0"/>
      <p:bldP spid="33" grpId="0" animBg="1"/>
      <p:bldP spid="34" grpId="0" animBg="1"/>
      <p:bldP spid="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0" y="581892"/>
            <a:ext cx="9144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028691" y="164056"/>
            <a:ext cx="3086619" cy="415498"/>
          </a:xfrm>
          <a:prstGeom prst="rect">
            <a:avLst/>
          </a:prstGeom>
          <a:noFill/>
        </p:spPr>
        <p:txBody>
          <a:bodyPr wrap="square" rtlCol="0">
            <a:spAutoFit/>
          </a:bodyPr>
          <a:lstStyle/>
          <a:p>
            <a:r>
              <a:rPr lang="zh-CN" altLang="en-US" sz="2100" b="1">
                <a:solidFill>
                  <a:srgbClr val="000000"/>
                </a:solidFill>
                <a:cs typeface="+mn-ea"/>
                <a:sym typeface="+mn-lt"/>
              </a:rPr>
              <a:t>点击添加您的标题内容</a:t>
            </a:r>
          </a:p>
        </p:txBody>
      </p:sp>
      <p:sp>
        <p:nvSpPr>
          <p:cNvPr id="24" name="任意形状 64"/>
          <p:cNvSpPr/>
          <p:nvPr/>
        </p:nvSpPr>
        <p:spPr>
          <a:xfrm flipV="1">
            <a:off x="6582739" y="1905511"/>
            <a:ext cx="1777973" cy="1027430"/>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3">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accent1"/>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5" name="矩形 24"/>
          <p:cNvSpPr/>
          <p:nvPr/>
        </p:nvSpPr>
        <p:spPr>
          <a:xfrm>
            <a:off x="894652" y="3492962"/>
            <a:ext cx="1442090" cy="323165"/>
          </a:xfrm>
          <a:prstGeom prst="rect">
            <a:avLst/>
          </a:prstGeom>
        </p:spPr>
        <p:txBody>
          <a:bodyPr wrap="square">
            <a:spAutoFit/>
          </a:bodyPr>
          <a:lstStyle/>
          <a:p>
            <a:pPr algn="ctr"/>
            <a:r>
              <a:rPr lang="zh-CN" altLang="en-US" sz="1500" b="1">
                <a:solidFill>
                  <a:schemeClr val="accent1"/>
                </a:solidFill>
                <a:cs typeface="+mn-ea"/>
                <a:sym typeface="+mn-lt"/>
              </a:rPr>
              <a:t>添加标题</a:t>
            </a:r>
          </a:p>
        </p:txBody>
      </p:sp>
      <p:sp>
        <p:nvSpPr>
          <p:cNvPr id="26" name="矩形 25"/>
          <p:cNvSpPr/>
          <p:nvPr/>
        </p:nvSpPr>
        <p:spPr>
          <a:xfrm>
            <a:off x="819202" y="3751689"/>
            <a:ext cx="1592990" cy="738664"/>
          </a:xfrm>
          <a:prstGeom prst="rect">
            <a:avLst/>
          </a:prstGeom>
        </p:spPr>
        <p:txBody>
          <a:bodyPr wrap="square">
            <a:spAutoFit/>
          </a:bodyPr>
          <a:lstStyle/>
          <a:p>
            <a:pPr algn="ctr"/>
            <a:r>
              <a:rPr lang="zh-CN" altLang="en-US" sz="1050">
                <a:cs typeface="+mn-ea"/>
                <a:sym typeface="+mn-lt"/>
              </a:rPr>
              <a:t>在这里输入您的文字内容，或者将您的文字内容复制在这里。在这里输入您的文字内容</a:t>
            </a:r>
          </a:p>
        </p:txBody>
      </p:sp>
      <p:sp>
        <p:nvSpPr>
          <p:cNvPr id="27" name="矩形 26"/>
          <p:cNvSpPr/>
          <p:nvPr/>
        </p:nvSpPr>
        <p:spPr>
          <a:xfrm>
            <a:off x="3821959" y="3492962"/>
            <a:ext cx="1442090" cy="323165"/>
          </a:xfrm>
          <a:prstGeom prst="rect">
            <a:avLst/>
          </a:prstGeom>
        </p:spPr>
        <p:txBody>
          <a:bodyPr wrap="square">
            <a:spAutoFit/>
          </a:bodyPr>
          <a:lstStyle/>
          <a:p>
            <a:pPr algn="ctr"/>
            <a:r>
              <a:rPr lang="zh-CN" altLang="en-US" sz="1500" b="1">
                <a:solidFill>
                  <a:schemeClr val="accent1"/>
                </a:solidFill>
                <a:cs typeface="+mn-ea"/>
                <a:sym typeface="+mn-lt"/>
              </a:rPr>
              <a:t>添加标题</a:t>
            </a:r>
          </a:p>
        </p:txBody>
      </p:sp>
      <p:sp>
        <p:nvSpPr>
          <p:cNvPr id="28" name="矩形 27"/>
          <p:cNvSpPr/>
          <p:nvPr/>
        </p:nvSpPr>
        <p:spPr>
          <a:xfrm>
            <a:off x="3746509" y="3751689"/>
            <a:ext cx="1592990" cy="738664"/>
          </a:xfrm>
          <a:prstGeom prst="rect">
            <a:avLst/>
          </a:prstGeom>
        </p:spPr>
        <p:txBody>
          <a:bodyPr wrap="square">
            <a:spAutoFit/>
          </a:bodyPr>
          <a:lstStyle/>
          <a:p>
            <a:pPr algn="ctr"/>
            <a:r>
              <a:rPr lang="zh-CN" altLang="en-US" sz="1050">
                <a:cs typeface="+mn-ea"/>
                <a:sym typeface="+mn-lt"/>
              </a:rPr>
              <a:t>在这里输入您的文字内容，或者将您的文字内容复制在这里。在这里输入您的文字内容</a:t>
            </a:r>
          </a:p>
        </p:txBody>
      </p:sp>
      <p:sp>
        <p:nvSpPr>
          <p:cNvPr id="29" name="矩形 28"/>
          <p:cNvSpPr/>
          <p:nvPr/>
        </p:nvSpPr>
        <p:spPr>
          <a:xfrm>
            <a:off x="6718096" y="3492962"/>
            <a:ext cx="1442090" cy="323165"/>
          </a:xfrm>
          <a:prstGeom prst="rect">
            <a:avLst/>
          </a:prstGeom>
        </p:spPr>
        <p:txBody>
          <a:bodyPr wrap="square">
            <a:spAutoFit/>
          </a:bodyPr>
          <a:lstStyle/>
          <a:p>
            <a:pPr algn="ctr"/>
            <a:r>
              <a:rPr lang="zh-CN" altLang="en-US" sz="1500" b="1">
                <a:solidFill>
                  <a:schemeClr val="accent1"/>
                </a:solidFill>
                <a:cs typeface="+mn-ea"/>
                <a:sym typeface="+mn-lt"/>
              </a:rPr>
              <a:t>添加标题</a:t>
            </a:r>
          </a:p>
        </p:txBody>
      </p:sp>
      <p:sp>
        <p:nvSpPr>
          <p:cNvPr id="30" name="矩形 29"/>
          <p:cNvSpPr/>
          <p:nvPr/>
        </p:nvSpPr>
        <p:spPr>
          <a:xfrm>
            <a:off x="6642646" y="3751689"/>
            <a:ext cx="1592990" cy="738664"/>
          </a:xfrm>
          <a:prstGeom prst="rect">
            <a:avLst/>
          </a:prstGeom>
        </p:spPr>
        <p:txBody>
          <a:bodyPr wrap="square">
            <a:spAutoFit/>
          </a:bodyPr>
          <a:lstStyle/>
          <a:p>
            <a:pPr algn="ctr"/>
            <a:r>
              <a:rPr lang="zh-CN" altLang="en-US" sz="1050">
                <a:cs typeface="+mn-ea"/>
                <a:sym typeface="+mn-lt"/>
              </a:rPr>
              <a:t>在这里输入您的文字内容，或者将您的文字内容复制在这里。在这里输入您的文字内容</a:t>
            </a:r>
          </a:p>
        </p:txBody>
      </p:sp>
      <p:sp>
        <p:nvSpPr>
          <p:cNvPr id="31" name="矩形 30"/>
          <p:cNvSpPr/>
          <p:nvPr/>
        </p:nvSpPr>
        <p:spPr>
          <a:xfrm>
            <a:off x="2355549" y="1061636"/>
            <a:ext cx="1442090" cy="323165"/>
          </a:xfrm>
          <a:prstGeom prst="rect">
            <a:avLst/>
          </a:prstGeom>
        </p:spPr>
        <p:txBody>
          <a:bodyPr wrap="square">
            <a:spAutoFit/>
          </a:bodyPr>
          <a:lstStyle/>
          <a:p>
            <a:pPr algn="ctr"/>
            <a:r>
              <a:rPr lang="zh-CN" altLang="en-US" sz="1500" b="1">
                <a:solidFill>
                  <a:schemeClr val="accent1"/>
                </a:solidFill>
                <a:cs typeface="+mn-ea"/>
                <a:sym typeface="+mn-lt"/>
              </a:rPr>
              <a:t>添加标题</a:t>
            </a:r>
          </a:p>
        </p:txBody>
      </p:sp>
      <p:sp>
        <p:nvSpPr>
          <p:cNvPr id="32" name="矩形 31"/>
          <p:cNvSpPr/>
          <p:nvPr/>
        </p:nvSpPr>
        <p:spPr>
          <a:xfrm>
            <a:off x="2280099" y="1320363"/>
            <a:ext cx="1592990" cy="738664"/>
          </a:xfrm>
          <a:prstGeom prst="rect">
            <a:avLst/>
          </a:prstGeom>
        </p:spPr>
        <p:txBody>
          <a:bodyPr wrap="square">
            <a:spAutoFit/>
          </a:bodyPr>
          <a:lstStyle/>
          <a:p>
            <a:pPr algn="ctr"/>
            <a:r>
              <a:rPr lang="zh-CN" altLang="en-US" sz="1050">
                <a:cs typeface="+mn-ea"/>
                <a:sym typeface="+mn-lt"/>
              </a:rPr>
              <a:t>在这里输入您的文字内容，或者将您的文字内容复制在这里。在这里输入您的文字内容</a:t>
            </a:r>
          </a:p>
        </p:txBody>
      </p:sp>
      <p:sp>
        <p:nvSpPr>
          <p:cNvPr id="33" name="矩形 32"/>
          <p:cNvSpPr/>
          <p:nvPr/>
        </p:nvSpPr>
        <p:spPr>
          <a:xfrm>
            <a:off x="5238655" y="1061636"/>
            <a:ext cx="1442090" cy="323165"/>
          </a:xfrm>
          <a:prstGeom prst="rect">
            <a:avLst/>
          </a:prstGeom>
        </p:spPr>
        <p:txBody>
          <a:bodyPr wrap="square">
            <a:spAutoFit/>
          </a:bodyPr>
          <a:lstStyle/>
          <a:p>
            <a:pPr algn="ctr"/>
            <a:r>
              <a:rPr lang="zh-CN" altLang="en-US" sz="1500" b="1">
                <a:solidFill>
                  <a:schemeClr val="accent1"/>
                </a:solidFill>
                <a:cs typeface="+mn-ea"/>
                <a:sym typeface="+mn-lt"/>
              </a:rPr>
              <a:t>添加标题</a:t>
            </a:r>
          </a:p>
        </p:txBody>
      </p:sp>
      <p:sp>
        <p:nvSpPr>
          <p:cNvPr id="34" name="矩形 33"/>
          <p:cNvSpPr/>
          <p:nvPr/>
        </p:nvSpPr>
        <p:spPr>
          <a:xfrm>
            <a:off x="5163205" y="1320363"/>
            <a:ext cx="1592990" cy="738664"/>
          </a:xfrm>
          <a:prstGeom prst="rect">
            <a:avLst/>
          </a:prstGeom>
        </p:spPr>
        <p:txBody>
          <a:bodyPr wrap="square">
            <a:spAutoFit/>
          </a:bodyPr>
          <a:lstStyle/>
          <a:p>
            <a:pPr algn="ctr"/>
            <a:r>
              <a:rPr lang="zh-CN" altLang="en-US" sz="1050">
                <a:cs typeface="+mn-ea"/>
                <a:sym typeface="+mn-lt"/>
              </a:rPr>
              <a:t>在这里输入您的文字内容，或者将您的文字内容复制在这里。在这里输入您的文字内容</a:t>
            </a:r>
          </a:p>
        </p:txBody>
      </p:sp>
      <p:sp>
        <p:nvSpPr>
          <p:cNvPr id="35" name="任意形状 65"/>
          <p:cNvSpPr/>
          <p:nvPr/>
        </p:nvSpPr>
        <p:spPr>
          <a:xfrm>
            <a:off x="5132007" y="2527608"/>
            <a:ext cx="1777973" cy="1027430"/>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3">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accent4"/>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36" name="任意形状 66"/>
          <p:cNvSpPr/>
          <p:nvPr/>
        </p:nvSpPr>
        <p:spPr>
          <a:xfrm flipV="1">
            <a:off x="3683014" y="1921740"/>
            <a:ext cx="1777973" cy="1027430"/>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3">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accent3"/>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37" name="任意形状 67"/>
          <p:cNvSpPr/>
          <p:nvPr/>
        </p:nvSpPr>
        <p:spPr>
          <a:xfrm>
            <a:off x="2232281" y="2538045"/>
            <a:ext cx="1777973" cy="1027430"/>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3">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accent2"/>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38" name="任意形状 68"/>
          <p:cNvSpPr/>
          <p:nvPr/>
        </p:nvSpPr>
        <p:spPr>
          <a:xfrm flipV="1">
            <a:off x="783289" y="1932177"/>
            <a:ext cx="1777973" cy="1027430"/>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3">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rgbClr val="0070C0"/>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39" name="椭圆 38"/>
          <p:cNvSpPr/>
          <p:nvPr/>
        </p:nvSpPr>
        <p:spPr>
          <a:xfrm>
            <a:off x="1160894" y="2310475"/>
            <a:ext cx="915879" cy="915879"/>
          </a:xfrm>
          <a:prstGeom prst="ellipse">
            <a:avLst/>
          </a:prstGeom>
          <a:gradFill flip="none" rotWithShape="1">
            <a:gsLst>
              <a:gs pos="0">
                <a:schemeClr val="bg1"/>
              </a:gs>
              <a:gs pos="100000">
                <a:schemeClr val="bg1">
                  <a:lumMod val="75000"/>
                </a:schemeClr>
              </a:gs>
            </a:gsLst>
            <a:lin ang="13500000" scaled="1"/>
          </a:gradFill>
          <a:ln w="12700">
            <a:gradFill flip="none" rotWithShape="1">
              <a:gsLst>
                <a:gs pos="0">
                  <a:schemeClr val="bg1">
                    <a:lumMod val="100000"/>
                  </a:schemeClr>
                </a:gs>
                <a:gs pos="100000">
                  <a:schemeClr val="bg1">
                    <a:lumMod val="85000"/>
                  </a:schemeClr>
                </a:gs>
              </a:gsLst>
              <a:lin ang="2700000" scaled="1"/>
            </a:grad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b="1">
              <a:solidFill>
                <a:srgbClr val="0A2B42"/>
              </a:solidFill>
              <a:cs typeface="+mn-ea"/>
              <a:sym typeface="+mn-lt"/>
            </a:endParaRPr>
          </a:p>
        </p:txBody>
      </p:sp>
      <p:sp>
        <p:nvSpPr>
          <p:cNvPr id="40" name="椭圆 39"/>
          <p:cNvSpPr/>
          <p:nvPr/>
        </p:nvSpPr>
        <p:spPr>
          <a:xfrm flipV="1">
            <a:off x="2609887" y="2271297"/>
            <a:ext cx="915879" cy="915879"/>
          </a:xfrm>
          <a:prstGeom prst="ellipse">
            <a:avLst/>
          </a:prstGeom>
          <a:gradFill flip="none" rotWithShape="1">
            <a:gsLst>
              <a:gs pos="0">
                <a:schemeClr val="bg1"/>
              </a:gs>
              <a:gs pos="100000">
                <a:schemeClr val="bg1">
                  <a:lumMod val="75000"/>
                </a:schemeClr>
              </a:gs>
            </a:gsLst>
            <a:lin ang="13500000" scaled="1"/>
          </a:gradFill>
          <a:ln w="12700">
            <a:gradFill flip="none" rotWithShape="1">
              <a:gsLst>
                <a:gs pos="0">
                  <a:schemeClr val="bg1">
                    <a:lumMod val="100000"/>
                  </a:schemeClr>
                </a:gs>
                <a:gs pos="100000">
                  <a:schemeClr val="bg1">
                    <a:lumMod val="85000"/>
                  </a:schemeClr>
                </a:gs>
              </a:gsLst>
              <a:lin ang="2700000" scaled="1"/>
            </a:grad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b="1">
              <a:solidFill>
                <a:srgbClr val="0A2B42"/>
              </a:solidFill>
              <a:cs typeface="+mn-ea"/>
              <a:sym typeface="+mn-lt"/>
            </a:endParaRPr>
          </a:p>
        </p:txBody>
      </p:sp>
      <p:sp>
        <p:nvSpPr>
          <p:cNvPr id="41" name="椭圆 40"/>
          <p:cNvSpPr/>
          <p:nvPr/>
        </p:nvSpPr>
        <p:spPr>
          <a:xfrm>
            <a:off x="4060620" y="2300039"/>
            <a:ext cx="915879" cy="915879"/>
          </a:xfrm>
          <a:prstGeom prst="ellipse">
            <a:avLst/>
          </a:prstGeom>
          <a:gradFill flip="none" rotWithShape="1">
            <a:gsLst>
              <a:gs pos="0">
                <a:schemeClr val="bg1"/>
              </a:gs>
              <a:gs pos="100000">
                <a:schemeClr val="bg1">
                  <a:lumMod val="75000"/>
                </a:schemeClr>
              </a:gs>
            </a:gsLst>
            <a:lin ang="13500000" scaled="1"/>
          </a:gradFill>
          <a:ln w="12700">
            <a:gradFill flip="none" rotWithShape="1">
              <a:gsLst>
                <a:gs pos="0">
                  <a:schemeClr val="bg1">
                    <a:lumMod val="100000"/>
                  </a:schemeClr>
                </a:gs>
                <a:gs pos="100000">
                  <a:schemeClr val="bg1">
                    <a:lumMod val="85000"/>
                  </a:schemeClr>
                </a:gs>
              </a:gsLst>
              <a:lin ang="2700000" scaled="1"/>
            </a:grad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b="1">
              <a:solidFill>
                <a:srgbClr val="0A2B42"/>
              </a:solidFill>
              <a:cs typeface="+mn-ea"/>
              <a:sym typeface="+mn-lt"/>
            </a:endParaRPr>
          </a:p>
        </p:txBody>
      </p:sp>
      <p:sp>
        <p:nvSpPr>
          <p:cNvPr id="42" name="椭圆 41"/>
          <p:cNvSpPr/>
          <p:nvPr/>
        </p:nvSpPr>
        <p:spPr>
          <a:xfrm flipV="1">
            <a:off x="5509613" y="2260860"/>
            <a:ext cx="915879" cy="915879"/>
          </a:xfrm>
          <a:prstGeom prst="ellipse">
            <a:avLst/>
          </a:prstGeom>
          <a:gradFill flip="none" rotWithShape="1">
            <a:gsLst>
              <a:gs pos="0">
                <a:schemeClr val="bg1"/>
              </a:gs>
              <a:gs pos="100000">
                <a:schemeClr val="bg1">
                  <a:lumMod val="75000"/>
                </a:schemeClr>
              </a:gs>
            </a:gsLst>
            <a:lin ang="13500000" scaled="1"/>
          </a:gradFill>
          <a:ln w="12700">
            <a:gradFill flip="none" rotWithShape="1">
              <a:gsLst>
                <a:gs pos="0">
                  <a:schemeClr val="bg1">
                    <a:lumMod val="100000"/>
                  </a:schemeClr>
                </a:gs>
                <a:gs pos="100000">
                  <a:schemeClr val="bg1">
                    <a:lumMod val="85000"/>
                  </a:schemeClr>
                </a:gs>
              </a:gsLst>
              <a:lin ang="2700000" scaled="1"/>
            </a:grad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b="1">
              <a:solidFill>
                <a:srgbClr val="0A2B42"/>
              </a:solidFill>
              <a:cs typeface="+mn-ea"/>
              <a:sym typeface="+mn-lt"/>
            </a:endParaRPr>
          </a:p>
        </p:txBody>
      </p:sp>
      <p:sp>
        <p:nvSpPr>
          <p:cNvPr id="43" name="椭圆 42"/>
          <p:cNvSpPr/>
          <p:nvPr/>
        </p:nvSpPr>
        <p:spPr>
          <a:xfrm>
            <a:off x="6960345" y="2283809"/>
            <a:ext cx="915879" cy="915879"/>
          </a:xfrm>
          <a:prstGeom prst="ellipse">
            <a:avLst/>
          </a:prstGeom>
          <a:gradFill flip="none" rotWithShape="1">
            <a:gsLst>
              <a:gs pos="0">
                <a:schemeClr val="bg1"/>
              </a:gs>
              <a:gs pos="100000">
                <a:schemeClr val="bg1">
                  <a:lumMod val="75000"/>
                </a:schemeClr>
              </a:gs>
            </a:gsLst>
            <a:lin ang="13500000" scaled="1"/>
          </a:gradFill>
          <a:ln w="12700">
            <a:gradFill flip="none" rotWithShape="1">
              <a:gsLst>
                <a:gs pos="0">
                  <a:schemeClr val="bg1">
                    <a:lumMod val="100000"/>
                  </a:schemeClr>
                </a:gs>
                <a:gs pos="100000">
                  <a:schemeClr val="bg1">
                    <a:lumMod val="85000"/>
                  </a:schemeClr>
                </a:gs>
              </a:gsLst>
              <a:lin ang="2700000" scaled="1"/>
            </a:grad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b="1">
              <a:solidFill>
                <a:srgbClr val="0A2B42"/>
              </a:solidFill>
              <a:cs typeface="+mn-ea"/>
              <a:sym typeface="+mn-lt"/>
            </a:endParaRPr>
          </a:p>
        </p:txBody>
      </p:sp>
      <p:grpSp>
        <p:nvGrpSpPr>
          <p:cNvPr id="44" name="组 69"/>
          <p:cNvGrpSpPr/>
          <p:nvPr/>
        </p:nvGrpSpPr>
        <p:grpSpPr>
          <a:xfrm>
            <a:off x="1481069" y="2557910"/>
            <a:ext cx="275530" cy="441885"/>
            <a:chOff x="898525" y="1076325"/>
            <a:chExt cx="504825" cy="809625"/>
          </a:xfrm>
          <a:solidFill>
            <a:srgbClr val="093B5C"/>
          </a:solidFill>
        </p:grpSpPr>
        <p:sp>
          <p:nvSpPr>
            <p:cNvPr id="45" name="Freeform 44"/>
            <p:cNvSpPr/>
            <p:nvPr/>
          </p:nvSpPr>
          <p:spPr bwMode="auto">
            <a:xfrm>
              <a:off x="1028700" y="1736725"/>
              <a:ext cx="247650" cy="50800"/>
            </a:xfrm>
            <a:custGeom>
              <a:avLst/>
              <a:gdLst/>
              <a:ahLst/>
              <a:cxnLst>
                <a:cxn ang="0">
                  <a:pos x="140" y="0"/>
                </a:cxn>
                <a:cxn ang="0">
                  <a:pos x="16" y="0"/>
                </a:cxn>
                <a:cxn ang="0">
                  <a:pos x="16" y="0"/>
                </a:cxn>
                <a:cxn ang="0">
                  <a:pos x="10" y="0"/>
                </a:cxn>
                <a:cxn ang="0">
                  <a:pos x="4" y="4"/>
                </a:cxn>
                <a:cxn ang="0">
                  <a:pos x="2" y="10"/>
                </a:cxn>
                <a:cxn ang="0">
                  <a:pos x="0" y="16"/>
                </a:cxn>
                <a:cxn ang="0">
                  <a:pos x="0" y="16"/>
                </a:cxn>
                <a:cxn ang="0">
                  <a:pos x="2" y="22"/>
                </a:cxn>
                <a:cxn ang="0">
                  <a:pos x="4" y="28"/>
                </a:cxn>
                <a:cxn ang="0">
                  <a:pos x="10" y="32"/>
                </a:cxn>
                <a:cxn ang="0">
                  <a:pos x="16" y="32"/>
                </a:cxn>
                <a:cxn ang="0">
                  <a:pos x="140" y="32"/>
                </a:cxn>
                <a:cxn ang="0">
                  <a:pos x="140" y="32"/>
                </a:cxn>
                <a:cxn ang="0">
                  <a:pos x="146" y="32"/>
                </a:cxn>
                <a:cxn ang="0">
                  <a:pos x="152" y="28"/>
                </a:cxn>
                <a:cxn ang="0">
                  <a:pos x="154" y="22"/>
                </a:cxn>
                <a:cxn ang="0">
                  <a:pos x="156" y="16"/>
                </a:cxn>
                <a:cxn ang="0">
                  <a:pos x="156" y="16"/>
                </a:cxn>
                <a:cxn ang="0">
                  <a:pos x="154" y="10"/>
                </a:cxn>
                <a:cxn ang="0">
                  <a:pos x="152" y="4"/>
                </a:cxn>
                <a:cxn ang="0">
                  <a:pos x="146" y="0"/>
                </a:cxn>
                <a:cxn ang="0">
                  <a:pos x="140" y="0"/>
                </a:cxn>
                <a:cxn ang="0">
                  <a:pos x="140" y="0"/>
                </a:cxn>
              </a:cxnLst>
              <a:rect l="0" t="0" r="r" b="b"/>
              <a:pathLst>
                <a:path w="156" h="32">
                  <a:moveTo>
                    <a:pt x="140" y="0"/>
                  </a:moveTo>
                  <a:lnTo>
                    <a:pt x="16" y="0"/>
                  </a:lnTo>
                  <a:lnTo>
                    <a:pt x="16" y="0"/>
                  </a:lnTo>
                  <a:lnTo>
                    <a:pt x="10" y="0"/>
                  </a:lnTo>
                  <a:lnTo>
                    <a:pt x="4" y="4"/>
                  </a:lnTo>
                  <a:lnTo>
                    <a:pt x="2" y="10"/>
                  </a:lnTo>
                  <a:lnTo>
                    <a:pt x="0" y="16"/>
                  </a:lnTo>
                  <a:lnTo>
                    <a:pt x="0" y="16"/>
                  </a:lnTo>
                  <a:lnTo>
                    <a:pt x="2" y="22"/>
                  </a:lnTo>
                  <a:lnTo>
                    <a:pt x="4" y="28"/>
                  </a:lnTo>
                  <a:lnTo>
                    <a:pt x="10" y="32"/>
                  </a:lnTo>
                  <a:lnTo>
                    <a:pt x="16" y="32"/>
                  </a:lnTo>
                  <a:lnTo>
                    <a:pt x="140" y="32"/>
                  </a:lnTo>
                  <a:lnTo>
                    <a:pt x="140" y="32"/>
                  </a:lnTo>
                  <a:lnTo>
                    <a:pt x="146" y="32"/>
                  </a:lnTo>
                  <a:lnTo>
                    <a:pt x="152" y="28"/>
                  </a:lnTo>
                  <a:lnTo>
                    <a:pt x="154" y="22"/>
                  </a:lnTo>
                  <a:lnTo>
                    <a:pt x="156" y="16"/>
                  </a:lnTo>
                  <a:lnTo>
                    <a:pt x="156" y="16"/>
                  </a:lnTo>
                  <a:lnTo>
                    <a:pt x="154" y="10"/>
                  </a:lnTo>
                  <a:lnTo>
                    <a:pt x="152" y="4"/>
                  </a:lnTo>
                  <a:lnTo>
                    <a:pt x="146" y="0"/>
                  </a:lnTo>
                  <a:lnTo>
                    <a:pt x="140" y="0"/>
                  </a:lnTo>
                  <a:lnTo>
                    <a:pt x="140" y="0"/>
                  </a:lnTo>
                  <a:close/>
                </a:path>
              </a:pathLst>
            </a:custGeom>
            <a:grpFill/>
            <a:ln w="9525">
              <a:noFill/>
              <a:round/>
            </a:ln>
          </p:spPr>
          <p:txBody>
            <a:bodyPr vert="horz" wrap="square" lIns="91440" tIns="45720" rIns="91440" bIns="45720" numCol="1" anchor="t" anchorCtr="0" compatLnSpc="1"/>
            <a:lstStyle/>
            <a:p>
              <a:endParaRPr lang="zh-CN" altLang="en-US" sz="2400" u="sng">
                <a:solidFill>
                  <a:srgbClr val="000000"/>
                </a:solidFill>
                <a:cs typeface="+mn-ea"/>
                <a:sym typeface="+mn-lt"/>
              </a:endParaRPr>
            </a:p>
          </p:txBody>
        </p:sp>
        <p:sp>
          <p:nvSpPr>
            <p:cNvPr id="46" name="Freeform 45"/>
            <p:cNvSpPr/>
            <p:nvPr/>
          </p:nvSpPr>
          <p:spPr bwMode="auto">
            <a:xfrm>
              <a:off x="1028700" y="1831975"/>
              <a:ext cx="247650" cy="53975"/>
            </a:xfrm>
            <a:custGeom>
              <a:avLst/>
              <a:gdLst/>
              <a:ahLst/>
              <a:cxnLst>
                <a:cxn ang="0">
                  <a:pos x="140" y="0"/>
                </a:cxn>
                <a:cxn ang="0">
                  <a:pos x="16" y="0"/>
                </a:cxn>
                <a:cxn ang="0">
                  <a:pos x="16" y="0"/>
                </a:cxn>
                <a:cxn ang="0">
                  <a:pos x="10" y="2"/>
                </a:cxn>
                <a:cxn ang="0">
                  <a:pos x="4" y="4"/>
                </a:cxn>
                <a:cxn ang="0">
                  <a:pos x="2" y="10"/>
                </a:cxn>
                <a:cxn ang="0">
                  <a:pos x="0" y="16"/>
                </a:cxn>
                <a:cxn ang="0">
                  <a:pos x="0" y="16"/>
                </a:cxn>
                <a:cxn ang="0">
                  <a:pos x="2" y="24"/>
                </a:cxn>
                <a:cxn ang="0">
                  <a:pos x="4" y="28"/>
                </a:cxn>
                <a:cxn ang="0">
                  <a:pos x="10" y="32"/>
                </a:cxn>
                <a:cxn ang="0">
                  <a:pos x="16" y="34"/>
                </a:cxn>
                <a:cxn ang="0">
                  <a:pos x="140" y="34"/>
                </a:cxn>
                <a:cxn ang="0">
                  <a:pos x="140" y="34"/>
                </a:cxn>
                <a:cxn ang="0">
                  <a:pos x="146" y="32"/>
                </a:cxn>
                <a:cxn ang="0">
                  <a:pos x="152" y="28"/>
                </a:cxn>
                <a:cxn ang="0">
                  <a:pos x="154" y="24"/>
                </a:cxn>
                <a:cxn ang="0">
                  <a:pos x="156" y="16"/>
                </a:cxn>
                <a:cxn ang="0">
                  <a:pos x="156" y="16"/>
                </a:cxn>
                <a:cxn ang="0">
                  <a:pos x="154" y="10"/>
                </a:cxn>
                <a:cxn ang="0">
                  <a:pos x="152" y="4"/>
                </a:cxn>
                <a:cxn ang="0">
                  <a:pos x="146" y="2"/>
                </a:cxn>
                <a:cxn ang="0">
                  <a:pos x="140" y="0"/>
                </a:cxn>
                <a:cxn ang="0">
                  <a:pos x="140" y="0"/>
                </a:cxn>
              </a:cxnLst>
              <a:rect l="0" t="0" r="r" b="b"/>
              <a:pathLst>
                <a:path w="156" h="34">
                  <a:moveTo>
                    <a:pt x="140" y="0"/>
                  </a:moveTo>
                  <a:lnTo>
                    <a:pt x="16" y="0"/>
                  </a:lnTo>
                  <a:lnTo>
                    <a:pt x="16" y="0"/>
                  </a:lnTo>
                  <a:lnTo>
                    <a:pt x="10" y="2"/>
                  </a:lnTo>
                  <a:lnTo>
                    <a:pt x="4" y="4"/>
                  </a:lnTo>
                  <a:lnTo>
                    <a:pt x="2" y="10"/>
                  </a:lnTo>
                  <a:lnTo>
                    <a:pt x="0" y="16"/>
                  </a:lnTo>
                  <a:lnTo>
                    <a:pt x="0" y="16"/>
                  </a:lnTo>
                  <a:lnTo>
                    <a:pt x="2" y="24"/>
                  </a:lnTo>
                  <a:lnTo>
                    <a:pt x="4" y="28"/>
                  </a:lnTo>
                  <a:lnTo>
                    <a:pt x="10" y="32"/>
                  </a:lnTo>
                  <a:lnTo>
                    <a:pt x="16" y="34"/>
                  </a:lnTo>
                  <a:lnTo>
                    <a:pt x="140" y="34"/>
                  </a:lnTo>
                  <a:lnTo>
                    <a:pt x="140" y="34"/>
                  </a:lnTo>
                  <a:lnTo>
                    <a:pt x="146" y="32"/>
                  </a:lnTo>
                  <a:lnTo>
                    <a:pt x="152" y="28"/>
                  </a:lnTo>
                  <a:lnTo>
                    <a:pt x="154" y="24"/>
                  </a:lnTo>
                  <a:lnTo>
                    <a:pt x="156" y="16"/>
                  </a:lnTo>
                  <a:lnTo>
                    <a:pt x="156" y="16"/>
                  </a:lnTo>
                  <a:lnTo>
                    <a:pt x="154" y="10"/>
                  </a:lnTo>
                  <a:lnTo>
                    <a:pt x="152" y="4"/>
                  </a:lnTo>
                  <a:lnTo>
                    <a:pt x="146" y="2"/>
                  </a:lnTo>
                  <a:lnTo>
                    <a:pt x="140" y="0"/>
                  </a:lnTo>
                  <a:lnTo>
                    <a:pt x="140" y="0"/>
                  </a:lnTo>
                  <a:close/>
                </a:path>
              </a:pathLst>
            </a:custGeom>
            <a:grpFill/>
            <a:ln w="9525">
              <a:noFill/>
              <a:round/>
            </a:ln>
          </p:spPr>
          <p:txBody>
            <a:bodyPr vert="horz" wrap="square" lIns="91440" tIns="45720" rIns="91440" bIns="45720" numCol="1" anchor="t" anchorCtr="0" compatLnSpc="1"/>
            <a:lstStyle/>
            <a:p>
              <a:endParaRPr lang="zh-CN" altLang="en-US" sz="2400" u="sng">
                <a:solidFill>
                  <a:srgbClr val="000000"/>
                </a:solidFill>
                <a:cs typeface="+mn-ea"/>
                <a:sym typeface="+mn-lt"/>
              </a:endParaRPr>
            </a:p>
          </p:txBody>
        </p:sp>
        <p:sp>
          <p:nvSpPr>
            <p:cNvPr id="47" name="Freeform 46"/>
            <p:cNvSpPr>
              <a:spLocks noEditPoints="1"/>
            </p:cNvSpPr>
            <p:nvPr/>
          </p:nvSpPr>
          <p:spPr bwMode="auto">
            <a:xfrm>
              <a:off x="898525" y="1076325"/>
              <a:ext cx="504825" cy="615950"/>
            </a:xfrm>
            <a:custGeom>
              <a:avLst/>
              <a:gdLst/>
              <a:ahLst/>
              <a:cxnLst>
                <a:cxn ang="0">
                  <a:pos x="160" y="0"/>
                </a:cxn>
                <a:cxn ang="0">
                  <a:pos x="152" y="0"/>
                </a:cxn>
                <a:cxn ang="0">
                  <a:pos x="106" y="10"/>
                </a:cxn>
                <a:cxn ang="0">
                  <a:pos x="66" y="30"/>
                </a:cxn>
                <a:cxn ang="0">
                  <a:pos x="34" y="60"/>
                </a:cxn>
                <a:cxn ang="0">
                  <a:pos x="12" y="98"/>
                </a:cxn>
                <a:cxn ang="0">
                  <a:pos x="2" y="144"/>
                </a:cxn>
                <a:cxn ang="0">
                  <a:pos x="2" y="176"/>
                </a:cxn>
                <a:cxn ang="0">
                  <a:pos x="18" y="226"/>
                </a:cxn>
                <a:cxn ang="0">
                  <a:pos x="60" y="282"/>
                </a:cxn>
                <a:cxn ang="0">
                  <a:pos x="74" y="300"/>
                </a:cxn>
                <a:cxn ang="0">
                  <a:pos x="80" y="322"/>
                </a:cxn>
                <a:cxn ang="0">
                  <a:pos x="82" y="354"/>
                </a:cxn>
                <a:cxn ang="0">
                  <a:pos x="88" y="372"/>
                </a:cxn>
                <a:cxn ang="0">
                  <a:pos x="102" y="384"/>
                </a:cxn>
                <a:cxn ang="0">
                  <a:pos x="158" y="388"/>
                </a:cxn>
                <a:cxn ang="0">
                  <a:pos x="202" y="388"/>
                </a:cxn>
                <a:cxn ang="0">
                  <a:pos x="222" y="382"/>
                </a:cxn>
                <a:cxn ang="0">
                  <a:pos x="234" y="366"/>
                </a:cxn>
                <a:cxn ang="0">
                  <a:pos x="236" y="340"/>
                </a:cxn>
                <a:cxn ang="0">
                  <a:pos x="242" y="306"/>
                </a:cxn>
                <a:cxn ang="0">
                  <a:pos x="250" y="292"/>
                </a:cxn>
                <a:cxn ang="0">
                  <a:pos x="282" y="256"/>
                </a:cxn>
                <a:cxn ang="0">
                  <a:pos x="308" y="210"/>
                </a:cxn>
                <a:cxn ang="0">
                  <a:pos x="318" y="158"/>
                </a:cxn>
                <a:cxn ang="0">
                  <a:pos x="314" y="128"/>
                </a:cxn>
                <a:cxn ang="0">
                  <a:pos x="300" y="86"/>
                </a:cxn>
                <a:cxn ang="0">
                  <a:pos x="274" y="50"/>
                </a:cxn>
                <a:cxn ang="0">
                  <a:pos x="240" y="22"/>
                </a:cxn>
                <a:cxn ang="0">
                  <a:pos x="198" y="6"/>
                </a:cxn>
                <a:cxn ang="0">
                  <a:pos x="168" y="0"/>
                </a:cxn>
                <a:cxn ang="0">
                  <a:pos x="258" y="164"/>
                </a:cxn>
                <a:cxn ang="0">
                  <a:pos x="246" y="146"/>
                </a:cxn>
                <a:cxn ang="0">
                  <a:pos x="240" y="120"/>
                </a:cxn>
                <a:cxn ang="0">
                  <a:pos x="216" y="88"/>
                </a:cxn>
                <a:cxn ang="0">
                  <a:pos x="178" y="74"/>
                </a:cxn>
                <a:cxn ang="0">
                  <a:pos x="164" y="68"/>
                </a:cxn>
                <a:cxn ang="0">
                  <a:pos x="158" y="52"/>
                </a:cxn>
                <a:cxn ang="0">
                  <a:pos x="172" y="34"/>
                </a:cxn>
                <a:cxn ang="0">
                  <a:pos x="202" y="36"/>
                </a:cxn>
                <a:cxn ang="0">
                  <a:pos x="256" y="68"/>
                </a:cxn>
                <a:cxn ang="0">
                  <a:pos x="284" y="124"/>
                </a:cxn>
                <a:cxn ang="0">
                  <a:pos x="284" y="154"/>
                </a:cxn>
                <a:cxn ang="0">
                  <a:pos x="266" y="166"/>
                </a:cxn>
              </a:cxnLst>
              <a:rect l="0" t="0" r="r" b="b"/>
              <a:pathLst>
                <a:path w="318" h="388">
                  <a:moveTo>
                    <a:pt x="168" y="0"/>
                  </a:moveTo>
                  <a:lnTo>
                    <a:pt x="168" y="0"/>
                  </a:lnTo>
                  <a:lnTo>
                    <a:pt x="160" y="0"/>
                  </a:lnTo>
                  <a:lnTo>
                    <a:pt x="160" y="0"/>
                  </a:lnTo>
                  <a:lnTo>
                    <a:pt x="152" y="0"/>
                  </a:lnTo>
                  <a:lnTo>
                    <a:pt x="152" y="0"/>
                  </a:lnTo>
                  <a:lnTo>
                    <a:pt x="136" y="2"/>
                  </a:lnTo>
                  <a:lnTo>
                    <a:pt x="120" y="4"/>
                  </a:lnTo>
                  <a:lnTo>
                    <a:pt x="106" y="10"/>
                  </a:lnTo>
                  <a:lnTo>
                    <a:pt x="92" y="16"/>
                  </a:lnTo>
                  <a:lnTo>
                    <a:pt x="80" y="22"/>
                  </a:lnTo>
                  <a:lnTo>
                    <a:pt x="66" y="30"/>
                  </a:lnTo>
                  <a:lnTo>
                    <a:pt x="56" y="40"/>
                  </a:lnTo>
                  <a:lnTo>
                    <a:pt x="44" y="50"/>
                  </a:lnTo>
                  <a:lnTo>
                    <a:pt x="34" y="60"/>
                  </a:lnTo>
                  <a:lnTo>
                    <a:pt x="26" y="72"/>
                  </a:lnTo>
                  <a:lnTo>
                    <a:pt x="18" y="86"/>
                  </a:lnTo>
                  <a:lnTo>
                    <a:pt x="12" y="98"/>
                  </a:lnTo>
                  <a:lnTo>
                    <a:pt x="8" y="114"/>
                  </a:lnTo>
                  <a:lnTo>
                    <a:pt x="4" y="128"/>
                  </a:lnTo>
                  <a:lnTo>
                    <a:pt x="2" y="144"/>
                  </a:lnTo>
                  <a:lnTo>
                    <a:pt x="0" y="158"/>
                  </a:lnTo>
                  <a:lnTo>
                    <a:pt x="0" y="158"/>
                  </a:lnTo>
                  <a:lnTo>
                    <a:pt x="2" y="176"/>
                  </a:lnTo>
                  <a:lnTo>
                    <a:pt x="6" y="192"/>
                  </a:lnTo>
                  <a:lnTo>
                    <a:pt x="10" y="210"/>
                  </a:lnTo>
                  <a:lnTo>
                    <a:pt x="18" y="226"/>
                  </a:lnTo>
                  <a:lnTo>
                    <a:pt x="26" y="240"/>
                  </a:lnTo>
                  <a:lnTo>
                    <a:pt x="36" y="256"/>
                  </a:lnTo>
                  <a:lnTo>
                    <a:pt x="60" y="282"/>
                  </a:lnTo>
                  <a:lnTo>
                    <a:pt x="60" y="282"/>
                  </a:lnTo>
                  <a:lnTo>
                    <a:pt x="68" y="292"/>
                  </a:lnTo>
                  <a:lnTo>
                    <a:pt x="74" y="300"/>
                  </a:lnTo>
                  <a:lnTo>
                    <a:pt x="78" y="306"/>
                  </a:lnTo>
                  <a:lnTo>
                    <a:pt x="78" y="306"/>
                  </a:lnTo>
                  <a:lnTo>
                    <a:pt x="80" y="322"/>
                  </a:lnTo>
                  <a:lnTo>
                    <a:pt x="82" y="340"/>
                  </a:lnTo>
                  <a:lnTo>
                    <a:pt x="82" y="354"/>
                  </a:lnTo>
                  <a:lnTo>
                    <a:pt x="82" y="354"/>
                  </a:lnTo>
                  <a:lnTo>
                    <a:pt x="82" y="360"/>
                  </a:lnTo>
                  <a:lnTo>
                    <a:pt x="84" y="366"/>
                  </a:lnTo>
                  <a:lnTo>
                    <a:pt x="88" y="372"/>
                  </a:lnTo>
                  <a:lnTo>
                    <a:pt x="92" y="378"/>
                  </a:lnTo>
                  <a:lnTo>
                    <a:pt x="96" y="382"/>
                  </a:lnTo>
                  <a:lnTo>
                    <a:pt x="102" y="384"/>
                  </a:lnTo>
                  <a:lnTo>
                    <a:pt x="110" y="386"/>
                  </a:lnTo>
                  <a:lnTo>
                    <a:pt x="116" y="388"/>
                  </a:lnTo>
                  <a:lnTo>
                    <a:pt x="158" y="388"/>
                  </a:lnTo>
                  <a:lnTo>
                    <a:pt x="160" y="388"/>
                  </a:lnTo>
                  <a:lnTo>
                    <a:pt x="202" y="388"/>
                  </a:lnTo>
                  <a:lnTo>
                    <a:pt x="202" y="388"/>
                  </a:lnTo>
                  <a:lnTo>
                    <a:pt x="210" y="386"/>
                  </a:lnTo>
                  <a:lnTo>
                    <a:pt x="216" y="384"/>
                  </a:lnTo>
                  <a:lnTo>
                    <a:pt x="222" y="382"/>
                  </a:lnTo>
                  <a:lnTo>
                    <a:pt x="226" y="378"/>
                  </a:lnTo>
                  <a:lnTo>
                    <a:pt x="230" y="372"/>
                  </a:lnTo>
                  <a:lnTo>
                    <a:pt x="234" y="366"/>
                  </a:lnTo>
                  <a:lnTo>
                    <a:pt x="236" y="360"/>
                  </a:lnTo>
                  <a:lnTo>
                    <a:pt x="236" y="354"/>
                  </a:lnTo>
                  <a:lnTo>
                    <a:pt x="236" y="340"/>
                  </a:lnTo>
                  <a:lnTo>
                    <a:pt x="236" y="340"/>
                  </a:lnTo>
                  <a:lnTo>
                    <a:pt x="238" y="322"/>
                  </a:lnTo>
                  <a:lnTo>
                    <a:pt x="242" y="306"/>
                  </a:lnTo>
                  <a:lnTo>
                    <a:pt x="242" y="306"/>
                  </a:lnTo>
                  <a:lnTo>
                    <a:pt x="244" y="300"/>
                  </a:lnTo>
                  <a:lnTo>
                    <a:pt x="250" y="292"/>
                  </a:lnTo>
                  <a:lnTo>
                    <a:pt x="260" y="282"/>
                  </a:lnTo>
                  <a:lnTo>
                    <a:pt x="260" y="282"/>
                  </a:lnTo>
                  <a:lnTo>
                    <a:pt x="282" y="256"/>
                  </a:lnTo>
                  <a:lnTo>
                    <a:pt x="292" y="240"/>
                  </a:lnTo>
                  <a:lnTo>
                    <a:pt x="300" y="226"/>
                  </a:lnTo>
                  <a:lnTo>
                    <a:pt x="308" y="210"/>
                  </a:lnTo>
                  <a:lnTo>
                    <a:pt x="312" y="192"/>
                  </a:lnTo>
                  <a:lnTo>
                    <a:pt x="316" y="176"/>
                  </a:lnTo>
                  <a:lnTo>
                    <a:pt x="318" y="158"/>
                  </a:lnTo>
                  <a:lnTo>
                    <a:pt x="318" y="158"/>
                  </a:lnTo>
                  <a:lnTo>
                    <a:pt x="316" y="144"/>
                  </a:lnTo>
                  <a:lnTo>
                    <a:pt x="314" y="128"/>
                  </a:lnTo>
                  <a:lnTo>
                    <a:pt x="312" y="114"/>
                  </a:lnTo>
                  <a:lnTo>
                    <a:pt x="306" y="100"/>
                  </a:lnTo>
                  <a:lnTo>
                    <a:pt x="300" y="86"/>
                  </a:lnTo>
                  <a:lnTo>
                    <a:pt x="292" y="72"/>
                  </a:lnTo>
                  <a:lnTo>
                    <a:pt x="284" y="60"/>
                  </a:lnTo>
                  <a:lnTo>
                    <a:pt x="274" y="50"/>
                  </a:lnTo>
                  <a:lnTo>
                    <a:pt x="264" y="40"/>
                  </a:lnTo>
                  <a:lnTo>
                    <a:pt x="252" y="30"/>
                  </a:lnTo>
                  <a:lnTo>
                    <a:pt x="240" y="22"/>
                  </a:lnTo>
                  <a:lnTo>
                    <a:pt x="226" y="16"/>
                  </a:lnTo>
                  <a:lnTo>
                    <a:pt x="212" y="10"/>
                  </a:lnTo>
                  <a:lnTo>
                    <a:pt x="198" y="6"/>
                  </a:lnTo>
                  <a:lnTo>
                    <a:pt x="184" y="2"/>
                  </a:lnTo>
                  <a:lnTo>
                    <a:pt x="168" y="0"/>
                  </a:lnTo>
                  <a:lnTo>
                    <a:pt x="168" y="0"/>
                  </a:lnTo>
                  <a:close/>
                  <a:moveTo>
                    <a:pt x="266" y="166"/>
                  </a:moveTo>
                  <a:lnTo>
                    <a:pt x="266" y="166"/>
                  </a:lnTo>
                  <a:lnTo>
                    <a:pt x="258" y="164"/>
                  </a:lnTo>
                  <a:lnTo>
                    <a:pt x="252" y="160"/>
                  </a:lnTo>
                  <a:lnTo>
                    <a:pt x="248" y="154"/>
                  </a:lnTo>
                  <a:lnTo>
                    <a:pt x="246" y="146"/>
                  </a:lnTo>
                  <a:lnTo>
                    <a:pt x="246" y="146"/>
                  </a:lnTo>
                  <a:lnTo>
                    <a:pt x="244" y="132"/>
                  </a:lnTo>
                  <a:lnTo>
                    <a:pt x="240" y="120"/>
                  </a:lnTo>
                  <a:lnTo>
                    <a:pt x="234" y="108"/>
                  </a:lnTo>
                  <a:lnTo>
                    <a:pt x="226" y="96"/>
                  </a:lnTo>
                  <a:lnTo>
                    <a:pt x="216" y="88"/>
                  </a:lnTo>
                  <a:lnTo>
                    <a:pt x="204" y="80"/>
                  </a:lnTo>
                  <a:lnTo>
                    <a:pt x="192" y="76"/>
                  </a:lnTo>
                  <a:lnTo>
                    <a:pt x="178" y="74"/>
                  </a:lnTo>
                  <a:lnTo>
                    <a:pt x="178" y="74"/>
                  </a:lnTo>
                  <a:lnTo>
                    <a:pt x="170" y="72"/>
                  </a:lnTo>
                  <a:lnTo>
                    <a:pt x="164" y="68"/>
                  </a:lnTo>
                  <a:lnTo>
                    <a:pt x="160" y="60"/>
                  </a:lnTo>
                  <a:lnTo>
                    <a:pt x="158" y="52"/>
                  </a:lnTo>
                  <a:lnTo>
                    <a:pt x="158" y="52"/>
                  </a:lnTo>
                  <a:lnTo>
                    <a:pt x="160" y="44"/>
                  </a:lnTo>
                  <a:lnTo>
                    <a:pt x="166" y="38"/>
                  </a:lnTo>
                  <a:lnTo>
                    <a:pt x="172" y="34"/>
                  </a:lnTo>
                  <a:lnTo>
                    <a:pt x="180" y="34"/>
                  </a:lnTo>
                  <a:lnTo>
                    <a:pt x="180" y="34"/>
                  </a:lnTo>
                  <a:lnTo>
                    <a:pt x="202" y="36"/>
                  </a:lnTo>
                  <a:lnTo>
                    <a:pt x="222" y="44"/>
                  </a:lnTo>
                  <a:lnTo>
                    <a:pt x="240" y="54"/>
                  </a:lnTo>
                  <a:lnTo>
                    <a:pt x="256" y="68"/>
                  </a:lnTo>
                  <a:lnTo>
                    <a:pt x="268" y="86"/>
                  </a:lnTo>
                  <a:lnTo>
                    <a:pt x="278" y="104"/>
                  </a:lnTo>
                  <a:lnTo>
                    <a:pt x="284" y="124"/>
                  </a:lnTo>
                  <a:lnTo>
                    <a:pt x="286" y="146"/>
                  </a:lnTo>
                  <a:lnTo>
                    <a:pt x="286" y="146"/>
                  </a:lnTo>
                  <a:lnTo>
                    <a:pt x="284" y="154"/>
                  </a:lnTo>
                  <a:lnTo>
                    <a:pt x="280" y="160"/>
                  </a:lnTo>
                  <a:lnTo>
                    <a:pt x="274" y="164"/>
                  </a:lnTo>
                  <a:lnTo>
                    <a:pt x="266" y="166"/>
                  </a:lnTo>
                  <a:lnTo>
                    <a:pt x="266" y="166"/>
                  </a:lnTo>
                  <a:close/>
                </a:path>
              </a:pathLst>
            </a:custGeom>
            <a:grpFill/>
            <a:ln w="9525">
              <a:noFill/>
              <a:round/>
            </a:ln>
          </p:spPr>
          <p:txBody>
            <a:bodyPr vert="horz" wrap="square" lIns="91440" tIns="45720" rIns="91440" bIns="45720" numCol="1" anchor="t" anchorCtr="0" compatLnSpc="1"/>
            <a:lstStyle/>
            <a:p>
              <a:endParaRPr lang="zh-CN" altLang="en-US" sz="2400" u="sng">
                <a:solidFill>
                  <a:srgbClr val="000000"/>
                </a:solidFill>
                <a:cs typeface="+mn-ea"/>
                <a:sym typeface="+mn-lt"/>
              </a:endParaRPr>
            </a:p>
          </p:txBody>
        </p:sp>
      </p:grpSp>
      <p:grpSp>
        <p:nvGrpSpPr>
          <p:cNvPr id="48" name="组 73"/>
          <p:cNvGrpSpPr>
            <a:grpSpLocks noChangeAspect="1"/>
          </p:cNvGrpSpPr>
          <p:nvPr/>
        </p:nvGrpSpPr>
        <p:grpSpPr>
          <a:xfrm>
            <a:off x="2878285" y="2567435"/>
            <a:ext cx="407120" cy="405000"/>
            <a:chOff x="8328025" y="3667125"/>
            <a:chExt cx="609600" cy="606425"/>
          </a:xfrm>
          <a:solidFill>
            <a:srgbClr val="093B5C"/>
          </a:solidFill>
        </p:grpSpPr>
        <p:sp>
          <p:nvSpPr>
            <p:cNvPr id="49" name="Freeform 213"/>
            <p:cNvSpPr>
              <a:spLocks noEditPoints="1"/>
            </p:cNvSpPr>
            <p:nvPr/>
          </p:nvSpPr>
          <p:spPr bwMode="auto">
            <a:xfrm>
              <a:off x="8328025" y="3667125"/>
              <a:ext cx="609600" cy="606425"/>
            </a:xfrm>
            <a:custGeom>
              <a:avLst/>
              <a:gdLst/>
              <a:ahLst/>
              <a:cxnLst>
                <a:cxn ang="0">
                  <a:pos x="64" y="0"/>
                </a:cxn>
                <a:cxn ang="0">
                  <a:pos x="52" y="0"/>
                </a:cxn>
                <a:cxn ang="0">
                  <a:pos x="28" y="10"/>
                </a:cxn>
                <a:cxn ang="0">
                  <a:pos x="10" y="28"/>
                </a:cxn>
                <a:cxn ang="0">
                  <a:pos x="2" y="50"/>
                </a:cxn>
                <a:cxn ang="0">
                  <a:pos x="0" y="232"/>
                </a:cxn>
                <a:cxn ang="0">
                  <a:pos x="2" y="244"/>
                </a:cxn>
                <a:cxn ang="0">
                  <a:pos x="10" y="266"/>
                </a:cxn>
                <a:cxn ang="0">
                  <a:pos x="28" y="284"/>
                </a:cxn>
                <a:cxn ang="0">
                  <a:pos x="52" y="294"/>
                </a:cxn>
                <a:cxn ang="0">
                  <a:pos x="124" y="296"/>
                </a:cxn>
                <a:cxn ang="0">
                  <a:pos x="230" y="296"/>
                </a:cxn>
                <a:cxn ang="0">
                  <a:pos x="320" y="296"/>
                </a:cxn>
                <a:cxn ang="0">
                  <a:pos x="344" y="290"/>
                </a:cxn>
                <a:cxn ang="0">
                  <a:pos x="364" y="276"/>
                </a:cxn>
                <a:cxn ang="0">
                  <a:pos x="378" y="256"/>
                </a:cxn>
                <a:cxn ang="0">
                  <a:pos x="384" y="232"/>
                </a:cxn>
                <a:cxn ang="0">
                  <a:pos x="384" y="64"/>
                </a:cxn>
                <a:cxn ang="0">
                  <a:pos x="378" y="38"/>
                </a:cxn>
                <a:cxn ang="0">
                  <a:pos x="364" y="18"/>
                </a:cxn>
                <a:cxn ang="0">
                  <a:pos x="344" y="4"/>
                </a:cxn>
                <a:cxn ang="0">
                  <a:pos x="320" y="0"/>
                </a:cxn>
                <a:cxn ang="0">
                  <a:pos x="344" y="232"/>
                </a:cxn>
                <a:cxn ang="0">
                  <a:pos x="342" y="240"/>
                </a:cxn>
                <a:cxn ang="0">
                  <a:pos x="328" y="254"/>
                </a:cxn>
                <a:cxn ang="0">
                  <a:pos x="230" y="256"/>
                </a:cxn>
                <a:cxn ang="0">
                  <a:pos x="204" y="264"/>
                </a:cxn>
                <a:cxn ang="0">
                  <a:pos x="164" y="296"/>
                </a:cxn>
                <a:cxn ang="0">
                  <a:pos x="124" y="256"/>
                </a:cxn>
                <a:cxn ang="0">
                  <a:pos x="64" y="256"/>
                </a:cxn>
                <a:cxn ang="0">
                  <a:pos x="48" y="248"/>
                </a:cxn>
                <a:cxn ang="0">
                  <a:pos x="40" y="232"/>
                </a:cxn>
                <a:cxn ang="0">
                  <a:pos x="40" y="64"/>
                </a:cxn>
                <a:cxn ang="0">
                  <a:pos x="48" y="46"/>
                </a:cxn>
                <a:cxn ang="0">
                  <a:pos x="64" y="40"/>
                </a:cxn>
                <a:cxn ang="0">
                  <a:pos x="320" y="40"/>
                </a:cxn>
                <a:cxn ang="0">
                  <a:pos x="336" y="46"/>
                </a:cxn>
                <a:cxn ang="0">
                  <a:pos x="344" y="64"/>
                </a:cxn>
                <a:cxn ang="0">
                  <a:pos x="344" y="232"/>
                </a:cxn>
              </a:cxnLst>
              <a:rect l="0" t="0" r="r" b="b"/>
              <a:pathLst>
                <a:path w="384" h="382">
                  <a:moveTo>
                    <a:pt x="320" y="0"/>
                  </a:moveTo>
                  <a:lnTo>
                    <a:pt x="64" y="0"/>
                  </a:lnTo>
                  <a:lnTo>
                    <a:pt x="64" y="0"/>
                  </a:lnTo>
                  <a:lnTo>
                    <a:pt x="52" y="0"/>
                  </a:lnTo>
                  <a:lnTo>
                    <a:pt x="40" y="4"/>
                  </a:lnTo>
                  <a:lnTo>
                    <a:pt x="28" y="10"/>
                  </a:lnTo>
                  <a:lnTo>
                    <a:pt x="18" y="18"/>
                  </a:lnTo>
                  <a:lnTo>
                    <a:pt x="10" y="28"/>
                  </a:lnTo>
                  <a:lnTo>
                    <a:pt x="6" y="38"/>
                  </a:lnTo>
                  <a:lnTo>
                    <a:pt x="2" y="50"/>
                  </a:lnTo>
                  <a:lnTo>
                    <a:pt x="0" y="64"/>
                  </a:lnTo>
                  <a:lnTo>
                    <a:pt x="0" y="232"/>
                  </a:lnTo>
                  <a:lnTo>
                    <a:pt x="0" y="232"/>
                  </a:lnTo>
                  <a:lnTo>
                    <a:pt x="2" y="244"/>
                  </a:lnTo>
                  <a:lnTo>
                    <a:pt x="6" y="256"/>
                  </a:lnTo>
                  <a:lnTo>
                    <a:pt x="10" y="266"/>
                  </a:lnTo>
                  <a:lnTo>
                    <a:pt x="18" y="276"/>
                  </a:lnTo>
                  <a:lnTo>
                    <a:pt x="28" y="284"/>
                  </a:lnTo>
                  <a:lnTo>
                    <a:pt x="40" y="290"/>
                  </a:lnTo>
                  <a:lnTo>
                    <a:pt x="52" y="294"/>
                  </a:lnTo>
                  <a:lnTo>
                    <a:pt x="64" y="296"/>
                  </a:lnTo>
                  <a:lnTo>
                    <a:pt x="124" y="296"/>
                  </a:lnTo>
                  <a:lnTo>
                    <a:pt x="124" y="382"/>
                  </a:lnTo>
                  <a:lnTo>
                    <a:pt x="230" y="296"/>
                  </a:lnTo>
                  <a:lnTo>
                    <a:pt x="320" y="296"/>
                  </a:lnTo>
                  <a:lnTo>
                    <a:pt x="320" y="296"/>
                  </a:lnTo>
                  <a:lnTo>
                    <a:pt x="332" y="294"/>
                  </a:lnTo>
                  <a:lnTo>
                    <a:pt x="344" y="290"/>
                  </a:lnTo>
                  <a:lnTo>
                    <a:pt x="356" y="284"/>
                  </a:lnTo>
                  <a:lnTo>
                    <a:pt x="364" y="276"/>
                  </a:lnTo>
                  <a:lnTo>
                    <a:pt x="372" y="266"/>
                  </a:lnTo>
                  <a:lnTo>
                    <a:pt x="378" y="256"/>
                  </a:lnTo>
                  <a:lnTo>
                    <a:pt x="382" y="244"/>
                  </a:lnTo>
                  <a:lnTo>
                    <a:pt x="384" y="232"/>
                  </a:lnTo>
                  <a:lnTo>
                    <a:pt x="384" y="64"/>
                  </a:lnTo>
                  <a:lnTo>
                    <a:pt x="384" y="64"/>
                  </a:lnTo>
                  <a:lnTo>
                    <a:pt x="382" y="50"/>
                  </a:lnTo>
                  <a:lnTo>
                    <a:pt x="378" y="38"/>
                  </a:lnTo>
                  <a:lnTo>
                    <a:pt x="372" y="28"/>
                  </a:lnTo>
                  <a:lnTo>
                    <a:pt x="364" y="18"/>
                  </a:lnTo>
                  <a:lnTo>
                    <a:pt x="356" y="10"/>
                  </a:lnTo>
                  <a:lnTo>
                    <a:pt x="344" y="4"/>
                  </a:lnTo>
                  <a:lnTo>
                    <a:pt x="332" y="0"/>
                  </a:lnTo>
                  <a:lnTo>
                    <a:pt x="320" y="0"/>
                  </a:lnTo>
                  <a:lnTo>
                    <a:pt x="320" y="0"/>
                  </a:lnTo>
                  <a:close/>
                  <a:moveTo>
                    <a:pt x="344" y="232"/>
                  </a:moveTo>
                  <a:lnTo>
                    <a:pt x="344" y="232"/>
                  </a:lnTo>
                  <a:lnTo>
                    <a:pt x="342" y="240"/>
                  </a:lnTo>
                  <a:lnTo>
                    <a:pt x="336" y="248"/>
                  </a:lnTo>
                  <a:lnTo>
                    <a:pt x="328" y="254"/>
                  </a:lnTo>
                  <a:lnTo>
                    <a:pt x="320" y="256"/>
                  </a:lnTo>
                  <a:lnTo>
                    <a:pt x="230" y="256"/>
                  </a:lnTo>
                  <a:lnTo>
                    <a:pt x="216" y="256"/>
                  </a:lnTo>
                  <a:lnTo>
                    <a:pt x="204" y="264"/>
                  </a:lnTo>
                  <a:lnTo>
                    <a:pt x="164" y="298"/>
                  </a:lnTo>
                  <a:lnTo>
                    <a:pt x="164" y="296"/>
                  </a:lnTo>
                  <a:lnTo>
                    <a:pt x="164" y="256"/>
                  </a:lnTo>
                  <a:lnTo>
                    <a:pt x="124" y="256"/>
                  </a:lnTo>
                  <a:lnTo>
                    <a:pt x="64" y="256"/>
                  </a:lnTo>
                  <a:lnTo>
                    <a:pt x="64" y="256"/>
                  </a:lnTo>
                  <a:lnTo>
                    <a:pt x="54" y="254"/>
                  </a:lnTo>
                  <a:lnTo>
                    <a:pt x="48" y="248"/>
                  </a:lnTo>
                  <a:lnTo>
                    <a:pt x="42" y="240"/>
                  </a:lnTo>
                  <a:lnTo>
                    <a:pt x="40" y="232"/>
                  </a:lnTo>
                  <a:lnTo>
                    <a:pt x="40" y="64"/>
                  </a:lnTo>
                  <a:lnTo>
                    <a:pt x="40" y="64"/>
                  </a:lnTo>
                  <a:lnTo>
                    <a:pt x="42" y="54"/>
                  </a:lnTo>
                  <a:lnTo>
                    <a:pt x="48" y="46"/>
                  </a:lnTo>
                  <a:lnTo>
                    <a:pt x="54" y="42"/>
                  </a:lnTo>
                  <a:lnTo>
                    <a:pt x="64" y="40"/>
                  </a:lnTo>
                  <a:lnTo>
                    <a:pt x="320" y="40"/>
                  </a:lnTo>
                  <a:lnTo>
                    <a:pt x="320" y="40"/>
                  </a:lnTo>
                  <a:lnTo>
                    <a:pt x="328" y="42"/>
                  </a:lnTo>
                  <a:lnTo>
                    <a:pt x="336" y="46"/>
                  </a:lnTo>
                  <a:lnTo>
                    <a:pt x="342" y="54"/>
                  </a:lnTo>
                  <a:lnTo>
                    <a:pt x="344" y="64"/>
                  </a:lnTo>
                  <a:lnTo>
                    <a:pt x="344" y="232"/>
                  </a:lnTo>
                  <a:lnTo>
                    <a:pt x="344" y="232"/>
                  </a:lnTo>
                  <a:close/>
                </a:path>
              </a:pathLst>
            </a:custGeom>
            <a:grpFill/>
            <a:ln w="9525">
              <a:noFill/>
              <a:round/>
            </a:ln>
          </p:spPr>
          <p:txBody>
            <a:bodyPr vert="horz" wrap="square" lIns="91440" tIns="45720" rIns="91440" bIns="45720" numCol="1" anchor="t" anchorCtr="0" compatLnSpc="1"/>
            <a:lstStyle/>
            <a:p>
              <a:endParaRPr lang="zh-CN" altLang="en-US" sz="2400">
                <a:solidFill>
                  <a:srgbClr val="000000"/>
                </a:solidFill>
                <a:cs typeface="+mn-ea"/>
                <a:sym typeface="+mn-lt"/>
              </a:endParaRPr>
            </a:p>
          </p:txBody>
        </p:sp>
        <p:sp>
          <p:nvSpPr>
            <p:cNvPr id="50" name="Freeform 214"/>
            <p:cNvSpPr/>
            <p:nvPr/>
          </p:nvSpPr>
          <p:spPr bwMode="auto">
            <a:xfrm>
              <a:off x="8464550" y="3863975"/>
              <a:ext cx="73025" cy="73025"/>
            </a:xfrm>
            <a:custGeom>
              <a:avLst/>
              <a:gdLst/>
              <a:ahLst/>
              <a:cxnLst>
                <a:cxn ang="0">
                  <a:pos x="24" y="0"/>
                </a:cxn>
                <a:cxn ang="0">
                  <a:pos x="24" y="0"/>
                </a:cxn>
                <a:cxn ang="0">
                  <a:pos x="32" y="2"/>
                </a:cxn>
                <a:cxn ang="0">
                  <a:pos x="40" y="6"/>
                </a:cxn>
                <a:cxn ang="0">
                  <a:pos x="46" y="14"/>
                </a:cxn>
                <a:cxn ang="0">
                  <a:pos x="46" y="24"/>
                </a:cxn>
                <a:cxn ang="0">
                  <a:pos x="46" y="24"/>
                </a:cxn>
                <a:cxn ang="0">
                  <a:pos x="46" y="32"/>
                </a:cxn>
                <a:cxn ang="0">
                  <a:pos x="40" y="40"/>
                </a:cxn>
                <a:cxn ang="0">
                  <a:pos x="32" y="44"/>
                </a:cxn>
                <a:cxn ang="0">
                  <a:pos x="24" y="46"/>
                </a:cxn>
                <a:cxn ang="0">
                  <a:pos x="24" y="46"/>
                </a:cxn>
                <a:cxn ang="0">
                  <a:pos x="14" y="44"/>
                </a:cxn>
                <a:cxn ang="0">
                  <a:pos x="8" y="40"/>
                </a:cxn>
                <a:cxn ang="0">
                  <a:pos x="2" y="32"/>
                </a:cxn>
                <a:cxn ang="0">
                  <a:pos x="0" y="24"/>
                </a:cxn>
                <a:cxn ang="0">
                  <a:pos x="0" y="24"/>
                </a:cxn>
                <a:cxn ang="0">
                  <a:pos x="2" y="14"/>
                </a:cxn>
                <a:cxn ang="0">
                  <a:pos x="8" y="6"/>
                </a:cxn>
                <a:cxn ang="0">
                  <a:pos x="14" y="2"/>
                </a:cxn>
                <a:cxn ang="0">
                  <a:pos x="24" y="0"/>
                </a:cxn>
                <a:cxn ang="0">
                  <a:pos x="24" y="0"/>
                </a:cxn>
              </a:cxnLst>
              <a:rect l="0" t="0" r="r" b="b"/>
              <a:pathLst>
                <a:path w="46" h="46">
                  <a:moveTo>
                    <a:pt x="24" y="0"/>
                  </a:moveTo>
                  <a:lnTo>
                    <a:pt x="24" y="0"/>
                  </a:lnTo>
                  <a:lnTo>
                    <a:pt x="32" y="2"/>
                  </a:lnTo>
                  <a:lnTo>
                    <a:pt x="40" y="6"/>
                  </a:lnTo>
                  <a:lnTo>
                    <a:pt x="46" y="14"/>
                  </a:lnTo>
                  <a:lnTo>
                    <a:pt x="46" y="24"/>
                  </a:lnTo>
                  <a:lnTo>
                    <a:pt x="46" y="24"/>
                  </a:lnTo>
                  <a:lnTo>
                    <a:pt x="46" y="32"/>
                  </a:lnTo>
                  <a:lnTo>
                    <a:pt x="40" y="40"/>
                  </a:lnTo>
                  <a:lnTo>
                    <a:pt x="32" y="44"/>
                  </a:lnTo>
                  <a:lnTo>
                    <a:pt x="24" y="46"/>
                  </a:lnTo>
                  <a:lnTo>
                    <a:pt x="24" y="46"/>
                  </a:lnTo>
                  <a:lnTo>
                    <a:pt x="14" y="44"/>
                  </a:lnTo>
                  <a:lnTo>
                    <a:pt x="8" y="40"/>
                  </a:lnTo>
                  <a:lnTo>
                    <a:pt x="2" y="32"/>
                  </a:lnTo>
                  <a:lnTo>
                    <a:pt x="0" y="24"/>
                  </a:lnTo>
                  <a:lnTo>
                    <a:pt x="0" y="24"/>
                  </a:lnTo>
                  <a:lnTo>
                    <a:pt x="2" y="14"/>
                  </a:lnTo>
                  <a:lnTo>
                    <a:pt x="8" y="6"/>
                  </a:lnTo>
                  <a:lnTo>
                    <a:pt x="14" y="2"/>
                  </a:lnTo>
                  <a:lnTo>
                    <a:pt x="24" y="0"/>
                  </a:lnTo>
                  <a:lnTo>
                    <a:pt x="24" y="0"/>
                  </a:lnTo>
                  <a:close/>
                </a:path>
              </a:pathLst>
            </a:custGeom>
            <a:grpFill/>
            <a:ln w="9525">
              <a:noFill/>
              <a:round/>
            </a:ln>
          </p:spPr>
          <p:txBody>
            <a:bodyPr vert="horz" wrap="square" lIns="91440" tIns="45720" rIns="91440" bIns="45720" numCol="1" anchor="t" anchorCtr="0" compatLnSpc="1"/>
            <a:lstStyle/>
            <a:p>
              <a:endParaRPr lang="zh-CN" altLang="en-US" sz="2400">
                <a:solidFill>
                  <a:srgbClr val="000000"/>
                </a:solidFill>
                <a:cs typeface="+mn-ea"/>
                <a:sym typeface="+mn-lt"/>
              </a:endParaRPr>
            </a:p>
          </p:txBody>
        </p:sp>
        <p:sp>
          <p:nvSpPr>
            <p:cNvPr id="51" name="Freeform 215"/>
            <p:cNvSpPr/>
            <p:nvPr/>
          </p:nvSpPr>
          <p:spPr bwMode="auto">
            <a:xfrm>
              <a:off x="8594725" y="3863975"/>
              <a:ext cx="73025" cy="73025"/>
            </a:xfrm>
            <a:custGeom>
              <a:avLst/>
              <a:gdLst/>
              <a:ahLst/>
              <a:cxnLst>
                <a:cxn ang="0">
                  <a:pos x="24" y="0"/>
                </a:cxn>
                <a:cxn ang="0">
                  <a:pos x="24" y="0"/>
                </a:cxn>
                <a:cxn ang="0">
                  <a:pos x="32" y="2"/>
                </a:cxn>
                <a:cxn ang="0">
                  <a:pos x="40" y="6"/>
                </a:cxn>
                <a:cxn ang="0">
                  <a:pos x="46" y="14"/>
                </a:cxn>
                <a:cxn ang="0">
                  <a:pos x="46" y="24"/>
                </a:cxn>
                <a:cxn ang="0">
                  <a:pos x="46" y="24"/>
                </a:cxn>
                <a:cxn ang="0">
                  <a:pos x="46" y="32"/>
                </a:cxn>
                <a:cxn ang="0">
                  <a:pos x="40" y="40"/>
                </a:cxn>
                <a:cxn ang="0">
                  <a:pos x="32" y="44"/>
                </a:cxn>
                <a:cxn ang="0">
                  <a:pos x="24" y="46"/>
                </a:cxn>
                <a:cxn ang="0">
                  <a:pos x="24" y="46"/>
                </a:cxn>
                <a:cxn ang="0">
                  <a:pos x="14" y="44"/>
                </a:cxn>
                <a:cxn ang="0">
                  <a:pos x="8" y="40"/>
                </a:cxn>
                <a:cxn ang="0">
                  <a:pos x="2" y="32"/>
                </a:cxn>
                <a:cxn ang="0">
                  <a:pos x="0" y="24"/>
                </a:cxn>
                <a:cxn ang="0">
                  <a:pos x="0" y="24"/>
                </a:cxn>
                <a:cxn ang="0">
                  <a:pos x="2" y="14"/>
                </a:cxn>
                <a:cxn ang="0">
                  <a:pos x="8" y="6"/>
                </a:cxn>
                <a:cxn ang="0">
                  <a:pos x="14" y="2"/>
                </a:cxn>
                <a:cxn ang="0">
                  <a:pos x="24" y="0"/>
                </a:cxn>
                <a:cxn ang="0">
                  <a:pos x="24" y="0"/>
                </a:cxn>
              </a:cxnLst>
              <a:rect l="0" t="0" r="r" b="b"/>
              <a:pathLst>
                <a:path w="46" h="46">
                  <a:moveTo>
                    <a:pt x="24" y="0"/>
                  </a:moveTo>
                  <a:lnTo>
                    <a:pt x="24" y="0"/>
                  </a:lnTo>
                  <a:lnTo>
                    <a:pt x="32" y="2"/>
                  </a:lnTo>
                  <a:lnTo>
                    <a:pt x="40" y="6"/>
                  </a:lnTo>
                  <a:lnTo>
                    <a:pt x="46" y="14"/>
                  </a:lnTo>
                  <a:lnTo>
                    <a:pt x="46" y="24"/>
                  </a:lnTo>
                  <a:lnTo>
                    <a:pt x="46" y="24"/>
                  </a:lnTo>
                  <a:lnTo>
                    <a:pt x="46" y="32"/>
                  </a:lnTo>
                  <a:lnTo>
                    <a:pt x="40" y="40"/>
                  </a:lnTo>
                  <a:lnTo>
                    <a:pt x="32" y="44"/>
                  </a:lnTo>
                  <a:lnTo>
                    <a:pt x="24" y="46"/>
                  </a:lnTo>
                  <a:lnTo>
                    <a:pt x="24" y="46"/>
                  </a:lnTo>
                  <a:lnTo>
                    <a:pt x="14" y="44"/>
                  </a:lnTo>
                  <a:lnTo>
                    <a:pt x="8" y="40"/>
                  </a:lnTo>
                  <a:lnTo>
                    <a:pt x="2" y="32"/>
                  </a:lnTo>
                  <a:lnTo>
                    <a:pt x="0" y="24"/>
                  </a:lnTo>
                  <a:lnTo>
                    <a:pt x="0" y="24"/>
                  </a:lnTo>
                  <a:lnTo>
                    <a:pt x="2" y="14"/>
                  </a:lnTo>
                  <a:lnTo>
                    <a:pt x="8" y="6"/>
                  </a:lnTo>
                  <a:lnTo>
                    <a:pt x="14" y="2"/>
                  </a:lnTo>
                  <a:lnTo>
                    <a:pt x="24" y="0"/>
                  </a:lnTo>
                  <a:lnTo>
                    <a:pt x="24" y="0"/>
                  </a:lnTo>
                  <a:close/>
                </a:path>
              </a:pathLst>
            </a:custGeom>
            <a:grpFill/>
            <a:ln w="9525">
              <a:noFill/>
              <a:round/>
            </a:ln>
          </p:spPr>
          <p:txBody>
            <a:bodyPr vert="horz" wrap="square" lIns="91440" tIns="45720" rIns="91440" bIns="45720" numCol="1" anchor="t" anchorCtr="0" compatLnSpc="1"/>
            <a:lstStyle/>
            <a:p>
              <a:endParaRPr lang="zh-CN" altLang="en-US" sz="2400">
                <a:solidFill>
                  <a:srgbClr val="000000"/>
                </a:solidFill>
                <a:cs typeface="+mn-ea"/>
                <a:sym typeface="+mn-lt"/>
              </a:endParaRPr>
            </a:p>
          </p:txBody>
        </p:sp>
        <p:sp>
          <p:nvSpPr>
            <p:cNvPr id="52" name="Freeform 216"/>
            <p:cNvSpPr/>
            <p:nvPr/>
          </p:nvSpPr>
          <p:spPr bwMode="auto">
            <a:xfrm>
              <a:off x="8724900" y="3863975"/>
              <a:ext cx="76200" cy="73025"/>
            </a:xfrm>
            <a:custGeom>
              <a:avLst/>
              <a:gdLst/>
              <a:ahLst/>
              <a:cxnLst>
                <a:cxn ang="0">
                  <a:pos x="24" y="0"/>
                </a:cxn>
                <a:cxn ang="0">
                  <a:pos x="24" y="0"/>
                </a:cxn>
                <a:cxn ang="0">
                  <a:pos x="32" y="2"/>
                </a:cxn>
                <a:cxn ang="0">
                  <a:pos x="40" y="6"/>
                </a:cxn>
                <a:cxn ang="0">
                  <a:pos x="46" y="14"/>
                </a:cxn>
                <a:cxn ang="0">
                  <a:pos x="48" y="24"/>
                </a:cxn>
                <a:cxn ang="0">
                  <a:pos x="48" y="24"/>
                </a:cxn>
                <a:cxn ang="0">
                  <a:pos x="46" y="32"/>
                </a:cxn>
                <a:cxn ang="0">
                  <a:pos x="40" y="40"/>
                </a:cxn>
                <a:cxn ang="0">
                  <a:pos x="32" y="44"/>
                </a:cxn>
                <a:cxn ang="0">
                  <a:pos x="24" y="46"/>
                </a:cxn>
                <a:cxn ang="0">
                  <a:pos x="24" y="46"/>
                </a:cxn>
                <a:cxn ang="0">
                  <a:pos x="14" y="44"/>
                </a:cxn>
                <a:cxn ang="0">
                  <a:pos x="8" y="40"/>
                </a:cxn>
                <a:cxn ang="0">
                  <a:pos x="2" y="32"/>
                </a:cxn>
                <a:cxn ang="0">
                  <a:pos x="0" y="24"/>
                </a:cxn>
                <a:cxn ang="0">
                  <a:pos x="0" y="24"/>
                </a:cxn>
                <a:cxn ang="0">
                  <a:pos x="2" y="14"/>
                </a:cxn>
                <a:cxn ang="0">
                  <a:pos x="8" y="6"/>
                </a:cxn>
                <a:cxn ang="0">
                  <a:pos x="14" y="2"/>
                </a:cxn>
                <a:cxn ang="0">
                  <a:pos x="24" y="0"/>
                </a:cxn>
                <a:cxn ang="0">
                  <a:pos x="24" y="0"/>
                </a:cxn>
              </a:cxnLst>
              <a:rect l="0" t="0" r="r" b="b"/>
              <a:pathLst>
                <a:path w="48" h="46">
                  <a:moveTo>
                    <a:pt x="24" y="0"/>
                  </a:moveTo>
                  <a:lnTo>
                    <a:pt x="24" y="0"/>
                  </a:lnTo>
                  <a:lnTo>
                    <a:pt x="32" y="2"/>
                  </a:lnTo>
                  <a:lnTo>
                    <a:pt x="40" y="6"/>
                  </a:lnTo>
                  <a:lnTo>
                    <a:pt x="46" y="14"/>
                  </a:lnTo>
                  <a:lnTo>
                    <a:pt x="48" y="24"/>
                  </a:lnTo>
                  <a:lnTo>
                    <a:pt x="48" y="24"/>
                  </a:lnTo>
                  <a:lnTo>
                    <a:pt x="46" y="32"/>
                  </a:lnTo>
                  <a:lnTo>
                    <a:pt x="40" y="40"/>
                  </a:lnTo>
                  <a:lnTo>
                    <a:pt x="32" y="44"/>
                  </a:lnTo>
                  <a:lnTo>
                    <a:pt x="24" y="46"/>
                  </a:lnTo>
                  <a:lnTo>
                    <a:pt x="24" y="46"/>
                  </a:lnTo>
                  <a:lnTo>
                    <a:pt x="14" y="44"/>
                  </a:lnTo>
                  <a:lnTo>
                    <a:pt x="8" y="40"/>
                  </a:lnTo>
                  <a:lnTo>
                    <a:pt x="2" y="32"/>
                  </a:lnTo>
                  <a:lnTo>
                    <a:pt x="0" y="24"/>
                  </a:lnTo>
                  <a:lnTo>
                    <a:pt x="0" y="24"/>
                  </a:lnTo>
                  <a:lnTo>
                    <a:pt x="2" y="14"/>
                  </a:lnTo>
                  <a:lnTo>
                    <a:pt x="8" y="6"/>
                  </a:lnTo>
                  <a:lnTo>
                    <a:pt x="14" y="2"/>
                  </a:lnTo>
                  <a:lnTo>
                    <a:pt x="24" y="0"/>
                  </a:lnTo>
                  <a:lnTo>
                    <a:pt x="24" y="0"/>
                  </a:lnTo>
                  <a:close/>
                </a:path>
              </a:pathLst>
            </a:custGeom>
            <a:grpFill/>
            <a:ln w="9525">
              <a:noFill/>
              <a:round/>
            </a:ln>
          </p:spPr>
          <p:txBody>
            <a:bodyPr vert="horz" wrap="square" lIns="91440" tIns="45720" rIns="91440" bIns="45720" numCol="1" anchor="t" anchorCtr="0" compatLnSpc="1"/>
            <a:lstStyle/>
            <a:p>
              <a:endParaRPr lang="zh-CN" altLang="en-US" sz="2400">
                <a:solidFill>
                  <a:srgbClr val="000000"/>
                </a:solidFill>
                <a:cs typeface="+mn-ea"/>
                <a:sym typeface="+mn-lt"/>
              </a:endParaRPr>
            </a:p>
          </p:txBody>
        </p:sp>
      </p:grpSp>
      <p:grpSp>
        <p:nvGrpSpPr>
          <p:cNvPr id="53" name="组 78"/>
          <p:cNvGrpSpPr/>
          <p:nvPr/>
        </p:nvGrpSpPr>
        <p:grpSpPr>
          <a:xfrm>
            <a:off x="4374386" y="2538045"/>
            <a:ext cx="288348" cy="407407"/>
            <a:chOff x="7912100" y="117475"/>
            <a:chExt cx="492125" cy="695325"/>
          </a:xfrm>
          <a:solidFill>
            <a:srgbClr val="093B5C"/>
          </a:solidFill>
        </p:grpSpPr>
        <p:sp>
          <p:nvSpPr>
            <p:cNvPr id="54" name="Freeform 75"/>
            <p:cNvSpPr/>
            <p:nvPr/>
          </p:nvSpPr>
          <p:spPr bwMode="auto">
            <a:xfrm>
              <a:off x="8248650" y="117475"/>
              <a:ext cx="155575" cy="180975"/>
            </a:xfrm>
            <a:custGeom>
              <a:avLst/>
              <a:gdLst/>
              <a:ahLst/>
              <a:cxnLst>
                <a:cxn ang="0">
                  <a:pos x="16" y="114"/>
                </a:cxn>
                <a:cxn ang="0">
                  <a:pos x="98" y="114"/>
                </a:cxn>
                <a:cxn ang="0">
                  <a:pos x="0" y="0"/>
                </a:cxn>
                <a:cxn ang="0">
                  <a:pos x="0" y="98"/>
                </a:cxn>
                <a:cxn ang="0">
                  <a:pos x="0" y="98"/>
                </a:cxn>
                <a:cxn ang="0">
                  <a:pos x="0" y="104"/>
                </a:cxn>
                <a:cxn ang="0">
                  <a:pos x="4" y="110"/>
                </a:cxn>
                <a:cxn ang="0">
                  <a:pos x="10" y="112"/>
                </a:cxn>
                <a:cxn ang="0">
                  <a:pos x="16" y="114"/>
                </a:cxn>
                <a:cxn ang="0">
                  <a:pos x="16" y="114"/>
                </a:cxn>
              </a:cxnLst>
              <a:rect l="0" t="0" r="r" b="b"/>
              <a:pathLst>
                <a:path w="98" h="114">
                  <a:moveTo>
                    <a:pt x="16" y="114"/>
                  </a:moveTo>
                  <a:lnTo>
                    <a:pt x="98" y="114"/>
                  </a:lnTo>
                  <a:lnTo>
                    <a:pt x="0" y="0"/>
                  </a:lnTo>
                  <a:lnTo>
                    <a:pt x="0" y="98"/>
                  </a:lnTo>
                  <a:lnTo>
                    <a:pt x="0" y="98"/>
                  </a:lnTo>
                  <a:lnTo>
                    <a:pt x="0" y="104"/>
                  </a:lnTo>
                  <a:lnTo>
                    <a:pt x="4" y="110"/>
                  </a:lnTo>
                  <a:lnTo>
                    <a:pt x="10" y="112"/>
                  </a:lnTo>
                  <a:lnTo>
                    <a:pt x="16" y="114"/>
                  </a:lnTo>
                  <a:lnTo>
                    <a:pt x="16" y="114"/>
                  </a:lnTo>
                  <a:close/>
                </a:path>
              </a:pathLst>
            </a:custGeom>
            <a:grpFill/>
            <a:ln w="9525">
              <a:noFill/>
              <a:round/>
            </a:ln>
          </p:spPr>
          <p:txBody>
            <a:bodyPr vert="horz" wrap="square" lIns="91440" tIns="45720" rIns="91440" bIns="45720" numCol="1" anchor="t" anchorCtr="0" compatLnSpc="1"/>
            <a:lstStyle/>
            <a:p>
              <a:endParaRPr lang="zh-CN" altLang="en-US" sz="2400">
                <a:solidFill>
                  <a:srgbClr val="000000"/>
                </a:solidFill>
                <a:cs typeface="+mn-ea"/>
                <a:sym typeface="+mn-lt"/>
              </a:endParaRPr>
            </a:p>
          </p:txBody>
        </p:sp>
        <p:sp>
          <p:nvSpPr>
            <p:cNvPr id="55" name="Freeform 76"/>
            <p:cNvSpPr>
              <a:spLocks noEditPoints="1"/>
            </p:cNvSpPr>
            <p:nvPr/>
          </p:nvSpPr>
          <p:spPr bwMode="auto">
            <a:xfrm>
              <a:off x="7912100" y="117475"/>
              <a:ext cx="492125" cy="695325"/>
            </a:xfrm>
            <a:custGeom>
              <a:avLst/>
              <a:gdLst/>
              <a:ahLst/>
              <a:cxnLst>
                <a:cxn ang="0">
                  <a:pos x="196" y="0"/>
                </a:cxn>
                <a:cxn ang="0">
                  <a:pos x="34" y="0"/>
                </a:cxn>
                <a:cxn ang="0">
                  <a:pos x="20" y="4"/>
                </a:cxn>
                <a:cxn ang="0">
                  <a:pos x="10" y="10"/>
                </a:cxn>
                <a:cxn ang="0">
                  <a:pos x="4" y="20"/>
                </a:cxn>
                <a:cxn ang="0">
                  <a:pos x="0" y="34"/>
                </a:cxn>
                <a:cxn ang="0">
                  <a:pos x="0" y="406"/>
                </a:cxn>
                <a:cxn ang="0">
                  <a:pos x="4" y="418"/>
                </a:cxn>
                <a:cxn ang="0">
                  <a:pos x="10" y="428"/>
                </a:cxn>
                <a:cxn ang="0">
                  <a:pos x="20" y="436"/>
                </a:cxn>
                <a:cxn ang="0">
                  <a:pos x="34" y="438"/>
                </a:cxn>
                <a:cxn ang="0">
                  <a:pos x="276" y="438"/>
                </a:cxn>
                <a:cxn ang="0">
                  <a:pos x="290" y="436"/>
                </a:cxn>
                <a:cxn ang="0">
                  <a:pos x="300" y="430"/>
                </a:cxn>
                <a:cxn ang="0">
                  <a:pos x="306" y="418"/>
                </a:cxn>
                <a:cxn ang="0">
                  <a:pos x="310" y="406"/>
                </a:cxn>
                <a:cxn ang="0">
                  <a:pos x="228" y="130"/>
                </a:cxn>
                <a:cxn ang="0">
                  <a:pos x="222" y="130"/>
                </a:cxn>
                <a:cxn ang="0">
                  <a:pos x="210" y="124"/>
                </a:cxn>
                <a:cxn ang="0">
                  <a:pos x="202" y="116"/>
                </a:cxn>
                <a:cxn ang="0">
                  <a:pos x="196" y="104"/>
                </a:cxn>
                <a:cxn ang="0">
                  <a:pos x="196" y="98"/>
                </a:cxn>
                <a:cxn ang="0">
                  <a:pos x="164" y="66"/>
                </a:cxn>
                <a:cxn ang="0">
                  <a:pos x="50" y="82"/>
                </a:cxn>
                <a:cxn ang="0">
                  <a:pos x="50" y="114"/>
                </a:cxn>
                <a:cxn ang="0">
                  <a:pos x="130" y="130"/>
                </a:cxn>
                <a:cxn ang="0">
                  <a:pos x="50" y="114"/>
                </a:cxn>
                <a:cxn ang="0">
                  <a:pos x="212" y="212"/>
                </a:cxn>
                <a:cxn ang="0">
                  <a:pos x="50" y="228"/>
                </a:cxn>
                <a:cxn ang="0">
                  <a:pos x="50" y="308"/>
                </a:cxn>
                <a:cxn ang="0">
                  <a:pos x="196" y="324"/>
                </a:cxn>
                <a:cxn ang="0">
                  <a:pos x="50" y="308"/>
                </a:cxn>
                <a:cxn ang="0">
                  <a:pos x="50" y="374"/>
                </a:cxn>
                <a:cxn ang="0">
                  <a:pos x="260" y="358"/>
                </a:cxn>
                <a:cxn ang="0">
                  <a:pos x="260" y="276"/>
                </a:cxn>
                <a:cxn ang="0">
                  <a:pos x="50" y="260"/>
                </a:cxn>
                <a:cxn ang="0">
                  <a:pos x="260" y="276"/>
                </a:cxn>
                <a:cxn ang="0">
                  <a:pos x="50" y="178"/>
                </a:cxn>
                <a:cxn ang="0">
                  <a:pos x="260" y="162"/>
                </a:cxn>
              </a:cxnLst>
              <a:rect l="0" t="0" r="r" b="b"/>
              <a:pathLst>
                <a:path w="310" h="438">
                  <a:moveTo>
                    <a:pt x="196" y="98"/>
                  </a:moveTo>
                  <a:lnTo>
                    <a:pt x="196" y="0"/>
                  </a:lnTo>
                  <a:lnTo>
                    <a:pt x="34" y="0"/>
                  </a:lnTo>
                  <a:lnTo>
                    <a:pt x="34" y="0"/>
                  </a:lnTo>
                  <a:lnTo>
                    <a:pt x="26" y="2"/>
                  </a:lnTo>
                  <a:lnTo>
                    <a:pt x="20" y="4"/>
                  </a:lnTo>
                  <a:lnTo>
                    <a:pt x="16" y="6"/>
                  </a:lnTo>
                  <a:lnTo>
                    <a:pt x="10" y="10"/>
                  </a:lnTo>
                  <a:lnTo>
                    <a:pt x="6" y="14"/>
                  </a:lnTo>
                  <a:lnTo>
                    <a:pt x="4" y="20"/>
                  </a:lnTo>
                  <a:lnTo>
                    <a:pt x="2" y="26"/>
                  </a:lnTo>
                  <a:lnTo>
                    <a:pt x="0" y="34"/>
                  </a:lnTo>
                  <a:lnTo>
                    <a:pt x="0" y="406"/>
                  </a:lnTo>
                  <a:lnTo>
                    <a:pt x="0" y="406"/>
                  </a:lnTo>
                  <a:lnTo>
                    <a:pt x="2" y="412"/>
                  </a:lnTo>
                  <a:lnTo>
                    <a:pt x="4" y="418"/>
                  </a:lnTo>
                  <a:lnTo>
                    <a:pt x="6" y="424"/>
                  </a:lnTo>
                  <a:lnTo>
                    <a:pt x="10" y="428"/>
                  </a:lnTo>
                  <a:lnTo>
                    <a:pt x="16" y="432"/>
                  </a:lnTo>
                  <a:lnTo>
                    <a:pt x="20" y="436"/>
                  </a:lnTo>
                  <a:lnTo>
                    <a:pt x="26" y="438"/>
                  </a:lnTo>
                  <a:lnTo>
                    <a:pt x="34" y="438"/>
                  </a:lnTo>
                  <a:lnTo>
                    <a:pt x="276" y="438"/>
                  </a:lnTo>
                  <a:lnTo>
                    <a:pt x="276" y="438"/>
                  </a:lnTo>
                  <a:lnTo>
                    <a:pt x="284" y="438"/>
                  </a:lnTo>
                  <a:lnTo>
                    <a:pt x="290" y="436"/>
                  </a:lnTo>
                  <a:lnTo>
                    <a:pt x="294" y="432"/>
                  </a:lnTo>
                  <a:lnTo>
                    <a:pt x="300" y="430"/>
                  </a:lnTo>
                  <a:lnTo>
                    <a:pt x="304" y="424"/>
                  </a:lnTo>
                  <a:lnTo>
                    <a:pt x="306" y="418"/>
                  </a:lnTo>
                  <a:lnTo>
                    <a:pt x="308" y="412"/>
                  </a:lnTo>
                  <a:lnTo>
                    <a:pt x="310" y="406"/>
                  </a:lnTo>
                  <a:lnTo>
                    <a:pt x="310" y="130"/>
                  </a:lnTo>
                  <a:lnTo>
                    <a:pt x="228" y="130"/>
                  </a:lnTo>
                  <a:lnTo>
                    <a:pt x="228" y="130"/>
                  </a:lnTo>
                  <a:lnTo>
                    <a:pt x="222" y="130"/>
                  </a:lnTo>
                  <a:lnTo>
                    <a:pt x="216" y="128"/>
                  </a:lnTo>
                  <a:lnTo>
                    <a:pt x="210" y="124"/>
                  </a:lnTo>
                  <a:lnTo>
                    <a:pt x="206" y="120"/>
                  </a:lnTo>
                  <a:lnTo>
                    <a:pt x="202" y="116"/>
                  </a:lnTo>
                  <a:lnTo>
                    <a:pt x="198" y="110"/>
                  </a:lnTo>
                  <a:lnTo>
                    <a:pt x="196" y="104"/>
                  </a:lnTo>
                  <a:lnTo>
                    <a:pt x="196" y="98"/>
                  </a:lnTo>
                  <a:lnTo>
                    <a:pt x="196" y="98"/>
                  </a:lnTo>
                  <a:close/>
                  <a:moveTo>
                    <a:pt x="50" y="66"/>
                  </a:moveTo>
                  <a:lnTo>
                    <a:pt x="164" y="66"/>
                  </a:lnTo>
                  <a:lnTo>
                    <a:pt x="164" y="82"/>
                  </a:lnTo>
                  <a:lnTo>
                    <a:pt x="50" y="82"/>
                  </a:lnTo>
                  <a:lnTo>
                    <a:pt x="50" y="66"/>
                  </a:lnTo>
                  <a:close/>
                  <a:moveTo>
                    <a:pt x="50" y="114"/>
                  </a:moveTo>
                  <a:lnTo>
                    <a:pt x="130" y="114"/>
                  </a:lnTo>
                  <a:lnTo>
                    <a:pt x="130" y="130"/>
                  </a:lnTo>
                  <a:lnTo>
                    <a:pt x="50" y="130"/>
                  </a:lnTo>
                  <a:lnTo>
                    <a:pt x="50" y="114"/>
                  </a:lnTo>
                  <a:close/>
                  <a:moveTo>
                    <a:pt x="50" y="212"/>
                  </a:moveTo>
                  <a:lnTo>
                    <a:pt x="212" y="212"/>
                  </a:lnTo>
                  <a:lnTo>
                    <a:pt x="212" y="228"/>
                  </a:lnTo>
                  <a:lnTo>
                    <a:pt x="50" y="228"/>
                  </a:lnTo>
                  <a:lnTo>
                    <a:pt x="50" y="212"/>
                  </a:lnTo>
                  <a:close/>
                  <a:moveTo>
                    <a:pt x="50" y="308"/>
                  </a:moveTo>
                  <a:lnTo>
                    <a:pt x="196" y="308"/>
                  </a:lnTo>
                  <a:lnTo>
                    <a:pt x="196" y="324"/>
                  </a:lnTo>
                  <a:lnTo>
                    <a:pt x="50" y="324"/>
                  </a:lnTo>
                  <a:lnTo>
                    <a:pt x="50" y="308"/>
                  </a:lnTo>
                  <a:close/>
                  <a:moveTo>
                    <a:pt x="260" y="374"/>
                  </a:moveTo>
                  <a:lnTo>
                    <a:pt x="50" y="374"/>
                  </a:lnTo>
                  <a:lnTo>
                    <a:pt x="50" y="358"/>
                  </a:lnTo>
                  <a:lnTo>
                    <a:pt x="260" y="358"/>
                  </a:lnTo>
                  <a:lnTo>
                    <a:pt x="260" y="374"/>
                  </a:lnTo>
                  <a:close/>
                  <a:moveTo>
                    <a:pt x="260" y="276"/>
                  </a:moveTo>
                  <a:lnTo>
                    <a:pt x="50" y="276"/>
                  </a:lnTo>
                  <a:lnTo>
                    <a:pt x="50" y="260"/>
                  </a:lnTo>
                  <a:lnTo>
                    <a:pt x="260" y="260"/>
                  </a:lnTo>
                  <a:lnTo>
                    <a:pt x="260" y="276"/>
                  </a:lnTo>
                  <a:close/>
                  <a:moveTo>
                    <a:pt x="260" y="178"/>
                  </a:moveTo>
                  <a:lnTo>
                    <a:pt x="50" y="178"/>
                  </a:lnTo>
                  <a:lnTo>
                    <a:pt x="50" y="162"/>
                  </a:lnTo>
                  <a:lnTo>
                    <a:pt x="260" y="162"/>
                  </a:lnTo>
                  <a:lnTo>
                    <a:pt x="260" y="178"/>
                  </a:lnTo>
                  <a:close/>
                </a:path>
              </a:pathLst>
            </a:custGeom>
            <a:grpFill/>
            <a:ln w="9525">
              <a:noFill/>
              <a:round/>
            </a:ln>
          </p:spPr>
          <p:txBody>
            <a:bodyPr vert="horz" wrap="square" lIns="91440" tIns="45720" rIns="91440" bIns="45720" numCol="1" anchor="t" anchorCtr="0" compatLnSpc="1"/>
            <a:lstStyle/>
            <a:p>
              <a:endParaRPr lang="zh-CN" altLang="en-US" sz="2400">
                <a:solidFill>
                  <a:srgbClr val="000000"/>
                </a:solidFill>
                <a:cs typeface="+mn-ea"/>
                <a:sym typeface="+mn-lt"/>
              </a:endParaRPr>
            </a:p>
          </p:txBody>
        </p:sp>
      </p:grpSp>
      <p:grpSp>
        <p:nvGrpSpPr>
          <p:cNvPr id="56" name="组 81"/>
          <p:cNvGrpSpPr/>
          <p:nvPr/>
        </p:nvGrpSpPr>
        <p:grpSpPr>
          <a:xfrm>
            <a:off x="5769972" y="2516587"/>
            <a:ext cx="395161" cy="400271"/>
            <a:chOff x="7639243" y="2325084"/>
            <a:chExt cx="726802" cy="736201"/>
          </a:xfrm>
          <a:solidFill>
            <a:srgbClr val="093B5C"/>
          </a:solidFill>
        </p:grpSpPr>
        <p:sp>
          <p:nvSpPr>
            <p:cNvPr id="57" name="Freeform 9"/>
            <p:cNvSpPr>
              <a:spLocks noEditPoints="1"/>
            </p:cNvSpPr>
            <p:nvPr/>
          </p:nvSpPr>
          <p:spPr bwMode="auto">
            <a:xfrm>
              <a:off x="7639243" y="2621131"/>
              <a:ext cx="440154" cy="440154"/>
            </a:xfrm>
            <a:custGeom>
              <a:avLst/>
              <a:gdLst>
                <a:gd name="T0" fmla="*/ 508 w 562"/>
                <a:gd name="T1" fmla="*/ 110 h 562"/>
                <a:gd name="T2" fmla="*/ 398 w 562"/>
                <a:gd name="T3" fmla="*/ 108 h 562"/>
                <a:gd name="T4" fmla="*/ 380 w 562"/>
                <a:gd name="T5" fmla="*/ 98 h 562"/>
                <a:gd name="T6" fmla="*/ 340 w 562"/>
                <a:gd name="T7" fmla="*/ 82 h 562"/>
                <a:gd name="T8" fmla="*/ 320 w 562"/>
                <a:gd name="T9" fmla="*/ 0 h 562"/>
                <a:gd name="T10" fmla="*/ 242 w 562"/>
                <a:gd name="T11" fmla="*/ 76 h 562"/>
                <a:gd name="T12" fmla="*/ 220 w 562"/>
                <a:gd name="T13" fmla="*/ 82 h 562"/>
                <a:gd name="T14" fmla="*/ 182 w 562"/>
                <a:gd name="T15" fmla="*/ 98 h 562"/>
                <a:gd name="T16" fmla="*/ 110 w 562"/>
                <a:gd name="T17" fmla="*/ 54 h 562"/>
                <a:gd name="T18" fmla="*/ 108 w 562"/>
                <a:gd name="T19" fmla="*/ 164 h 562"/>
                <a:gd name="T20" fmla="*/ 98 w 562"/>
                <a:gd name="T21" fmla="*/ 182 h 562"/>
                <a:gd name="T22" fmla="*/ 82 w 562"/>
                <a:gd name="T23" fmla="*/ 220 h 562"/>
                <a:gd name="T24" fmla="*/ 0 w 562"/>
                <a:gd name="T25" fmla="*/ 242 h 562"/>
                <a:gd name="T26" fmla="*/ 78 w 562"/>
                <a:gd name="T27" fmla="*/ 320 h 562"/>
                <a:gd name="T28" fmla="*/ 82 w 562"/>
                <a:gd name="T29" fmla="*/ 340 h 562"/>
                <a:gd name="T30" fmla="*/ 98 w 562"/>
                <a:gd name="T31" fmla="*/ 378 h 562"/>
                <a:gd name="T32" fmla="*/ 54 w 562"/>
                <a:gd name="T33" fmla="*/ 452 h 562"/>
                <a:gd name="T34" fmla="*/ 164 w 562"/>
                <a:gd name="T35" fmla="*/ 452 h 562"/>
                <a:gd name="T36" fmla="*/ 182 w 562"/>
                <a:gd name="T37" fmla="*/ 464 h 562"/>
                <a:gd name="T38" fmla="*/ 220 w 562"/>
                <a:gd name="T39" fmla="*/ 480 h 562"/>
                <a:gd name="T40" fmla="*/ 242 w 562"/>
                <a:gd name="T41" fmla="*/ 562 h 562"/>
                <a:gd name="T42" fmla="*/ 320 w 562"/>
                <a:gd name="T43" fmla="*/ 484 h 562"/>
                <a:gd name="T44" fmla="*/ 340 w 562"/>
                <a:gd name="T45" fmla="*/ 478 h 562"/>
                <a:gd name="T46" fmla="*/ 380 w 562"/>
                <a:gd name="T47" fmla="*/ 464 h 562"/>
                <a:gd name="T48" fmla="*/ 452 w 562"/>
                <a:gd name="T49" fmla="*/ 506 h 562"/>
                <a:gd name="T50" fmla="*/ 452 w 562"/>
                <a:gd name="T51" fmla="*/ 396 h 562"/>
                <a:gd name="T52" fmla="*/ 464 w 562"/>
                <a:gd name="T53" fmla="*/ 378 h 562"/>
                <a:gd name="T54" fmla="*/ 480 w 562"/>
                <a:gd name="T55" fmla="*/ 340 h 562"/>
                <a:gd name="T56" fmla="*/ 562 w 562"/>
                <a:gd name="T57" fmla="*/ 320 h 562"/>
                <a:gd name="T58" fmla="*/ 484 w 562"/>
                <a:gd name="T59" fmla="*/ 240 h 562"/>
                <a:gd name="T60" fmla="*/ 480 w 562"/>
                <a:gd name="T61" fmla="*/ 220 h 562"/>
                <a:gd name="T62" fmla="*/ 464 w 562"/>
                <a:gd name="T63" fmla="*/ 182 h 562"/>
                <a:gd name="T64" fmla="*/ 452 w 562"/>
                <a:gd name="T65" fmla="*/ 164 h 562"/>
                <a:gd name="T66" fmla="*/ 280 w 562"/>
                <a:gd name="T67" fmla="*/ 366 h 562"/>
                <a:gd name="T68" fmla="*/ 248 w 562"/>
                <a:gd name="T69" fmla="*/ 360 h 562"/>
                <a:gd name="T70" fmla="*/ 220 w 562"/>
                <a:gd name="T71" fmla="*/ 342 h 562"/>
                <a:gd name="T72" fmla="*/ 202 w 562"/>
                <a:gd name="T73" fmla="*/ 314 h 562"/>
                <a:gd name="T74" fmla="*/ 194 w 562"/>
                <a:gd name="T75" fmla="*/ 280 h 562"/>
                <a:gd name="T76" fmla="*/ 196 w 562"/>
                <a:gd name="T77" fmla="*/ 262 h 562"/>
                <a:gd name="T78" fmla="*/ 210 w 562"/>
                <a:gd name="T79" fmla="*/ 232 h 562"/>
                <a:gd name="T80" fmla="*/ 232 w 562"/>
                <a:gd name="T81" fmla="*/ 210 h 562"/>
                <a:gd name="T82" fmla="*/ 264 w 562"/>
                <a:gd name="T83" fmla="*/ 196 h 562"/>
                <a:gd name="T84" fmla="*/ 280 w 562"/>
                <a:gd name="T85" fmla="*/ 194 h 562"/>
                <a:gd name="T86" fmla="*/ 314 w 562"/>
                <a:gd name="T87" fmla="*/ 202 h 562"/>
                <a:gd name="T88" fmla="*/ 342 w 562"/>
                <a:gd name="T89" fmla="*/ 220 h 562"/>
                <a:gd name="T90" fmla="*/ 360 w 562"/>
                <a:gd name="T91" fmla="*/ 246 h 562"/>
                <a:gd name="T92" fmla="*/ 366 w 562"/>
                <a:gd name="T93" fmla="*/ 280 h 562"/>
                <a:gd name="T94" fmla="*/ 366 w 562"/>
                <a:gd name="T95" fmla="*/ 298 h 562"/>
                <a:gd name="T96" fmla="*/ 352 w 562"/>
                <a:gd name="T97" fmla="*/ 328 h 562"/>
                <a:gd name="T98" fmla="*/ 328 w 562"/>
                <a:gd name="T99" fmla="*/ 352 h 562"/>
                <a:gd name="T100" fmla="*/ 298 w 562"/>
                <a:gd name="T101" fmla="*/ 364 h 562"/>
                <a:gd name="T102" fmla="*/ 280 w 562"/>
                <a:gd name="T103" fmla="*/ 3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2" h="562">
                  <a:moveTo>
                    <a:pt x="452" y="164"/>
                  </a:moveTo>
                  <a:lnTo>
                    <a:pt x="508" y="110"/>
                  </a:lnTo>
                  <a:lnTo>
                    <a:pt x="452" y="54"/>
                  </a:lnTo>
                  <a:lnTo>
                    <a:pt x="398" y="108"/>
                  </a:lnTo>
                  <a:lnTo>
                    <a:pt x="398" y="108"/>
                  </a:lnTo>
                  <a:lnTo>
                    <a:pt x="380" y="98"/>
                  </a:lnTo>
                  <a:lnTo>
                    <a:pt x="360" y="88"/>
                  </a:lnTo>
                  <a:lnTo>
                    <a:pt x="340" y="82"/>
                  </a:lnTo>
                  <a:lnTo>
                    <a:pt x="320" y="76"/>
                  </a:lnTo>
                  <a:lnTo>
                    <a:pt x="320" y="0"/>
                  </a:lnTo>
                  <a:lnTo>
                    <a:pt x="242" y="0"/>
                  </a:lnTo>
                  <a:lnTo>
                    <a:pt x="242" y="76"/>
                  </a:lnTo>
                  <a:lnTo>
                    <a:pt x="242" y="76"/>
                  </a:lnTo>
                  <a:lnTo>
                    <a:pt x="220" y="82"/>
                  </a:lnTo>
                  <a:lnTo>
                    <a:pt x="202" y="88"/>
                  </a:lnTo>
                  <a:lnTo>
                    <a:pt x="182" y="98"/>
                  </a:lnTo>
                  <a:lnTo>
                    <a:pt x="164" y="108"/>
                  </a:lnTo>
                  <a:lnTo>
                    <a:pt x="110" y="54"/>
                  </a:lnTo>
                  <a:lnTo>
                    <a:pt x="54" y="110"/>
                  </a:lnTo>
                  <a:lnTo>
                    <a:pt x="108" y="164"/>
                  </a:lnTo>
                  <a:lnTo>
                    <a:pt x="108" y="164"/>
                  </a:lnTo>
                  <a:lnTo>
                    <a:pt x="98" y="182"/>
                  </a:lnTo>
                  <a:lnTo>
                    <a:pt x="90" y="200"/>
                  </a:lnTo>
                  <a:lnTo>
                    <a:pt x="82" y="220"/>
                  </a:lnTo>
                  <a:lnTo>
                    <a:pt x="78" y="242"/>
                  </a:lnTo>
                  <a:lnTo>
                    <a:pt x="0" y="242"/>
                  </a:lnTo>
                  <a:lnTo>
                    <a:pt x="0" y="320"/>
                  </a:lnTo>
                  <a:lnTo>
                    <a:pt x="78" y="320"/>
                  </a:lnTo>
                  <a:lnTo>
                    <a:pt x="78" y="320"/>
                  </a:lnTo>
                  <a:lnTo>
                    <a:pt x="82" y="340"/>
                  </a:lnTo>
                  <a:lnTo>
                    <a:pt x="90" y="360"/>
                  </a:lnTo>
                  <a:lnTo>
                    <a:pt x="98" y="378"/>
                  </a:lnTo>
                  <a:lnTo>
                    <a:pt x="108" y="396"/>
                  </a:lnTo>
                  <a:lnTo>
                    <a:pt x="54" y="452"/>
                  </a:lnTo>
                  <a:lnTo>
                    <a:pt x="110" y="506"/>
                  </a:lnTo>
                  <a:lnTo>
                    <a:pt x="164" y="452"/>
                  </a:lnTo>
                  <a:lnTo>
                    <a:pt x="164" y="452"/>
                  </a:lnTo>
                  <a:lnTo>
                    <a:pt x="182" y="464"/>
                  </a:lnTo>
                  <a:lnTo>
                    <a:pt x="202" y="472"/>
                  </a:lnTo>
                  <a:lnTo>
                    <a:pt x="220" y="480"/>
                  </a:lnTo>
                  <a:lnTo>
                    <a:pt x="242" y="484"/>
                  </a:lnTo>
                  <a:lnTo>
                    <a:pt x="242" y="562"/>
                  </a:lnTo>
                  <a:lnTo>
                    <a:pt x="320" y="562"/>
                  </a:lnTo>
                  <a:lnTo>
                    <a:pt x="320" y="484"/>
                  </a:lnTo>
                  <a:lnTo>
                    <a:pt x="320" y="484"/>
                  </a:lnTo>
                  <a:lnTo>
                    <a:pt x="340" y="478"/>
                  </a:lnTo>
                  <a:lnTo>
                    <a:pt x="360" y="472"/>
                  </a:lnTo>
                  <a:lnTo>
                    <a:pt x="380" y="464"/>
                  </a:lnTo>
                  <a:lnTo>
                    <a:pt x="398" y="452"/>
                  </a:lnTo>
                  <a:lnTo>
                    <a:pt x="452" y="506"/>
                  </a:lnTo>
                  <a:lnTo>
                    <a:pt x="508" y="452"/>
                  </a:lnTo>
                  <a:lnTo>
                    <a:pt x="452" y="396"/>
                  </a:lnTo>
                  <a:lnTo>
                    <a:pt x="452" y="396"/>
                  </a:lnTo>
                  <a:lnTo>
                    <a:pt x="464" y="378"/>
                  </a:lnTo>
                  <a:lnTo>
                    <a:pt x="472" y="360"/>
                  </a:lnTo>
                  <a:lnTo>
                    <a:pt x="480" y="340"/>
                  </a:lnTo>
                  <a:lnTo>
                    <a:pt x="484" y="320"/>
                  </a:lnTo>
                  <a:lnTo>
                    <a:pt x="562" y="320"/>
                  </a:lnTo>
                  <a:lnTo>
                    <a:pt x="562" y="240"/>
                  </a:lnTo>
                  <a:lnTo>
                    <a:pt x="484" y="240"/>
                  </a:lnTo>
                  <a:lnTo>
                    <a:pt x="484" y="240"/>
                  </a:lnTo>
                  <a:lnTo>
                    <a:pt x="480" y="220"/>
                  </a:lnTo>
                  <a:lnTo>
                    <a:pt x="472" y="200"/>
                  </a:lnTo>
                  <a:lnTo>
                    <a:pt x="464" y="182"/>
                  </a:lnTo>
                  <a:lnTo>
                    <a:pt x="452" y="164"/>
                  </a:lnTo>
                  <a:lnTo>
                    <a:pt x="452" y="164"/>
                  </a:lnTo>
                  <a:close/>
                  <a:moveTo>
                    <a:pt x="280" y="366"/>
                  </a:moveTo>
                  <a:lnTo>
                    <a:pt x="280" y="366"/>
                  </a:lnTo>
                  <a:lnTo>
                    <a:pt x="264" y="364"/>
                  </a:lnTo>
                  <a:lnTo>
                    <a:pt x="248" y="360"/>
                  </a:lnTo>
                  <a:lnTo>
                    <a:pt x="232" y="352"/>
                  </a:lnTo>
                  <a:lnTo>
                    <a:pt x="220" y="342"/>
                  </a:lnTo>
                  <a:lnTo>
                    <a:pt x="210" y="328"/>
                  </a:lnTo>
                  <a:lnTo>
                    <a:pt x="202" y="314"/>
                  </a:lnTo>
                  <a:lnTo>
                    <a:pt x="196" y="298"/>
                  </a:lnTo>
                  <a:lnTo>
                    <a:pt x="194" y="280"/>
                  </a:lnTo>
                  <a:lnTo>
                    <a:pt x="194" y="280"/>
                  </a:lnTo>
                  <a:lnTo>
                    <a:pt x="196" y="262"/>
                  </a:lnTo>
                  <a:lnTo>
                    <a:pt x="202" y="246"/>
                  </a:lnTo>
                  <a:lnTo>
                    <a:pt x="210" y="232"/>
                  </a:lnTo>
                  <a:lnTo>
                    <a:pt x="220" y="220"/>
                  </a:lnTo>
                  <a:lnTo>
                    <a:pt x="232" y="210"/>
                  </a:lnTo>
                  <a:lnTo>
                    <a:pt x="248" y="202"/>
                  </a:lnTo>
                  <a:lnTo>
                    <a:pt x="264" y="196"/>
                  </a:lnTo>
                  <a:lnTo>
                    <a:pt x="280" y="194"/>
                  </a:lnTo>
                  <a:lnTo>
                    <a:pt x="280" y="194"/>
                  </a:lnTo>
                  <a:lnTo>
                    <a:pt x="298" y="196"/>
                  </a:lnTo>
                  <a:lnTo>
                    <a:pt x="314" y="202"/>
                  </a:lnTo>
                  <a:lnTo>
                    <a:pt x="328" y="210"/>
                  </a:lnTo>
                  <a:lnTo>
                    <a:pt x="342" y="220"/>
                  </a:lnTo>
                  <a:lnTo>
                    <a:pt x="352" y="232"/>
                  </a:lnTo>
                  <a:lnTo>
                    <a:pt x="360" y="246"/>
                  </a:lnTo>
                  <a:lnTo>
                    <a:pt x="366" y="262"/>
                  </a:lnTo>
                  <a:lnTo>
                    <a:pt x="366" y="280"/>
                  </a:lnTo>
                  <a:lnTo>
                    <a:pt x="366" y="280"/>
                  </a:lnTo>
                  <a:lnTo>
                    <a:pt x="366" y="298"/>
                  </a:lnTo>
                  <a:lnTo>
                    <a:pt x="360" y="314"/>
                  </a:lnTo>
                  <a:lnTo>
                    <a:pt x="352" y="328"/>
                  </a:lnTo>
                  <a:lnTo>
                    <a:pt x="342" y="342"/>
                  </a:lnTo>
                  <a:lnTo>
                    <a:pt x="328" y="352"/>
                  </a:lnTo>
                  <a:lnTo>
                    <a:pt x="314" y="360"/>
                  </a:lnTo>
                  <a:lnTo>
                    <a:pt x="298" y="364"/>
                  </a:lnTo>
                  <a:lnTo>
                    <a:pt x="280" y="366"/>
                  </a:lnTo>
                  <a:lnTo>
                    <a:pt x="280" y="3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srgbClr val="000000"/>
                </a:solidFill>
                <a:cs typeface="+mn-ea"/>
                <a:sym typeface="+mn-lt"/>
              </a:endParaRPr>
            </a:p>
          </p:txBody>
        </p:sp>
        <p:sp>
          <p:nvSpPr>
            <p:cNvPr id="58" name="Freeform 10"/>
            <p:cNvSpPr>
              <a:spLocks noEditPoints="1"/>
            </p:cNvSpPr>
            <p:nvPr/>
          </p:nvSpPr>
          <p:spPr bwMode="auto">
            <a:xfrm>
              <a:off x="7799014" y="2325084"/>
              <a:ext cx="567031" cy="570164"/>
            </a:xfrm>
            <a:custGeom>
              <a:avLst/>
              <a:gdLst>
                <a:gd name="T0" fmla="*/ 704 w 724"/>
                <a:gd name="T1" fmla="*/ 616 h 728"/>
                <a:gd name="T2" fmla="*/ 706 w 724"/>
                <a:gd name="T3" fmla="*/ 616 h 728"/>
                <a:gd name="T4" fmla="*/ 322 w 724"/>
                <a:gd name="T5" fmla="*/ 232 h 728"/>
                <a:gd name="T6" fmla="*/ 322 w 724"/>
                <a:gd name="T7" fmla="*/ 50 h 728"/>
                <a:gd name="T8" fmla="*/ 136 w 724"/>
                <a:gd name="T9" fmla="*/ 0 h 728"/>
                <a:gd name="T10" fmla="*/ 116 w 724"/>
                <a:gd name="T11" fmla="*/ 20 h 728"/>
                <a:gd name="T12" fmla="*/ 214 w 724"/>
                <a:gd name="T13" fmla="*/ 118 h 728"/>
                <a:gd name="T14" fmla="*/ 118 w 724"/>
                <a:gd name="T15" fmla="*/ 214 h 728"/>
                <a:gd name="T16" fmla="*/ 20 w 724"/>
                <a:gd name="T17" fmla="*/ 116 h 728"/>
                <a:gd name="T18" fmla="*/ 0 w 724"/>
                <a:gd name="T19" fmla="*/ 136 h 728"/>
                <a:gd name="T20" fmla="*/ 50 w 724"/>
                <a:gd name="T21" fmla="*/ 322 h 728"/>
                <a:gd name="T22" fmla="*/ 226 w 724"/>
                <a:gd name="T23" fmla="*/ 322 h 728"/>
                <a:gd name="T24" fmla="*/ 226 w 724"/>
                <a:gd name="T25" fmla="*/ 322 h 728"/>
                <a:gd name="T26" fmla="*/ 610 w 724"/>
                <a:gd name="T27" fmla="*/ 710 h 728"/>
                <a:gd name="T28" fmla="*/ 612 w 724"/>
                <a:gd name="T29" fmla="*/ 710 h 728"/>
                <a:gd name="T30" fmla="*/ 612 w 724"/>
                <a:gd name="T31" fmla="*/ 710 h 728"/>
                <a:gd name="T32" fmla="*/ 622 w 724"/>
                <a:gd name="T33" fmla="*/ 718 h 728"/>
                <a:gd name="T34" fmla="*/ 634 w 724"/>
                <a:gd name="T35" fmla="*/ 724 h 728"/>
                <a:gd name="T36" fmla="*/ 646 w 724"/>
                <a:gd name="T37" fmla="*/ 728 h 728"/>
                <a:gd name="T38" fmla="*/ 658 w 724"/>
                <a:gd name="T39" fmla="*/ 728 h 728"/>
                <a:gd name="T40" fmla="*/ 670 w 724"/>
                <a:gd name="T41" fmla="*/ 728 h 728"/>
                <a:gd name="T42" fmla="*/ 682 w 724"/>
                <a:gd name="T43" fmla="*/ 724 h 728"/>
                <a:gd name="T44" fmla="*/ 694 w 724"/>
                <a:gd name="T45" fmla="*/ 718 h 728"/>
                <a:gd name="T46" fmla="*/ 704 w 724"/>
                <a:gd name="T47" fmla="*/ 710 h 728"/>
                <a:gd name="T48" fmla="*/ 704 w 724"/>
                <a:gd name="T49" fmla="*/ 710 h 728"/>
                <a:gd name="T50" fmla="*/ 712 w 724"/>
                <a:gd name="T51" fmla="*/ 700 h 728"/>
                <a:gd name="T52" fmla="*/ 718 w 724"/>
                <a:gd name="T53" fmla="*/ 688 h 728"/>
                <a:gd name="T54" fmla="*/ 722 w 724"/>
                <a:gd name="T55" fmla="*/ 676 h 728"/>
                <a:gd name="T56" fmla="*/ 724 w 724"/>
                <a:gd name="T57" fmla="*/ 664 h 728"/>
                <a:gd name="T58" fmla="*/ 722 w 724"/>
                <a:gd name="T59" fmla="*/ 652 h 728"/>
                <a:gd name="T60" fmla="*/ 718 w 724"/>
                <a:gd name="T61" fmla="*/ 638 h 728"/>
                <a:gd name="T62" fmla="*/ 712 w 724"/>
                <a:gd name="T63" fmla="*/ 628 h 728"/>
                <a:gd name="T64" fmla="*/ 704 w 724"/>
                <a:gd name="T65" fmla="*/ 616 h 728"/>
                <a:gd name="T66" fmla="*/ 704 w 724"/>
                <a:gd name="T67" fmla="*/ 616 h 728"/>
                <a:gd name="T68" fmla="*/ 680 w 724"/>
                <a:gd name="T69" fmla="*/ 686 h 728"/>
                <a:gd name="T70" fmla="*/ 680 w 724"/>
                <a:gd name="T71" fmla="*/ 686 h 728"/>
                <a:gd name="T72" fmla="*/ 670 w 724"/>
                <a:gd name="T73" fmla="*/ 692 h 728"/>
                <a:gd name="T74" fmla="*/ 658 w 724"/>
                <a:gd name="T75" fmla="*/ 694 h 728"/>
                <a:gd name="T76" fmla="*/ 648 w 724"/>
                <a:gd name="T77" fmla="*/ 692 h 728"/>
                <a:gd name="T78" fmla="*/ 642 w 724"/>
                <a:gd name="T79" fmla="*/ 690 h 728"/>
                <a:gd name="T80" fmla="*/ 638 w 724"/>
                <a:gd name="T81" fmla="*/ 686 h 728"/>
                <a:gd name="T82" fmla="*/ 638 w 724"/>
                <a:gd name="T83" fmla="*/ 686 h 728"/>
                <a:gd name="T84" fmla="*/ 632 w 724"/>
                <a:gd name="T85" fmla="*/ 676 h 728"/>
                <a:gd name="T86" fmla="*/ 630 w 724"/>
                <a:gd name="T87" fmla="*/ 664 h 728"/>
                <a:gd name="T88" fmla="*/ 632 w 724"/>
                <a:gd name="T89" fmla="*/ 654 h 728"/>
                <a:gd name="T90" fmla="*/ 638 w 724"/>
                <a:gd name="T91" fmla="*/ 644 h 728"/>
                <a:gd name="T92" fmla="*/ 638 w 724"/>
                <a:gd name="T93" fmla="*/ 644 h 728"/>
                <a:gd name="T94" fmla="*/ 648 w 724"/>
                <a:gd name="T95" fmla="*/ 638 h 728"/>
                <a:gd name="T96" fmla="*/ 658 w 724"/>
                <a:gd name="T97" fmla="*/ 636 h 728"/>
                <a:gd name="T98" fmla="*/ 670 w 724"/>
                <a:gd name="T99" fmla="*/ 638 h 728"/>
                <a:gd name="T100" fmla="*/ 680 w 724"/>
                <a:gd name="T101" fmla="*/ 644 h 728"/>
                <a:gd name="T102" fmla="*/ 680 w 724"/>
                <a:gd name="T103" fmla="*/ 644 h 728"/>
                <a:gd name="T104" fmla="*/ 686 w 724"/>
                <a:gd name="T105" fmla="*/ 654 h 728"/>
                <a:gd name="T106" fmla="*/ 688 w 724"/>
                <a:gd name="T107" fmla="*/ 664 h 728"/>
                <a:gd name="T108" fmla="*/ 686 w 724"/>
                <a:gd name="T109" fmla="*/ 676 h 728"/>
                <a:gd name="T110" fmla="*/ 684 w 724"/>
                <a:gd name="T111" fmla="*/ 680 h 728"/>
                <a:gd name="T112" fmla="*/ 680 w 724"/>
                <a:gd name="T113" fmla="*/ 686 h 728"/>
                <a:gd name="T114" fmla="*/ 680 w 724"/>
                <a:gd name="T115" fmla="*/ 686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728">
                  <a:moveTo>
                    <a:pt x="704" y="616"/>
                  </a:moveTo>
                  <a:lnTo>
                    <a:pt x="706" y="616"/>
                  </a:lnTo>
                  <a:lnTo>
                    <a:pt x="322" y="232"/>
                  </a:lnTo>
                  <a:lnTo>
                    <a:pt x="322" y="50"/>
                  </a:lnTo>
                  <a:lnTo>
                    <a:pt x="136" y="0"/>
                  </a:lnTo>
                  <a:lnTo>
                    <a:pt x="116" y="20"/>
                  </a:lnTo>
                  <a:lnTo>
                    <a:pt x="214" y="118"/>
                  </a:lnTo>
                  <a:lnTo>
                    <a:pt x="118" y="214"/>
                  </a:lnTo>
                  <a:lnTo>
                    <a:pt x="20" y="116"/>
                  </a:lnTo>
                  <a:lnTo>
                    <a:pt x="0" y="136"/>
                  </a:lnTo>
                  <a:lnTo>
                    <a:pt x="50" y="322"/>
                  </a:lnTo>
                  <a:lnTo>
                    <a:pt x="226" y="322"/>
                  </a:lnTo>
                  <a:lnTo>
                    <a:pt x="226" y="322"/>
                  </a:lnTo>
                  <a:lnTo>
                    <a:pt x="610" y="710"/>
                  </a:lnTo>
                  <a:lnTo>
                    <a:pt x="612" y="710"/>
                  </a:lnTo>
                  <a:lnTo>
                    <a:pt x="612" y="710"/>
                  </a:lnTo>
                  <a:lnTo>
                    <a:pt x="622" y="718"/>
                  </a:lnTo>
                  <a:lnTo>
                    <a:pt x="634" y="724"/>
                  </a:lnTo>
                  <a:lnTo>
                    <a:pt x="646" y="728"/>
                  </a:lnTo>
                  <a:lnTo>
                    <a:pt x="658" y="728"/>
                  </a:lnTo>
                  <a:lnTo>
                    <a:pt x="670" y="728"/>
                  </a:lnTo>
                  <a:lnTo>
                    <a:pt x="682" y="724"/>
                  </a:lnTo>
                  <a:lnTo>
                    <a:pt x="694" y="718"/>
                  </a:lnTo>
                  <a:lnTo>
                    <a:pt x="704" y="710"/>
                  </a:lnTo>
                  <a:lnTo>
                    <a:pt x="704" y="710"/>
                  </a:lnTo>
                  <a:lnTo>
                    <a:pt x="712" y="700"/>
                  </a:lnTo>
                  <a:lnTo>
                    <a:pt x="718" y="688"/>
                  </a:lnTo>
                  <a:lnTo>
                    <a:pt x="722" y="676"/>
                  </a:lnTo>
                  <a:lnTo>
                    <a:pt x="724" y="664"/>
                  </a:lnTo>
                  <a:lnTo>
                    <a:pt x="722" y="652"/>
                  </a:lnTo>
                  <a:lnTo>
                    <a:pt x="718" y="638"/>
                  </a:lnTo>
                  <a:lnTo>
                    <a:pt x="712" y="628"/>
                  </a:lnTo>
                  <a:lnTo>
                    <a:pt x="704" y="616"/>
                  </a:lnTo>
                  <a:lnTo>
                    <a:pt x="704" y="616"/>
                  </a:lnTo>
                  <a:close/>
                  <a:moveTo>
                    <a:pt x="680" y="686"/>
                  </a:moveTo>
                  <a:lnTo>
                    <a:pt x="680" y="686"/>
                  </a:lnTo>
                  <a:lnTo>
                    <a:pt x="670" y="692"/>
                  </a:lnTo>
                  <a:lnTo>
                    <a:pt x="658" y="694"/>
                  </a:lnTo>
                  <a:lnTo>
                    <a:pt x="648" y="692"/>
                  </a:lnTo>
                  <a:lnTo>
                    <a:pt x="642" y="690"/>
                  </a:lnTo>
                  <a:lnTo>
                    <a:pt x="638" y="686"/>
                  </a:lnTo>
                  <a:lnTo>
                    <a:pt x="638" y="686"/>
                  </a:lnTo>
                  <a:lnTo>
                    <a:pt x="632" y="676"/>
                  </a:lnTo>
                  <a:lnTo>
                    <a:pt x="630" y="664"/>
                  </a:lnTo>
                  <a:lnTo>
                    <a:pt x="632" y="654"/>
                  </a:lnTo>
                  <a:lnTo>
                    <a:pt x="638" y="644"/>
                  </a:lnTo>
                  <a:lnTo>
                    <a:pt x="638" y="644"/>
                  </a:lnTo>
                  <a:lnTo>
                    <a:pt x="648" y="638"/>
                  </a:lnTo>
                  <a:lnTo>
                    <a:pt x="658" y="636"/>
                  </a:lnTo>
                  <a:lnTo>
                    <a:pt x="670" y="638"/>
                  </a:lnTo>
                  <a:lnTo>
                    <a:pt x="680" y="644"/>
                  </a:lnTo>
                  <a:lnTo>
                    <a:pt x="680" y="644"/>
                  </a:lnTo>
                  <a:lnTo>
                    <a:pt x="686" y="654"/>
                  </a:lnTo>
                  <a:lnTo>
                    <a:pt x="688" y="664"/>
                  </a:lnTo>
                  <a:lnTo>
                    <a:pt x="686" y="676"/>
                  </a:lnTo>
                  <a:lnTo>
                    <a:pt x="684" y="680"/>
                  </a:lnTo>
                  <a:lnTo>
                    <a:pt x="680" y="686"/>
                  </a:lnTo>
                  <a:lnTo>
                    <a:pt x="680" y="6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srgbClr val="000000"/>
                </a:solidFill>
                <a:cs typeface="+mn-ea"/>
                <a:sym typeface="+mn-lt"/>
              </a:endParaRPr>
            </a:p>
          </p:txBody>
        </p:sp>
      </p:grpSp>
      <p:grpSp>
        <p:nvGrpSpPr>
          <p:cNvPr id="59" name="组 84"/>
          <p:cNvGrpSpPr/>
          <p:nvPr/>
        </p:nvGrpSpPr>
        <p:grpSpPr>
          <a:xfrm>
            <a:off x="7204549" y="2557911"/>
            <a:ext cx="427472" cy="404365"/>
            <a:chOff x="4321175" y="111125"/>
            <a:chExt cx="704850" cy="666750"/>
          </a:xfrm>
          <a:solidFill>
            <a:srgbClr val="093B5C"/>
          </a:solidFill>
        </p:grpSpPr>
        <p:sp>
          <p:nvSpPr>
            <p:cNvPr id="60" name="Freeform 34"/>
            <p:cNvSpPr>
              <a:spLocks noEditPoints="1"/>
            </p:cNvSpPr>
            <p:nvPr/>
          </p:nvSpPr>
          <p:spPr bwMode="auto">
            <a:xfrm>
              <a:off x="4321175" y="111125"/>
              <a:ext cx="704850" cy="666750"/>
            </a:xfrm>
            <a:custGeom>
              <a:avLst/>
              <a:gdLst/>
              <a:ahLst/>
              <a:cxnLst>
                <a:cxn ang="0">
                  <a:pos x="444" y="0"/>
                </a:cxn>
                <a:cxn ang="0">
                  <a:pos x="0" y="0"/>
                </a:cxn>
                <a:cxn ang="0">
                  <a:pos x="0" y="54"/>
                </a:cxn>
                <a:cxn ang="0">
                  <a:pos x="36" y="54"/>
                </a:cxn>
                <a:cxn ang="0">
                  <a:pos x="36" y="330"/>
                </a:cxn>
                <a:cxn ang="0">
                  <a:pos x="194" y="330"/>
                </a:cxn>
                <a:cxn ang="0">
                  <a:pos x="194" y="368"/>
                </a:cxn>
                <a:cxn ang="0">
                  <a:pos x="194" y="368"/>
                </a:cxn>
                <a:cxn ang="0">
                  <a:pos x="172" y="374"/>
                </a:cxn>
                <a:cxn ang="0">
                  <a:pos x="154" y="382"/>
                </a:cxn>
                <a:cxn ang="0">
                  <a:pos x="148" y="386"/>
                </a:cxn>
                <a:cxn ang="0">
                  <a:pos x="144" y="392"/>
                </a:cxn>
                <a:cxn ang="0">
                  <a:pos x="140" y="398"/>
                </a:cxn>
                <a:cxn ang="0">
                  <a:pos x="140" y="404"/>
                </a:cxn>
                <a:cxn ang="0">
                  <a:pos x="140" y="404"/>
                </a:cxn>
                <a:cxn ang="0">
                  <a:pos x="142" y="408"/>
                </a:cxn>
                <a:cxn ang="0">
                  <a:pos x="146" y="410"/>
                </a:cxn>
                <a:cxn ang="0">
                  <a:pos x="166" y="416"/>
                </a:cxn>
                <a:cxn ang="0">
                  <a:pos x="192" y="418"/>
                </a:cxn>
                <a:cxn ang="0">
                  <a:pos x="222" y="420"/>
                </a:cxn>
                <a:cxn ang="0">
                  <a:pos x="252" y="418"/>
                </a:cxn>
                <a:cxn ang="0">
                  <a:pos x="278" y="416"/>
                </a:cxn>
                <a:cxn ang="0">
                  <a:pos x="298" y="410"/>
                </a:cxn>
                <a:cxn ang="0">
                  <a:pos x="302" y="408"/>
                </a:cxn>
                <a:cxn ang="0">
                  <a:pos x="304" y="404"/>
                </a:cxn>
                <a:cxn ang="0">
                  <a:pos x="304" y="404"/>
                </a:cxn>
                <a:cxn ang="0">
                  <a:pos x="304" y="398"/>
                </a:cxn>
                <a:cxn ang="0">
                  <a:pos x="300" y="392"/>
                </a:cxn>
                <a:cxn ang="0">
                  <a:pos x="296" y="386"/>
                </a:cxn>
                <a:cxn ang="0">
                  <a:pos x="290" y="382"/>
                </a:cxn>
                <a:cxn ang="0">
                  <a:pos x="272" y="374"/>
                </a:cxn>
                <a:cxn ang="0">
                  <a:pos x="250" y="368"/>
                </a:cxn>
                <a:cxn ang="0">
                  <a:pos x="250" y="330"/>
                </a:cxn>
                <a:cxn ang="0">
                  <a:pos x="408" y="330"/>
                </a:cxn>
                <a:cxn ang="0">
                  <a:pos x="408" y="54"/>
                </a:cxn>
                <a:cxn ang="0">
                  <a:pos x="444" y="54"/>
                </a:cxn>
                <a:cxn ang="0">
                  <a:pos x="444" y="0"/>
                </a:cxn>
                <a:cxn ang="0">
                  <a:pos x="444" y="0"/>
                </a:cxn>
                <a:cxn ang="0">
                  <a:pos x="378" y="300"/>
                </a:cxn>
                <a:cxn ang="0">
                  <a:pos x="66" y="300"/>
                </a:cxn>
                <a:cxn ang="0">
                  <a:pos x="66" y="56"/>
                </a:cxn>
                <a:cxn ang="0">
                  <a:pos x="378" y="56"/>
                </a:cxn>
                <a:cxn ang="0">
                  <a:pos x="378" y="300"/>
                </a:cxn>
                <a:cxn ang="0">
                  <a:pos x="378" y="300"/>
                </a:cxn>
              </a:cxnLst>
              <a:rect l="0" t="0" r="r" b="b"/>
              <a:pathLst>
                <a:path w="443" h="420">
                  <a:moveTo>
                    <a:pt x="444" y="0"/>
                  </a:moveTo>
                  <a:lnTo>
                    <a:pt x="0" y="0"/>
                  </a:lnTo>
                  <a:lnTo>
                    <a:pt x="0" y="54"/>
                  </a:lnTo>
                  <a:lnTo>
                    <a:pt x="36" y="54"/>
                  </a:lnTo>
                  <a:lnTo>
                    <a:pt x="36" y="330"/>
                  </a:lnTo>
                  <a:lnTo>
                    <a:pt x="194" y="330"/>
                  </a:lnTo>
                  <a:lnTo>
                    <a:pt x="194" y="368"/>
                  </a:lnTo>
                  <a:lnTo>
                    <a:pt x="194" y="368"/>
                  </a:lnTo>
                  <a:lnTo>
                    <a:pt x="172" y="374"/>
                  </a:lnTo>
                  <a:lnTo>
                    <a:pt x="154" y="382"/>
                  </a:lnTo>
                  <a:lnTo>
                    <a:pt x="148" y="386"/>
                  </a:lnTo>
                  <a:lnTo>
                    <a:pt x="144" y="392"/>
                  </a:lnTo>
                  <a:lnTo>
                    <a:pt x="140" y="398"/>
                  </a:lnTo>
                  <a:lnTo>
                    <a:pt x="140" y="404"/>
                  </a:lnTo>
                  <a:lnTo>
                    <a:pt x="140" y="404"/>
                  </a:lnTo>
                  <a:lnTo>
                    <a:pt x="142" y="408"/>
                  </a:lnTo>
                  <a:lnTo>
                    <a:pt x="146" y="410"/>
                  </a:lnTo>
                  <a:lnTo>
                    <a:pt x="166" y="416"/>
                  </a:lnTo>
                  <a:lnTo>
                    <a:pt x="192" y="418"/>
                  </a:lnTo>
                  <a:lnTo>
                    <a:pt x="222" y="420"/>
                  </a:lnTo>
                  <a:lnTo>
                    <a:pt x="252" y="418"/>
                  </a:lnTo>
                  <a:lnTo>
                    <a:pt x="278" y="416"/>
                  </a:lnTo>
                  <a:lnTo>
                    <a:pt x="298" y="410"/>
                  </a:lnTo>
                  <a:lnTo>
                    <a:pt x="302" y="408"/>
                  </a:lnTo>
                  <a:lnTo>
                    <a:pt x="304" y="404"/>
                  </a:lnTo>
                  <a:lnTo>
                    <a:pt x="304" y="404"/>
                  </a:lnTo>
                  <a:lnTo>
                    <a:pt x="304" y="398"/>
                  </a:lnTo>
                  <a:lnTo>
                    <a:pt x="300" y="392"/>
                  </a:lnTo>
                  <a:lnTo>
                    <a:pt x="296" y="386"/>
                  </a:lnTo>
                  <a:lnTo>
                    <a:pt x="290" y="382"/>
                  </a:lnTo>
                  <a:lnTo>
                    <a:pt x="272" y="374"/>
                  </a:lnTo>
                  <a:lnTo>
                    <a:pt x="250" y="368"/>
                  </a:lnTo>
                  <a:lnTo>
                    <a:pt x="250" y="330"/>
                  </a:lnTo>
                  <a:lnTo>
                    <a:pt x="408" y="330"/>
                  </a:lnTo>
                  <a:lnTo>
                    <a:pt x="408" y="54"/>
                  </a:lnTo>
                  <a:lnTo>
                    <a:pt x="444" y="54"/>
                  </a:lnTo>
                  <a:lnTo>
                    <a:pt x="444" y="0"/>
                  </a:lnTo>
                  <a:lnTo>
                    <a:pt x="444" y="0"/>
                  </a:lnTo>
                  <a:close/>
                  <a:moveTo>
                    <a:pt x="378" y="300"/>
                  </a:moveTo>
                  <a:lnTo>
                    <a:pt x="66" y="300"/>
                  </a:lnTo>
                  <a:lnTo>
                    <a:pt x="66" y="56"/>
                  </a:lnTo>
                  <a:lnTo>
                    <a:pt x="378" y="56"/>
                  </a:lnTo>
                  <a:lnTo>
                    <a:pt x="378" y="300"/>
                  </a:lnTo>
                  <a:lnTo>
                    <a:pt x="378" y="300"/>
                  </a:lnTo>
                  <a:close/>
                </a:path>
              </a:pathLst>
            </a:custGeom>
            <a:grpFill/>
            <a:ln w="9525">
              <a:noFill/>
              <a:round/>
            </a:ln>
          </p:spPr>
          <p:txBody>
            <a:bodyPr vert="horz" wrap="square" lIns="91440" tIns="45720" rIns="91440" bIns="45720" numCol="1" anchor="t" anchorCtr="0" compatLnSpc="1"/>
            <a:lstStyle/>
            <a:p>
              <a:endParaRPr lang="zh-CN" altLang="en-US" sz="2400">
                <a:solidFill>
                  <a:srgbClr val="000000"/>
                </a:solidFill>
                <a:cs typeface="+mn-ea"/>
                <a:sym typeface="+mn-lt"/>
              </a:endParaRPr>
            </a:p>
          </p:txBody>
        </p:sp>
        <p:sp>
          <p:nvSpPr>
            <p:cNvPr id="61" name="Rectangle 35"/>
            <p:cNvSpPr>
              <a:spLocks noChangeArrowheads="1"/>
            </p:cNvSpPr>
            <p:nvPr/>
          </p:nvSpPr>
          <p:spPr bwMode="auto">
            <a:xfrm>
              <a:off x="4476750" y="276225"/>
              <a:ext cx="139700" cy="142875"/>
            </a:xfrm>
            <a:prstGeom prst="rect">
              <a:avLst/>
            </a:prstGeom>
            <a:grpFill/>
            <a:ln w="9525">
              <a:noFill/>
              <a:miter lim="800000"/>
            </a:ln>
          </p:spPr>
          <p:txBody>
            <a:bodyPr vert="horz" wrap="square" lIns="91440" tIns="45720" rIns="91440" bIns="45720" numCol="1" anchor="t" anchorCtr="0" compatLnSpc="1"/>
            <a:lstStyle/>
            <a:p>
              <a:endParaRPr lang="zh-CN" altLang="en-US" sz="2400">
                <a:solidFill>
                  <a:srgbClr val="000000"/>
                </a:solidFill>
                <a:cs typeface="+mn-ea"/>
                <a:sym typeface="+mn-lt"/>
              </a:endParaRPr>
            </a:p>
          </p:txBody>
        </p:sp>
        <p:sp>
          <p:nvSpPr>
            <p:cNvPr id="62" name="Rectangle 36"/>
            <p:cNvSpPr>
              <a:spLocks noChangeArrowheads="1"/>
            </p:cNvSpPr>
            <p:nvPr/>
          </p:nvSpPr>
          <p:spPr bwMode="auto">
            <a:xfrm>
              <a:off x="4667250" y="276225"/>
              <a:ext cx="203200" cy="50800"/>
            </a:xfrm>
            <a:prstGeom prst="rect">
              <a:avLst/>
            </a:prstGeom>
            <a:grpFill/>
            <a:ln w="9525">
              <a:noFill/>
              <a:miter lim="800000"/>
            </a:ln>
          </p:spPr>
          <p:txBody>
            <a:bodyPr vert="horz" wrap="square" lIns="91440" tIns="45720" rIns="91440" bIns="45720" numCol="1" anchor="t" anchorCtr="0" compatLnSpc="1"/>
            <a:lstStyle/>
            <a:p>
              <a:endParaRPr lang="zh-CN" altLang="en-US" sz="2400">
                <a:solidFill>
                  <a:srgbClr val="000000"/>
                </a:solidFill>
                <a:cs typeface="+mn-ea"/>
                <a:sym typeface="+mn-lt"/>
              </a:endParaRPr>
            </a:p>
          </p:txBody>
        </p:sp>
        <p:sp>
          <p:nvSpPr>
            <p:cNvPr id="63" name="Rectangle 37"/>
            <p:cNvSpPr>
              <a:spLocks noChangeArrowheads="1"/>
            </p:cNvSpPr>
            <p:nvPr/>
          </p:nvSpPr>
          <p:spPr bwMode="auto">
            <a:xfrm>
              <a:off x="4667250" y="368300"/>
              <a:ext cx="203200" cy="50800"/>
            </a:xfrm>
            <a:prstGeom prst="rect">
              <a:avLst/>
            </a:prstGeom>
            <a:grpFill/>
            <a:ln w="9525">
              <a:noFill/>
              <a:miter lim="800000"/>
            </a:ln>
          </p:spPr>
          <p:txBody>
            <a:bodyPr vert="horz" wrap="square" lIns="91440" tIns="45720" rIns="91440" bIns="45720" numCol="1" anchor="t" anchorCtr="0" compatLnSpc="1"/>
            <a:lstStyle/>
            <a:p>
              <a:endParaRPr lang="zh-CN" altLang="en-US" sz="2400">
                <a:solidFill>
                  <a:srgbClr val="000000"/>
                </a:solidFill>
                <a:cs typeface="+mn-ea"/>
                <a:sym typeface="+mn-lt"/>
              </a:endParaRPr>
            </a:p>
          </p:txBody>
        </p:sp>
        <p:sp>
          <p:nvSpPr>
            <p:cNvPr id="64" name="Rectangle 38"/>
            <p:cNvSpPr>
              <a:spLocks noChangeArrowheads="1"/>
            </p:cNvSpPr>
            <p:nvPr/>
          </p:nvSpPr>
          <p:spPr bwMode="auto">
            <a:xfrm>
              <a:off x="4476750" y="460375"/>
              <a:ext cx="393700" cy="50800"/>
            </a:xfrm>
            <a:prstGeom prst="rect">
              <a:avLst/>
            </a:prstGeom>
            <a:grpFill/>
            <a:ln w="9525">
              <a:noFill/>
              <a:miter lim="800000"/>
            </a:ln>
          </p:spPr>
          <p:txBody>
            <a:bodyPr vert="horz" wrap="square" lIns="91440" tIns="45720" rIns="91440" bIns="45720" numCol="1" anchor="t" anchorCtr="0" compatLnSpc="1"/>
            <a:lstStyle/>
            <a:p>
              <a:endParaRPr lang="zh-CN" altLang="en-US" sz="2400">
                <a:solidFill>
                  <a:srgbClr val="000000"/>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250"/>
                                        <p:tgtEl>
                                          <p:spTgt spid="38"/>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left)">
                                      <p:cBhvr>
                                        <p:cTn id="26" dur="250"/>
                                        <p:tgtEl>
                                          <p:spTgt spid="37"/>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250"/>
                                        <p:tgtEl>
                                          <p:spTgt spid="36"/>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250"/>
                                        <p:tgtEl>
                                          <p:spTgt spid="35"/>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250"/>
                                        <p:tgtEl>
                                          <p:spTgt spid="24"/>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500" fill="hold"/>
                                        <p:tgtEl>
                                          <p:spTgt spid="39"/>
                                        </p:tgtEl>
                                        <p:attrNameLst>
                                          <p:attrName>ppt_w</p:attrName>
                                        </p:attrNameLst>
                                      </p:cBhvr>
                                      <p:tavLst>
                                        <p:tav tm="0">
                                          <p:val>
                                            <p:fltVal val="0"/>
                                          </p:val>
                                        </p:tav>
                                        <p:tav tm="100000">
                                          <p:val>
                                            <p:strVal val="#ppt_w"/>
                                          </p:val>
                                        </p:tav>
                                      </p:tavLst>
                                    </p:anim>
                                    <p:anim calcmode="lin" valueType="num">
                                      <p:cBhvr>
                                        <p:cTn id="43" dur="500" fill="hold"/>
                                        <p:tgtEl>
                                          <p:spTgt spid="39"/>
                                        </p:tgtEl>
                                        <p:attrNameLst>
                                          <p:attrName>ppt_h</p:attrName>
                                        </p:attrNameLst>
                                      </p:cBhvr>
                                      <p:tavLst>
                                        <p:tav tm="0">
                                          <p:val>
                                            <p:fltVal val="0"/>
                                          </p:val>
                                        </p:tav>
                                        <p:tav tm="100000">
                                          <p:val>
                                            <p:strVal val="#ppt_h"/>
                                          </p:val>
                                        </p:tav>
                                      </p:tavLst>
                                    </p:anim>
                                    <p:animEffect transition="in" filter="fade">
                                      <p:cBhvr>
                                        <p:cTn id="44" dur="500"/>
                                        <p:tgtEl>
                                          <p:spTgt spid="39"/>
                                        </p:tgtEl>
                                      </p:cBhvr>
                                    </p:animEffect>
                                  </p:childTnLst>
                                </p:cTn>
                              </p:par>
                              <p:par>
                                <p:cTn id="45" presetID="53" presetClass="entr" presetSubtype="16" fill="hold" grpId="0" nodeType="withEffect">
                                  <p:stCondLst>
                                    <p:cond delay="250"/>
                                  </p:stCondLst>
                                  <p:childTnLst>
                                    <p:set>
                                      <p:cBhvr>
                                        <p:cTn id="46" dur="1" fill="hold">
                                          <p:stCondLst>
                                            <p:cond delay="0"/>
                                          </p:stCondLst>
                                        </p:cTn>
                                        <p:tgtEl>
                                          <p:spTgt spid="40"/>
                                        </p:tgtEl>
                                        <p:attrNameLst>
                                          <p:attrName>style.visibility</p:attrName>
                                        </p:attrNameLst>
                                      </p:cBhvr>
                                      <p:to>
                                        <p:strVal val="visible"/>
                                      </p:to>
                                    </p:set>
                                    <p:anim calcmode="lin" valueType="num">
                                      <p:cBhvr>
                                        <p:cTn id="47" dur="500" fill="hold"/>
                                        <p:tgtEl>
                                          <p:spTgt spid="40"/>
                                        </p:tgtEl>
                                        <p:attrNameLst>
                                          <p:attrName>ppt_w</p:attrName>
                                        </p:attrNameLst>
                                      </p:cBhvr>
                                      <p:tavLst>
                                        <p:tav tm="0">
                                          <p:val>
                                            <p:fltVal val="0"/>
                                          </p:val>
                                        </p:tav>
                                        <p:tav tm="100000">
                                          <p:val>
                                            <p:strVal val="#ppt_w"/>
                                          </p:val>
                                        </p:tav>
                                      </p:tavLst>
                                    </p:anim>
                                    <p:anim calcmode="lin" valueType="num">
                                      <p:cBhvr>
                                        <p:cTn id="48" dur="500" fill="hold"/>
                                        <p:tgtEl>
                                          <p:spTgt spid="40"/>
                                        </p:tgtEl>
                                        <p:attrNameLst>
                                          <p:attrName>ppt_h</p:attrName>
                                        </p:attrNameLst>
                                      </p:cBhvr>
                                      <p:tavLst>
                                        <p:tav tm="0">
                                          <p:val>
                                            <p:fltVal val="0"/>
                                          </p:val>
                                        </p:tav>
                                        <p:tav tm="100000">
                                          <p:val>
                                            <p:strVal val="#ppt_h"/>
                                          </p:val>
                                        </p:tav>
                                      </p:tavLst>
                                    </p:anim>
                                    <p:animEffect transition="in" filter="fade">
                                      <p:cBhvr>
                                        <p:cTn id="49" dur="500"/>
                                        <p:tgtEl>
                                          <p:spTgt spid="40"/>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41"/>
                                        </p:tgtEl>
                                        <p:attrNameLst>
                                          <p:attrName>style.visibility</p:attrName>
                                        </p:attrNameLst>
                                      </p:cBhvr>
                                      <p:to>
                                        <p:strVal val="visible"/>
                                      </p:to>
                                    </p:set>
                                    <p:anim calcmode="lin" valueType="num">
                                      <p:cBhvr>
                                        <p:cTn id="52" dur="500" fill="hold"/>
                                        <p:tgtEl>
                                          <p:spTgt spid="41"/>
                                        </p:tgtEl>
                                        <p:attrNameLst>
                                          <p:attrName>ppt_w</p:attrName>
                                        </p:attrNameLst>
                                      </p:cBhvr>
                                      <p:tavLst>
                                        <p:tav tm="0">
                                          <p:val>
                                            <p:fltVal val="0"/>
                                          </p:val>
                                        </p:tav>
                                        <p:tav tm="100000">
                                          <p:val>
                                            <p:strVal val="#ppt_w"/>
                                          </p:val>
                                        </p:tav>
                                      </p:tavLst>
                                    </p:anim>
                                    <p:anim calcmode="lin" valueType="num">
                                      <p:cBhvr>
                                        <p:cTn id="53" dur="500" fill="hold"/>
                                        <p:tgtEl>
                                          <p:spTgt spid="41"/>
                                        </p:tgtEl>
                                        <p:attrNameLst>
                                          <p:attrName>ppt_h</p:attrName>
                                        </p:attrNameLst>
                                      </p:cBhvr>
                                      <p:tavLst>
                                        <p:tav tm="0">
                                          <p:val>
                                            <p:fltVal val="0"/>
                                          </p:val>
                                        </p:tav>
                                        <p:tav tm="100000">
                                          <p:val>
                                            <p:strVal val="#ppt_h"/>
                                          </p:val>
                                        </p:tav>
                                      </p:tavLst>
                                    </p:anim>
                                    <p:animEffect transition="in" filter="fade">
                                      <p:cBhvr>
                                        <p:cTn id="54" dur="500"/>
                                        <p:tgtEl>
                                          <p:spTgt spid="41"/>
                                        </p:tgtEl>
                                      </p:cBhvr>
                                    </p:animEffect>
                                  </p:childTnLst>
                                </p:cTn>
                              </p:par>
                              <p:par>
                                <p:cTn id="55" presetID="53" presetClass="entr" presetSubtype="16" fill="hold" grpId="0" nodeType="withEffect">
                                  <p:stCondLst>
                                    <p:cond delay="75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childTnLst>
                                </p:cTn>
                              </p:par>
                              <p:par>
                                <p:cTn id="60" presetID="53" presetClass="entr" presetSubtype="16" fill="hold" grpId="0" nodeType="withEffect">
                                  <p:stCondLst>
                                    <p:cond delay="1000"/>
                                  </p:stCondLst>
                                  <p:childTnLst>
                                    <p:set>
                                      <p:cBhvr>
                                        <p:cTn id="61" dur="1" fill="hold">
                                          <p:stCondLst>
                                            <p:cond delay="0"/>
                                          </p:stCondLst>
                                        </p:cTn>
                                        <p:tgtEl>
                                          <p:spTgt spid="43"/>
                                        </p:tgtEl>
                                        <p:attrNameLst>
                                          <p:attrName>style.visibility</p:attrName>
                                        </p:attrNameLst>
                                      </p:cBhvr>
                                      <p:to>
                                        <p:strVal val="visible"/>
                                      </p:to>
                                    </p:set>
                                    <p:anim calcmode="lin" valueType="num">
                                      <p:cBhvr>
                                        <p:cTn id="62" dur="500" fill="hold"/>
                                        <p:tgtEl>
                                          <p:spTgt spid="43"/>
                                        </p:tgtEl>
                                        <p:attrNameLst>
                                          <p:attrName>ppt_w</p:attrName>
                                        </p:attrNameLst>
                                      </p:cBhvr>
                                      <p:tavLst>
                                        <p:tav tm="0">
                                          <p:val>
                                            <p:fltVal val="0"/>
                                          </p:val>
                                        </p:tav>
                                        <p:tav tm="100000">
                                          <p:val>
                                            <p:strVal val="#ppt_w"/>
                                          </p:val>
                                        </p:tav>
                                      </p:tavLst>
                                    </p:anim>
                                    <p:anim calcmode="lin" valueType="num">
                                      <p:cBhvr>
                                        <p:cTn id="63" dur="500" fill="hold"/>
                                        <p:tgtEl>
                                          <p:spTgt spid="43"/>
                                        </p:tgtEl>
                                        <p:attrNameLst>
                                          <p:attrName>ppt_h</p:attrName>
                                        </p:attrNameLst>
                                      </p:cBhvr>
                                      <p:tavLst>
                                        <p:tav tm="0">
                                          <p:val>
                                            <p:fltVal val="0"/>
                                          </p:val>
                                        </p:tav>
                                        <p:tav tm="100000">
                                          <p:val>
                                            <p:strVal val="#ppt_h"/>
                                          </p:val>
                                        </p:tav>
                                      </p:tavLst>
                                    </p:anim>
                                    <p:animEffect transition="in" filter="fade">
                                      <p:cBhvr>
                                        <p:cTn id="64" dur="500"/>
                                        <p:tgtEl>
                                          <p:spTgt spid="43"/>
                                        </p:tgtEl>
                                      </p:cBhvr>
                                    </p:animEffect>
                                  </p:childTnLst>
                                </p:cTn>
                              </p:par>
                            </p:childTnLst>
                          </p:cTn>
                        </p:par>
                        <p:par>
                          <p:cTn id="65" fill="hold">
                            <p:stCondLst>
                              <p:cond delay="3500"/>
                            </p:stCondLst>
                            <p:childTnLst>
                              <p:par>
                                <p:cTn id="66" presetID="53" presetClass="entr" presetSubtype="16"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p:cTn id="68" dur="500" fill="hold"/>
                                        <p:tgtEl>
                                          <p:spTgt spid="44"/>
                                        </p:tgtEl>
                                        <p:attrNameLst>
                                          <p:attrName>ppt_w</p:attrName>
                                        </p:attrNameLst>
                                      </p:cBhvr>
                                      <p:tavLst>
                                        <p:tav tm="0">
                                          <p:val>
                                            <p:fltVal val="0"/>
                                          </p:val>
                                        </p:tav>
                                        <p:tav tm="100000">
                                          <p:val>
                                            <p:strVal val="#ppt_w"/>
                                          </p:val>
                                        </p:tav>
                                      </p:tavLst>
                                    </p:anim>
                                    <p:anim calcmode="lin" valueType="num">
                                      <p:cBhvr>
                                        <p:cTn id="69" dur="500" fill="hold"/>
                                        <p:tgtEl>
                                          <p:spTgt spid="44"/>
                                        </p:tgtEl>
                                        <p:attrNameLst>
                                          <p:attrName>ppt_h</p:attrName>
                                        </p:attrNameLst>
                                      </p:cBhvr>
                                      <p:tavLst>
                                        <p:tav tm="0">
                                          <p:val>
                                            <p:fltVal val="0"/>
                                          </p:val>
                                        </p:tav>
                                        <p:tav tm="100000">
                                          <p:val>
                                            <p:strVal val="#ppt_h"/>
                                          </p:val>
                                        </p:tav>
                                      </p:tavLst>
                                    </p:anim>
                                    <p:animEffect transition="in" filter="fade">
                                      <p:cBhvr>
                                        <p:cTn id="70" dur="500"/>
                                        <p:tgtEl>
                                          <p:spTgt spid="44"/>
                                        </p:tgtEl>
                                      </p:cBhvr>
                                    </p:animEffect>
                                  </p:childTnLst>
                                </p:cTn>
                              </p:par>
                            </p:childTnLst>
                          </p:cTn>
                        </p:par>
                        <p:par>
                          <p:cTn id="71" fill="hold">
                            <p:stCondLst>
                              <p:cond delay="4000"/>
                            </p:stCondLst>
                            <p:childTnLst>
                              <p:par>
                                <p:cTn id="72" presetID="53" presetClass="entr" presetSubtype="16"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p:cTn id="74" dur="500" fill="hold"/>
                                        <p:tgtEl>
                                          <p:spTgt spid="25"/>
                                        </p:tgtEl>
                                        <p:attrNameLst>
                                          <p:attrName>ppt_w</p:attrName>
                                        </p:attrNameLst>
                                      </p:cBhvr>
                                      <p:tavLst>
                                        <p:tav tm="0">
                                          <p:val>
                                            <p:fltVal val="0"/>
                                          </p:val>
                                        </p:tav>
                                        <p:tav tm="100000">
                                          <p:val>
                                            <p:strVal val="#ppt_w"/>
                                          </p:val>
                                        </p:tav>
                                      </p:tavLst>
                                    </p:anim>
                                    <p:anim calcmode="lin" valueType="num">
                                      <p:cBhvr>
                                        <p:cTn id="75" dur="500" fill="hold"/>
                                        <p:tgtEl>
                                          <p:spTgt spid="25"/>
                                        </p:tgtEl>
                                        <p:attrNameLst>
                                          <p:attrName>ppt_h</p:attrName>
                                        </p:attrNameLst>
                                      </p:cBhvr>
                                      <p:tavLst>
                                        <p:tav tm="0">
                                          <p:val>
                                            <p:fltVal val="0"/>
                                          </p:val>
                                        </p:tav>
                                        <p:tav tm="100000">
                                          <p:val>
                                            <p:strVal val="#ppt_h"/>
                                          </p:val>
                                        </p:tav>
                                      </p:tavLst>
                                    </p:anim>
                                    <p:animEffect transition="in" filter="fade">
                                      <p:cBhvr>
                                        <p:cTn id="76" dur="500"/>
                                        <p:tgtEl>
                                          <p:spTgt spid="25"/>
                                        </p:tgtEl>
                                      </p:cBhvr>
                                    </p:animEffect>
                                  </p:childTnLst>
                                </p:cTn>
                              </p:par>
                            </p:childTnLst>
                          </p:cTn>
                        </p:par>
                        <p:par>
                          <p:cTn id="77" fill="hold">
                            <p:stCondLst>
                              <p:cond delay="4500"/>
                            </p:stCondLst>
                            <p:childTnLst>
                              <p:par>
                                <p:cTn id="78" presetID="53" presetClass="entr" presetSubtype="16" fill="hold" grpId="0" nodeType="afterEffect">
                                  <p:stCondLst>
                                    <p:cond delay="0"/>
                                  </p:stCondLst>
                                  <p:iterate type="lt">
                                    <p:tmPct val="10000"/>
                                  </p:iterate>
                                  <p:childTnLst>
                                    <p:set>
                                      <p:cBhvr>
                                        <p:cTn id="79" dur="1" fill="hold">
                                          <p:stCondLst>
                                            <p:cond delay="0"/>
                                          </p:stCondLst>
                                        </p:cTn>
                                        <p:tgtEl>
                                          <p:spTgt spid="26"/>
                                        </p:tgtEl>
                                        <p:attrNameLst>
                                          <p:attrName>style.visibility</p:attrName>
                                        </p:attrNameLst>
                                      </p:cBhvr>
                                      <p:to>
                                        <p:strVal val="visible"/>
                                      </p:to>
                                    </p:set>
                                    <p:anim calcmode="lin" valueType="num">
                                      <p:cBhvr>
                                        <p:cTn id="80" dur="100" fill="hold"/>
                                        <p:tgtEl>
                                          <p:spTgt spid="26"/>
                                        </p:tgtEl>
                                        <p:attrNameLst>
                                          <p:attrName>ppt_w</p:attrName>
                                        </p:attrNameLst>
                                      </p:cBhvr>
                                      <p:tavLst>
                                        <p:tav tm="0">
                                          <p:val>
                                            <p:fltVal val="0"/>
                                          </p:val>
                                        </p:tav>
                                        <p:tav tm="100000">
                                          <p:val>
                                            <p:strVal val="#ppt_w"/>
                                          </p:val>
                                        </p:tav>
                                      </p:tavLst>
                                    </p:anim>
                                    <p:anim calcmode="lin" valueType="num">
                                      <p:cBhvr>
                                        <p:cTn id="81" dur="100" fill="hold"/>
                                        <p:tgtEl>
                                          <p:spTgt spid="26"/>
                                        </p:tgtEl>
                                        <p:attrNameLst>
                                          <p:attrName>ppt_h</p:attrName>
                                        </p:attrNameLst>
                                      </p:cBhvr>
                                      <p:tavLst>
                                        <p:tav tm="0">
                                          <p:val>
                                            <p:fltVal val="0"/>
                                          </p:val>
                                        </p:tav>
                                        <p:tav tm="100000">
                                          <p:val>
                                            <p:strVal val="#ppt_h"/>
                                          </p:val>
                                        </p:tav>
                                      </p:tavLst>
                                    </p:anim>
                                    <p:animEffect transition="in" filter="fade">
                                      <p:cBhvr>
                                        <p:cTn id="82" dur="100"/>
                                        <p:tgtEl>
                                          <p:spTgt spid="26"/>
                                        </p:tgtEl>
                                      </p:cBhvr>
                                    </p:animEffect>
                                  </p:childTnLst>
                                </p:cTn>
                              </p:par>
                            </p:childTnLst>
                          </p:cTn>
                        </p:par>
                        <p:par>
                          <p:cTn id="83" fill="hold">
                            <p:stCondLst>
                              <p:cond delay="5220"/>
                            </p:stCondLst>
                            <p:childTnLst>
                              <p:par>
                                <p:cTn id="84" presetID="53" presetClass="entr" presetSubtype="16" fill="hold" nodeType="afterEffect">
                                  <p:stCondLst>
                                    <p:cond delay="0"/>
                                  </p:stCondLst>
                                  <p:childTnLst>
                                    <p:set>
                                      <p:cBhvr>
                                        <p:cTn id="85" dur="1" fill="hold">
                                          <p:stCondLst>
                                            <p:cond delay="0"/>
                                          </p:stCondLst>
                                        </p:cTn>
                                        <p:tgtEl>
                                          <p:spTgt spid="48"/>
                                        </p:tgtEl>
                                        <p:attrNameLst>
                                          <p:attrName>style.visibility</p:attrName>
                                        </p:attrNameLst>
                                      </p:cBhvr>
                                      <p:to>
                                        <p:strVal val="visible"/>
                                      </p:to>
                                    </p:set>
                                    <p:anim calcmode="lin" valueType="num">
                                      <p:cBhvr>
                                        <p:cTn id="86" dur="500" fill="hold"/>
                                        <p:tgtEl>
                                          <p:spTgt spid="48"/>
                                        </p:tgtEl>
                                        <p:attrNameLst>
                                          <p:attrName>ppt_w</p:attrName>
                                        </p:attrNameLst>
                                      </p:cBhvr>
                                      <p:tavLst>
                                        <p:tav tm="0">
                                          <p:val>
                                            <p:fltVal val="0"/>
                                          </p:val>
                                        </p:tav>
                                        <p:tav tm="100000">
                                          <p:val>
                                            <p:strVal val="#ppt_w"/>
                                          </p:val>
                                        </p:tav>
                                      </p:tavLst>
                                    </p:anim>
                                    <p:anim calcmode="lin" valueType="num">
                                      <p:cBhvr>
                                        <p:cTn id="87" dur="500" fill="hold"/>
                                        <p:tgtEl>
                                          <p:spTgt spid="48"/>
                                        </p:tgtEl>
                                        <p:attrNameLst>
                                          <p:attrName>ppt_h</p:attrName>
                                        </p:attrNameLst>
                                      </p:cBhvr>
                                      <p:tavLst>
                                        <p:tav tm="0">
                                          <p:val>
                                            <p:fltVal val="0"/>
                                          </p:val>
                                        </p:tav>
                                        <p:tav tm="100000">
                                          <p:val>
                                            <p:strVal val="#ppt_h"/>
                                          </p:val>
                                        </p:tav>
                                      </p:tavLst>
                                    </p:anim>
                                    <p:animEffect transition="in" filter="fade">
                                      <p:cBhvr>
                                        <p:cTn id="88" dur="500"/>
                                        <p:tgtEl>
                                          <p:spTgt spid="48"/>
                                        </p:tgtEl>
                                      </p:cBhvr>
                                    </p:animEffect>
                                  </p:childTnLst>
                                </p:cTn>
                              </p:par>
                            </p:childTnLst>
                          </p:cTn>
                        </p:par>
                        <p:par>
                          <p:cTn id="89" fill="hold">
                            <p:stCondLst>
                              <p:cond delay="5720"/>
                            </p:stCondLst>
                            <p:childTnLst>
                              <p:par>
                                <p:cTn id="90" presetID="53" presetClass="entr" presetSubtype="16" fill="hold" grpId="0" nodeType="afterEffect">
                                  <p:stCondLst>
                                    <p:cond delay="0"/>
                                  </p:stCondLst>
                                  <p:childTnLst>
                                    <p:set>
                                      <p:cBhvr>
                                        <p:cTn id="91" dur="1" fill="hold">
                                          <p:stCondLst>
                                            <p:cond delay="0"/>
                                          </p:stCondLst>
                                        </p:cTn>
                                        <p:tgtEl>
                                          <p:spTgt spid="31"/>
                                        </p:tgtEl>
                                        <p:attrNameLst>
                                          <p:attrName>style.visibility</p:attrName>
                                        </p:attrNameLst>
                                      </p:cBhvr>
                                      <p:to>
                                        <p:strVal val="visible"/>
                                      </p:to>
                                    </p:set>
                                    <p:anim calcmode="lin" valueType="num">
                                      <p:cBhvr>
                                        <p:cTn id="92" dur="500" fill="hold"/>
                                        <p:tgtEl>
                                          <p:spTgt spid="31"/>
                                        </p:tgtEl>
                                        <p:attrNameLst>
                                          <p:attrName>ppt_w</p:attrName>
                                        </p:attrNameLst>
                                      </p:cBhvr>
                                      <p:tavLst>
                                        <p:tav tm="0">
                                          <p:val>
                                            <p:fltVal val="0"/>
                                          </p:val>
                                        </p:tav>
                                        <p:tav tm="100000">
                                          <p:val>
                                            <p:strVal val="#ppt_w"/>
                                          </p:val>
                                        </p:tav>
                                      </p:tavLst>
                                    </p:anim>
                                    <p:anim calcmode="lin" valueType="num">
                                      <p:cBhvr>
                                        <p:cTn id="93" dur="500" fill="hold"/>
                                        <p:tgtEl>
                                          <p:spTgt spid="31"/>
                                        </p:tgtEl>
                                        <p:attrNameLst>
                                          <p:attrName>ppt_h</p:attrName>
                                        </p:attrNameLst>
                                      </p:cBhvr>
                                      <p:tavLst>
                                        <p:tav tm="0">
                                          <p:val>
                                            <p:fltVal val="0"/>
                                          </p:val>
                                        </p:tav>
                                        <p:tav tm="100000">
                                          <p:val>
                                            <p:strVal val="#ppt_h"/>
                                          </p:val>
                                        </p:tav>
                                      </p:tavLst>
                                    </p:anim>
                                    <p:animEffect transition="in" filter="fade">
                                      <p:cBhvr>
                                        <p:cTn id="94" dur="500"/>
                                        <p:tgtEl>
                                          <p:spTgt spid="31"/>
                                        </p:tgtEl>
                                      </p:cBhvr>
                                    </p:animEffect>
                                  </p:childTnLst>
                                </p:cTn>
                              </p:par>
                            </p:childTnLst>
                          </p:cTn>
                        </p:par>
                        <p:par>
                          <p:cTn id="95" fill="hold">
                            <p:stCondLst>
                              <p:cond delay="6220"/>
                            </p:stCondLst>
                            <p:childTnLst>
                              <p:par>
                                <p:cTn id="96" presetID="53" presetClass="entr" presetSubtype="16" fill="hold" grpId="0" nodeType="afterEffect">
                                  <p:stCondLst>
                                    <p:cond delay="0"/>
                                  </p:stCondLst>
                                  <p:iterate type="lt">
                                    <p:tmPct val="10000"/>
                                  </p:iterate>
                                  <p:childTnLst>
                                    <p:set>
                                      <p:cBhvr>
                                        <p:cTn id="97" dur="1" fill="hold">
                                          <p:stCondLst>
                                            <p:cond delay="0"/>
                                          </p:stCondLst>
                                        </p:cTn>
                                        <p:tgtEl>
                                          <p:spTgt spid="32"/>
                                        </p:tgtEl>
                                        <p:attrNameLst>
                                          <p:attrName>style.visibility</p:attrName>
                                        </p:attrNameLst>
                                      </p:cBhvr>
                                      <p:to>
                                        <p:strVal val="visible"/>
                                      </p:to>
                                    </p:set>
                                    <p:anim calcmode="lin" valueType="num">
                                      <p:cBhvr>
                                        <p:cTn id="98" dur="100" fill="hold"/>
                                        <p:tgtEl>
                                          <p:spTgt spid="32"/>
                                        </p:tgtEl>
                                        <p:attrNameLst>
                                          <p:attrName>ppt_w</p:attrName>
                                        </p:attrNameLst>
                                      </p:cBhvr>
                                      <p:tavLst>
                                        <p:tav tm="0">
                                          <p:val>
                                            <p:fltVal val="0"/>
                                          </p:val>
                                        </p:tav>
                                        <p:tav tm="100000">
                                          <p:val>
                                            <p:strVal val="#ppt_w"/>
                                          </p:val>
                                        </p:tav>
                                      </p:tavLst>
                                    </p:anim>
                                    <p:anim calcmode="lin" valueType="num">
                                      <p:cBhvr>
                                        <p:cTn id="99" dur="100" fill="hold"/>
                                        <p:tgtEl>
                                          <p:spTgt spid="32"/>
                                        </p:tgtEl>
                                        <p:attrNameLst>
                                          <p:attrName>ppt_h</p:attrName>
                                        </p:attrNameLst>
                                      </p:cBhvr>
                                      <p:tavLst>
                                        <p:tav tm="0">
                                          <p:val>
                                            <p:fltVal val="0"/>
                                          </p:val>
                                        </p:tav>
                                        <p:tav tm="100000">
                                          <p:val>
                                            <p:strVal val="#ppt_h"/>
                                          </p:val>
                                        </p:tav>
                                      </p:tavLst>
                                    </p:anim>
                                    <p:animEffect transition="in" filter="fade">
                                      <p:cBhvr>
                                        <p:cTn id="100" dur="100"/>
                                        <p:tgtEl>
                                          <p:spTgt spid="32"/>
                                        </p:tgtEl>
                                      </p:cBhvr>
                                    </p:animEffect>
                                  </p:childTnLst>
                                </p:cTn>
                              </p:par>
                            </p:childTnLst>
                          </p:cTn>
                        </p:par>
                        <p:par>
                          <p:cTn id="101" fill="hold">
                            <p:stCondLst>
                              <p:cond delay="669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500" fill="hold"/>
                                        <p:tgtEl>
                                          <p:spTgt spid="53"/>
                                        </p:tgtEl>
                                        <p:attrNameLst>
                                          <p:attrName>ppt_w</p:attrName>
                                        </p:attrNameLst>
                                      </p:cBhvr>
                                      <p:tavLst>
                                        <p:tav tm="0">
                                          <p:val>
                                            <p:fltVal val="0"/>
                                          </p:val>
                                        </p:tav>
                                        <p:tav tm="100000">
                                          <p:val>
                                            <p:strVal val="#ppt_w"/>
                                          </p:val>
                                        </p:tav>
                                      </p:tavLst>
                                    </p:anim>
                                    <p:anim calcmode="lin" valueType="num">
                                      <p:cBhvr>
                                        <p:cTn id="105" dur="500" fill="hold"/>
                                        <p:tgtEl>
                                          <p:spTgt spid="53"/>
                                        </p:tgtEl>
                                        <p:attrNameLst>
                                          <p:attrName>ppt_h</p:attrName>
                                        </p:attrNameLst>
                                      </p:cBhvr>
                                      <p:tavLst>
                                        <p:tav tm="0">
                                          <p:val>
                                            <p:fltVal val="0"/>
                                          </p:val>
                                        </p:tav>
                                        <p:tav tm="100000">
                                          <p:val>
                                            <p:strVal val="#ppt_h"/>
                                          </p:val>
                                        </p:tav>
                                      </p:tavLst>
                                    </p:anim>
                                    <p:animEffect transition="in" filter="fade">
                                      <p:cBhvr>
                                        <p:cTn id="106" dur="500"/>
                                        <p:tgtEl>
                                          <p:spTgt spid="53"/>
                                        </p:tgtEl>
                                      </p:cBhvr>
                                    </p:animEffect>
                                  </p:childTnLst>
                                </p:cTn>
                              </p:par>
                            </p:childTnLst>
                          </p:cTn>
                        </p:par>
                        <p:par>
                          <p:cTn id="107" fill="hold">
                            <p:stCondLst>
                              <p:cond delay="7190"/>
                            </p:stCondLst>
                            <p:childTnLst>
                              <p:par>
                                <p:cTn id="108" presetID="53" presetClass="entr" presetSubtype="16" fill="hold" nodeType="afterEffect">
                                  <p:stCondLst>
                                    <p:cond delay="0"/>
                                  </p:stCondLst>
                                  <p:childTnLst>
                                    <p:set>
                                      <p:cBhvr>
                                        <p:cTn id="109" dur="1" fill="hold">
                                          <p:stCondLst>
                                            <p:cond delay="0"/>
                                          </p:stCondLst>
                                        </p:cTn>
                                        <p:tgtEl>
                                          <p:spTgt spid="27">
                                            <p:txEl>
                                              <p:pRg st="0" end="0"/>
                                            </p:txEl>
                                          </p:spTgt>
                                        </p:tgtEl>
                                        <p:attrNameLst>
                                          <p:attrName>style.visibility</p:attrName>
                                        </p:attrNameLst>
                                      </p:cBhvr>
                                      <p:to>
                                        <p:strVal val="visible"/>
                                      </p:to>
                                    </p:set>
                                    <p:anim calcmode="lin" valueType="num">
                                      <p:cBhvr>
                                        <p:cTn id="110"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111"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112" dur="500"/>
                                        <p:tgtEl>
                                          <p:spTgt spid="27">
                                            <p:txEl>
                                              <p:pRg st="0" end="0"/>
                                            </p:txEl>
                                          </p:spTgt>
                                        </p:tgtEl>
                                      </p:cBhvr>
                                    </p:animEffect>
                                  </p:childTnLst>
                                </p:cTn>
                              </p:par>
                            </p:childTnLst>
                          </p:cTn>
                        </p:par>
                        <p:par>
                          <p:cTn id="113" fill="hold">
                            <p:stCondLst>
                              <p:cond delay="7690"/>
                            </p:stCondLst>
                            <p:childTnLst>
                              <p:par>
                                <p:cTn id="114" presetID="53" presetClass="entr" presetSubtype="16" fill="hold" grpId="0" nodeType="afterEffect">
                                  <p:stCondLst>
                                    <p:cond delay="0"/>
                                  </p:stCondLst>
                                  <p:iterate type="lt">
                                    <p:tmPct val="10000"/>
                                  </p:iterate>
                                  <p:childTnLst>
                                    <p:set>
                                      <p:cBhvr>
                                        <p:cTn id="115" dur="1" fill="hold">
                                          <p:stCondLst>
                                            <p:cond delay="0"/>
                                          </p:stCondLst>
                                        </p:cTn>
                                        <p:tgtEl>
                                          <p:spTgt spid="28"/>
                                        </p:tgtEl>
                                        <p:attrNameLst>
                                          <p:attrName>style.visibility</p:attrName>
                                        </p:attrNameLst>
                                      </p:cBhvr>
                                      <p:to>
                                        <p:strVal val="visible"/>
                                      </p:to>
                                    </p:set>
                                    <p:anim calcmode="lin" valueType="num">
                                      <p:cBhvr>
                                        <p:cTn id="116" dur="100" fill="hold"/>
                                        <p:tgtEl>
                                          <p:spTgt spid="28"/>
                                        </p:tgtEl>
                                        <p:attrNameLst>
                                          <p:attrName>ppt_w</p:attrName>
                                        </p:attrNameLst>
                                      </p:cBhvr>
                                      <p:tavLst>
                                        <p:tav tm="0">
                                          <p:val>
                                            <p:fltVal val="0"/>
                                          </p:val>
                                        </p:tav>
                                        <p:tav tm="100000">
                                          <p:val>
                                            <p:strVal val="#ppt_w"/>
                                          </p:val>
                                        </p:tav>
                                      </p:tavLst>
                                    </p:anim>
                                    <p:anim calcmode="lin" valueType="num">
                                      <p:cBhvr>
                                        <p:cTn id="117" dur="100" fill="hold"/>
                                        <p:tgtEl>
                                          <p:spTgt spid="28"/>
                                        </p:tgtEl>
                                        <p:attrNameLst>
                                          <p:attrName>ppt_h</p:attrName>
                                        </p:attrNameLst>
                                      </p:cBhvr>
                                      <p:tavLst>
                                        <p:tav tm="0">
                                          <p:val>
                                            <p:fltVal val="0"/>
                                          </p:val>
                                        </p:tav>
                                        <p:tav tm="100000">
                                          <p:val>
                                            <p:strVal val="#ppt_h"/>
                                          </p:val>
                                        </p:tav>
                                      </p:tavLst>
                                    </p:anim>
                                    <p:animEffect transition="in" filter="fade">
                                      <p:cBhvr>
                                        <p:cTn id="118" dur="100"/>
                                        <p:tgtEl>
                                          <p:spTgt spid="28"/>
                                        </p:tgtEl>
                                      </p:cBhvr>
                                    </p:animEffect>
                                  </p:childTnLst>
                                </p:cTn>
                              </p:par>
                            </p:childTnLst>
                          </p:cTn>
                        </p:par>
                        <p:par>
                          <p:cTn id="119" fill="hold">
                            <p:stCondLst>
                              <p:cond delay="8159"/>
                            </p:stCondLst>
                            <p:childTnLst>
                              <p:par>
                                <p:cTn id="120" presetID="53" presetClass="entr" presetSubtype="16" fill="hold" nodeType="afterEffect">
                                  <p:stCondLst>
                                    <p:cond delay="0"/>
                                  </p:stCondLst>
                                  <p:childTnLst>
                                    <p:set>
                                      <p:cBhvr>
                                        <p:cTn id="121" dur="1" fill="hold">
                                          <p:stCondLst>
                                            <p:cond delay="0"/>
                                          </p:stCondLst>
                                        </p:cTn>
                                        <p:tgtEl>
                                          <p:spTgt spid="56"/>
                                        </p:tgtEl>
                                        <p:attrNameLst>
                                          <p:attrName>style.visibility</p:attrName>
                                        </p:attrNameLst>
                                      </p:cBhvr>
                                      <p:to>
                                        <p:strVal val="visible"/>
                                      </p:to>
                                    </p:set>
                                    <p:anim calcmode="lin" valueType="num">
                                      <p:cBhvr>
                                        <p:cTn id="122" dur="500" fill="hold"/>
                                        <p:tgtEl>
                                          <p:spTgt spid="56"/>
                                        </p:tgtEl>
                                        <p:attrNameLst>
                                          <p:attrName>ppt_w</p:attrName>
                                        </p:attrNameLst>
                                      </p:cBhvr>
                                      <p:tavLst>
                                        <p:tav tm="0">
                                          <p:val>
                                            <p:fltVal val="0"/>
                                          </p:val>
                                        </p:tav>
                                        <p:tav tm="100000">
                                          <p:val>
                                            <p:strVal val="#ppt_w"/>
                                          </p:val>
                                        </p:tav>
                                      </p:tavLst>
                                    </p:anim>
                                    <p:anim calcmode="lin" valueType="num">
                                      <p:cBhvr>
                                        <p:cTn id="123" dur="500" fill="hold"/>
                                        <p:tgtEl>
                                          <p:spTgt spid="56"/>
                                        </p:tgtEl>
                                        <p:attrNameLst>
                                          <p:attrName>ppt_h</p:attrName>
                                        </p:attrNameLst>
                                      </p:cBhvr>
                                      <p:tavLst>
                                        <p:tav tm="0">
                                          <p:val>
                                            <p:fltVal val="0"/>
                                          </p:val>
                                        </p:tav>
                                        <p:tav tm="100000">
                                          <p:val>
                                            <p:strVal val="#ppt_h"/>
                                          </p:val>
                                        </p:tav>
                                      </p:tavLst>
                                    </p:anim>
                                    <p:animEffect transition="in" filter="fade">
                                      <p:cBhvr>
                                        <p:cTn id="124" dur="500"/>
                                        <p:tgtEl>
                                          <p:spTgt spid="56"/>
                                        </p:tgtEl>
                                      </p:cBhvr>
                                    </p:animEffect>
                                  </p:childTnLst>
                                </p:cTn>
                              </p:par>
                            </p:childTnLst>
                          </p:cTn>
                        </p:par>
                        <p:par>
                          <p:cTn id="125" fill="hold">
                            <p:stCondLst>
                              <p:cond delay="8659"/>
                            </p:stCondLst>
                            <p:childTnLst>
                              <p:par>
                                <p:cTn id="126" presetID="53" presetClass="entr" presetSubtype="16" fill="hold" grpId="0" nodeType="afterEffect">
                                  <p:stCondLst>
                                    <p:cond delay="0"/>
                                  </p:stCondLst>
                                  <p:childTnLst>
                                    <p:set>
                                      <p:cBhvr>
                                        <p:cTn id="127" dur="1" fill="hold">
                                          <p:stCondLst>
                                            <p:cond delay="0"/>
                                          </p:stCondLst>
                                        </p:cTn>
                                        <p:tgtEl>
                                          <p:spTgt spid="33"/>
                                        </p:tgtEl>
                                        <p:attrNameLst>
                                          <p:attrName>style.visibility</p:attrName>
                                        </p:attrNameLst>
                                      </p:cBhvr>
                                      <p:to>
                                        <p:strVal val="visible"/>
                                      </p:to>
                                    </p:set>
                                    <p:anim calcmode="lin" valueType="num">
                                      <p:cBhvr>
                                        <p:cTn id="128" dur="500" fill="hold"/>
                                        <p:tgtEl>
                                          <p:spTgt spid="33"/>
                                        </p:tgtEl>
                                        <p:attrNameLst>
                                          <p:attrName>ppt_w</p:attrName>
                                        </p:attrNameLst>
                                      </p:cBhvr>
                                      <p:tavLst>
                                        <p:tav tm="0">
                                          <p:val>
                                            <p:fltVal val="0"/>
                                          </p:val>
                                        </p:tav>
                                        <p:tav tm="100000">
                                          <p:val>
                                            <p:strVal val="#ppt_w"/>
                                          </p:val>
                                        </p:tav>
                                      </p:tavLst>
                                    </p:anim>
                                    <p:anim calcmode="lin" valueType="num">
                                      <p:cBhvr>
                                        <p:cTn id="129" dur="500" fill="hold"/>
                                        <p:tgtEl>
                                          <p:spTgt spid="33"/>
                                        </p:tgtEl>
                                        <p:attrNameLst>
                                          <p:attrName>ppt_h</p:attrName>
                                        </p:attrNameLst>
                                      </p:cBhvr>
                                      <p:tavLst>
                                        <p:tav tm="0">
                                          <p:val>
                                            <p:fltVal val="0"/>
                                          </p:val>
                                        </p:tav>
                                        <p:tav tm="100000">
                                          <p:val>
                                            <p:strVal val="#ppt_h"/>
                                          </p:val>
                                        </p:tav>
                                      </p:tavLst>
                                    </p:anim>
                                    <p:animEffect transition="in" filter="fade">
                                      <p:cBhvr>
                                        <p:cTn id="130" dur="500"/>
                                        <p:tgtEl>
                                          <p:spTgt spid="33"/>
                                        </p:tgtEl>
                                      </p:cBhvr>
                                    </p:animEffect>
                                  </p:childTnLst>
                                </p:cTn>
                              </p:par>
                            </p:childTnLst>
                          </p:cTn>
                        </p:par>
                        <p:par>
                          <p:cTn id="131" fill="hold">
                            <p:stCondLst>
                              <p:cond delay="9159"/>
                            </p:stCondLst>
                            <p:childTnLst>
                              <p:par>
                                <p:cTn id="132" presetID="53" presetClass="entr" presetSubtype="16" fill="hold" grpId="0" nodeType="afterEffect">
                                  <p:stCondLst>
                                    <p:cond delay="0"/>
                                  </p:stCondLst>
                                  <p:iterate type="lt">
                                    <p:tmPct val="10000"/>
                                  </p:iterate>
                                  <p:childTnLst>
                                    <p:set>
                                      <p:cBhvr>
                                        <p:cTn id="133" dur="1" fill="hold">
                                          <p:stCondLst>
                                            <p:cond delay="0"/>
                                          </p:stCondLst>
                                        </p:cTn>
                                        <p:tgtEl>
                                          <p:spTgt spid="34"/>
                                        </p:tgtEl>
                                        <p:attrNameLst>
                                          <p:attrName>style.visibility</p:attrName>
                                        </p:attrNameLst>
                                      </p:cBhvr>
                                      <p:to>
                                        <p:strVal val="visible"/>
                                      </p:to>
                                    </p:set>
                                    <p:anim calcmode="lin" valueType="num">
                                      <p:cBhvr>
                                        <p:cTn id="134" dur="100" fill="hold"/>
                                        <p:tgtEl>
                                          <p:spTgt spid="34"/>
                                        </p:tgtEl>
                                        <p:attrNameLst>
                                          <p:attrName>ppt_w</p:attrName>
                                        </p:attrNameLst>
                                      </p:cBhvr>
                                      <p:tavLst>
                                        <p:tav tm="0">
                                          <p:val>
                                            <p:fltVal val="0"/>
                                          </p:val>
                                        </p:tav>
                                        <p:tav tm="100000">
                                          <p:val>
                                            <p:strVal val="#ppt_w"/>
                                          </p:val>
                                        </p:tav>
                                      </p:tavLst>
                                    </p:anim>
                                    <p:anim calcmode="lin" valueType="num">
                                      <p:cBhvr>
                                        <p:cTn id="135" dur="100" fill="hold"/>
                                        <p:tgtEl>
                                          <p:spTgt spid="34"/>
                                        </p:tgtEl>
                                        <p:attrNameLst>
                                          <p:attrName>ppt_h</p:attrName>
                                        </p:attrNameLst>
                                      </p:cBhvr>
                                      <p:tavLst>
                                        <p:tav tm="0">
                                          <p:val>
                                            <p:fltVal val="0"/>
                                          </p:val>
                                        </p:tav>
                                        <p:tav tm="100000">
                                          <p:val>
                                            <p:strVal val="#ppt_h"/>
                                          </p:val>
                                        </p:tav>
                                      </p:tavLst>
                                    </p:anim>
                                    <p:animEffect transition="in" filter="fade">
                                      <p:cBhvr>
                                        <p:cTn id="136" dur="100"/>
                                        <p:tgtEl>
                                          <p:spTgt spid="34"/>
                                        </p:tgtEl>
                                      </p:cBhvr>
                                    </p:animEffect>
                                  </p:childTnLst>
                                </p:cTn>
                              </p:par>
                            </p:childTnLst>
                          </p:cTn>
                        </p:par>
                        <p:par>
                          <p:cTn id="137" fill="hold">
                            <p:stCondLst>
                              <p:cond delay="9629"/>
                            </p:stCondLst>
                            <p:childTnLst>
                              <p:par>
                                <p:cTn id="138" presetID="53" presetClass="entr" presetSubtype="16" fill="hold" nodeType="afterEffect">
                                  <p:stCondLst>
                                    <p:cond delay="0"/>
                                  </p:stCondLst>
                                  <p:childTnLst>
                                    <p:set>
                                      <p:cBhvr>
                                        <p:cTn id="139" dur="1" fill="hold">
                                          <p:stCondLst>
                                            <p:cond delay="0"/>
                                          </p:stCondLst>
                                        </p:cTn>
                                        <p:tgtEl>
                                          <p:spTgt spid="59"/>
                                        </p:tgtEl>
                                        <p:attrNameLst>
                                          <p:attrName>style.visibility</p:attrName>
                                        </p:attrNameLst>
                                      </p:cBhvr>
                                      <p:to>
                                        <p:strVal val="visible"/>
                                      </p:to>
                                    </p:set>
                                    <p:anim calcmode="lin" valueType="num">
                                      <p:cBhvr>
                                        <p:cTn id="140" dur="500" fill="hold"/>
                                        <p:tgtEl>
                                          <p:spTgt spid="59"/>
                                        </p:tgtEl>
                                        <p:attrNameLst>
                                          <p:attrName>ppt_w</p:attrName>
                                        </p:attrNameLst>
                                      </p:cBhvr>
                                      <p:tavLst>
                                        <p:tav tm="0">
                                          <p:val>
                                            <p:fltVal val="0"/>
                                          </p:val>
                                        </p:tav>
                                        <p:tav tm="100000">
                                          <p:val>
                                            <p:strVal val="#ppt_w"/>
                                          </p:val>
                                        </p:tav>
                                      </p:tavLst>
                                    </p:anim>
                                    <p:anim calcmode="lin" valueType="num">
                                      <p:cBhvr>
                                        <p:cTn id="141" dur="500" fill="hold"/>
                                        <p:tgtEl>
                                          <p:spTgt spid="59"/>
                                        </p:tgtEl>
                                        <p:attrNameLst>
                                          <p:attrName>ppt_h</p:attrName>
                                        </p:attrNameLst>
                                      </p:cBhvr>
                                      <p:tavLst>
                                        <p:tav tm="0">
                                          <p:val>
                                            <p:fltVal val="0"/>
                                          </p:val>
                                        </p:tav>
                                        <p:tav tm="100000">
                                          <p:val>
                                            <p:strVal val="#ppt_h"/>
                                          </p:val>
                                        </p:tav>
                                      </p:tavLst>
                                    </p:anim>
                                    <p:animEffect transition="in" filter="fade">
                                      <p:cBhvr>
                                        <p:cTn id="142" dur="500"/>
                                        <p:tgtEl>
                                          <p:spTgt spid="59"/>
                                        </p:tgtEl>
                                      </p:cBhvr>
                                    </p:animEffect>
                                  </p:childTnLst>
                                </p:cTn>
                              </p:par>
                            </p:childTnLst>
                          </p:cTn>
                        </p:par>
                        <p:par>
                          <p:cTn id="143" fill="hold">
                            <p:stCondLst>
                              <p:cond delay="10129"/>
                            </p:stCondLst>
                            <p:childTnLst>
                              <p:par>
                                <p:cTn id="144" presetID="53" presetClass="entr" presetSubtype="16" fill="hold" grpId="0" nodeType="afterEffect">
                                  <p:stCondLst>
                                    <p:cond delay="0"/>
                                  </p:stCondLst>
                                  <p:childTnLst>
                                    <p:set>
                                      <p:cBhvr>
                                        <p:cTn id="145" dur="1" fill="hold">
                                          <p:stCondLst>
                                            <p:cond delay="0"/>
                                          </p:stCondLst>
                                        </p:cTn>
                                        <p:tgtEl>
                                          <p:spTgt spid="29"/>
                                        </p:tgtEl>
                                        <p:attrNameLst>
                                          <p:attrName>style.visibility</p:attrName>
                                        </p:attrNameLst>
                                      </p:cBhvr>
                                      <p:to>
                                        <p:strVal val="visible"/>
                                      </p:to>
                                    </p:set>
                                    <p:anim calcmode="lin" valueType="num">
                                      <p:cBhvr>
                                        <p:cTn id="146" dur="500" fill="hold"/>
                                        <p:tgtEl>
                                          <p:spTgt spid="29"/>
                                        </p:tgtEl>
                                        <p:attrNameLst>
                                          <p:attrName>ppt_w</p:attrName>
                                        </p:attrNameLst>
                                      </p:cBhvr>
                                      <p:tavLst>
                                        <p:tav tm="0">
                                          <p:val>
                                            <p:fltVal val="0"/>
                                          </p:val>
                                        </p:tav>
                                        <p:tav tm="100000">
                                          <p:val>
                                            <p:strVal val="#ppt_w"/>
                                          </p:val>
                                        </p:tav>
                                      </p:tavLst>
                                    </p:anim>
                                    <p:anim calcmode="lin" valueType="num">
                                      <p:cBhvr>
                                        <p:cTn id="147" dur="500" fill="hold"/>
                                        <p:tgtEl>
                                          <p:spTgt spid="29"/>
                                        </p:tgtEl>
                                        <p:attrNameLst>
                                          <p:attrName>ppt_h</p:attrName>
                                        </p:attrNameLst>
                                      </p:cBhvr>
                                      <p:tavLst>
                                        <p:tav tm="0">
                                          <p:val>
                                            <p:fltVal val="0"/>
                                          </p:val>
                                        </p:tav>
                                        <p:tav tm="100000">
                                          <p:val>
                                            <p:strVal val="#ppt_h"/>
                                          </p:val>
                                        </p:tav>
                                      </p:tavLst>
                                    </p:anim>
                                    <p:animEffect transition="in" filter="fade">
                                      <p:cBhvr>
                                        <p:cTn id="148" dur="500"/>
                                        <p:tgtEl>
                                          <p:spTgt spid="29"/>
                                        </p:tgtEl>
                                      </p:cBhvr>
                                    </p:animEffect>
                                  </p:childTnLst>
                                </p:cTn>
                              </p:par>
                            </p:childTnLst>
                          </p:cTn>
                        </p:par>
                        <p:par>
                          <p:cTn id="149" fill="hold">
                            <p:stCondLst>
                              <p:cond delay="10629"/>
                            </p:stCondLst>
                            <p:childTnLst>
                              <p:par>
                                <p:cTn id="150" presetID="53" presetClass="entr" presetSubtype="16" fill="hold" grpId="0" nodeType="afterEffect">
                                  <p:stCondLst>
                                    <p:cond delay="0"/>
                                  </p:stCondLst>
                                  <p:iterate type="lt">
                                    <p:tmPct val="10000"/>
                                  </p:iterate>
                                  <p:childTnLst>
                                    <p:set>
                                      <p:cBhvr>
                                        <p:cTn id="151" dur="1" fill="hold">
                                          <p:stCondLst>
                                            <p:cond delay="0"/>
                                          </p:stCondLst>
                                        </p:cTn>
                                        <p:tgtEl>
                                          <p:spTgt spid="30"/>
                                        </p:tgtEl>
                                        <p:attrNameLst>
                                          <p:attrName>style.visibility</p:attrName>
                                        </p:attrNameLst>
                                      </p:cBhvr>
                                      <p:to>
                                        <p:strVal val="visible"/>
                                      </p:to>
                                    </p:set>
                                    <p:anim calcmode="lin" valueType="num">
                                      <p:cBhvr>
                                        <p:cTn id="152" dur="100" fill="hold"/>
                                        <p:tgtEl>
                                          <p:spTgt spid="30"/>
                                        </p:tgtEl>
                                        <p:attrNameLst>
                                          <p:attrName>ppt_w</p:attrName>
                                        </p:attrNameLst>
                                      </p:cBhvr>
                                      <p:tavLst>
                                        <p:tav tm="0">
                                          <p:val>
                                            <p:fltVal val="0"/>
                                          </p:val>
                                        </p:tav>
                                        <p:tav tm="100000">
                                          <p:val>
                                            <p:strVal val="#ppt_w"/>
                                          </p:val>
                                        </p:tav>
                                      </p:tavLst>
                                    </p:anim>
                                    <p:anim calcmode="lin" valueType="num">
                                      <p:cBhvr>
                                        <p:cTn id="153" dur="100" fill="hold"/>
                                        <p:tgtEl>
                                          <p:spTgt spid="30"/>
                                        </p:tgtEl>
                                        <p:attrNameLst>
                                          <p:attrName>ppt_h</p:attrName>
                                        </p:attrNameLst>
                                      </p:cBhvr>
                                      <p:tavLst>
                                        <p:tav tm="0">
                                          <p:val>
                                            <p:fltVal val="0"/>
                                          </p:val>
                                        </p:tav>
                                        <p:tav tm="100000">
                                          <p:val>
                                            <p:strVal val="#ppt_h"/>
                                          </p:val>
                                        </p:tav>
                                      </p:tavLst>
                                    </p:anim>
                                    <p:animEffect transition="in" filter="fade">
                                      <p:cBhvr>
                                        <p:cTn id="154" dur="1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4" grpId="0" animBg="1"/>
      <p:bldP spid="25" grpId="0"/>
      <p:bldP spid="26" grpId="0"/>
      <p:bldP spid="28" grpId="0"/>
      <p:bldP spid="29" grpId="0"/>
      <p:bldP spid="30" grpId="0"/>
      <p:bldP spid="31" grpId="0"/>
      <p:bldP spid="32" grpId="0"/>
      <p:bldP spid="33" grpId="0"/>
      <p:bldP spid="34" grpId="0"/>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tretch>
            <a:fillRect/>
          </a:stretch>
        </a:blipFill>
        <a:effectLst/>
      </p:bgPr>
    </p:bg>
    <p:spTree>
      <p:nvGrpSpPr>
        <p:cNvPr id="1" name=""/>
        <p:cNvGrpSpPr/>
        <p:nvPr/>
      </p:nvGrpSpPr>
      <p:grpSpPr>
        <a:xfrm>
          <a:off x="0" y="0"/>
          <a:ext cx="0" cy="0"/>
          <a:chOff x="0" y="0"/>
          <a:chExt cx="0" cy="0"/>
        </a:xfrm>
      </p:grpSpPr>
      <p:sp>
        <p:nvSpPr>
          <p:cNvPr id="15" name="椭圆 14"/>
          <p:cNvSpPr/>
          <p:nvPr/>
        </p:nvSpPr>
        <p:spPr>
          <a:xfrm>
            <a:off x="5070139" y="1634673"/>
            <a:ext cx="508464" cy="508464"/>
          </a:xfrm>
          <a:prstGeom prst="ellipse">
            <a:avLst/>
          </a:prstGeom>
          <a:gradFill flip="none" rotWithShape="1">
            <a:gsLst>
              <a:gs pos="0">
                <a:schemeClr val="accent1"/>
              </a:gs>
              <a:gs pos="100000">
                <a:schemeClr val="accent1">
                  <a:lumMod val="50000"/>
                </a:schemeClr>
              </a:gs>
            </a:gsLst>
            <a:lin ang="13500000" scaled="1"/>
          </a:gradFill>
          <a:ln w="25400">
            <a:gradFill flip="none" rotWithShape="1">
              <a:gsLst>
                <a:gs pos="0">
                  <a:schemeClr val="accent1"/>
                </a:gs>
                <a:gs pos="100000">
                  <a:schemeClr val="accent1">
                    <a:lumMod val="50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cs typeface="+mn-ea"/>
              <a:sym typeface="+mn-lt"/>
            </a:endParaRPr>
          </a:p>
        </p:txBody>
      </p:sp>
      <p:sp>
        <p:nvSpPr>
          <p:cNvPr id="16" name="椭圆 15"/>
          <p:cNvSpPr/>
          <p:nvPr/>
        </p:nvSpPr>
        <p:spPr>
          <a:xfrm>
            <a:off x="2788724" y="504481"/>
            <a:ext cx="622370" cy="622370"/>
          </a:xfrm>
          <a:prstGeom prst="ellipse">
            <a:avLst/>
          </a:prstGeom>
          <a:gradFill flip="none" rotWithShape="1">
            <a:gsLst>
              <a:gs pos="0">
                <a:schemeClr val="accent2"/>
              </a:gs>
              <a:gs pos="100000">
                <a:schemeClr val="accent2">
                  <a:lumMod val="50000"/>
                </a:schemeClr>
              </a:gs>
            </a:gsLst>
            <a:lin ang="13500000" scaled="1"/>
          </a:gradFill>
          <a:ln w="25400">
            <a:gradFill flip="none" rotWithShape="1">
              <a:gsLst>
                <a:gs pos="0">
                  <a:schemeClr val="accent2"/>
                </a:gs>
                <a:gs pos="100000">
                  <a:schemeClr val="accent2">
                    <a:lumMod val="50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0070C0"/>
              </a:solidFill>
              <a:cs typeface="+mn-ea"/>
              <a:sym typeface="+mn-lt"/>
            </a:endParaRPr>
          </a:p>
        </p:txBody>
      </p:sp>
      <p:sp>
        <p:nvSpPr>
          <p:cNvPr id="17" name="椭圆 16"/>
          <p:cNvSpPr/>
          <p:nvPr/>
        </p:nvSpPr>
        <p:spPr>
          <a:xfrm>
            <a:off x="3947054" y="1412340"/>
            <a:ext cx="577566" cy="577566"/>
          </a:xfrm>
          <a:prstGeom prst="ellipse">
            <a:avLst/>
          </a:prstGeom>
          <a:gradFill flip="none" rotWithShape="1">
            <a:gsLst>
              <a:gs pos="0">
                <a:schemeClr val="accent3"/>
              </a:gs>
              <a:gs pos="100000">
                <a:schemeClr val="accent3">
                  <a:lumMod val="50000"/>
                </a:schemeClr>
              </a:gs>
            </a:gsLst>
            <a:lin ang="13500000" scaled="1"/>
          </a:gradFill>
          <a:ln w="25400">
            <a:gradFill flip="none" rotWithShape="1">
              <a:gsLst>
                <a:gs pos="0">
                  <a:schemeClr val="accent3"/>
                </a:gs>
                <a:gs pos="100000">
                  <a:schemeClr val="accent3">
                    <a:lumMod val="50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cs typeface="+mn-ea"/>
              <a:sym typeface="+mn-lt"/>
            </a:endParaRPr>
          </a:p>
        </p:txBody>
      </p:sp>
      <p:sp>
        <p:nvSpPr>
          <p:cNvPr id="18" name="椭圆 17"/>
          <p:cNvSpPr/>
          <p:nvPr/>
        </p:nvSpPr>
        <p:spPr>
          <a:xfrm>
            <a:off x="5808218" y="57510"/>
            <a:ext cx="547058" cy="547058"/>
          </a:xfrm>
          <a:prstGeom prst="ellipse">
            <a:avLst/>
          </a:prstGeom>
          <a:gradFill flip="none" rotWithShape="1">
            <a:gsLst>
              <a:gs pos="0">
                <a:schemeClr val="accent4"/>
              </a:gs>
              <a:gs pos="100000">
                <a:schemeClr val="accent4">
                  <a:lumMod val="50000"/>
                </a:schemeClr>
              </a:gs>
            </a:gsLst>
            <a:lin ang="13500000" scaled="1"/>
          </a:gradFill>
          <a:ln w="25400">
            <a:gradFill flip="none" rotWithShape="1">
              <a:gsLst>
                <a:gs pos="0">
                  <a:schemeClr val="accent4"/>
                </a:gs>
                <a:gs pos="100000">
                  <a:schemeClr val="accent4">
                    <a:lumMod val="50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0070C0"/>
              </a:solidFill>
              <a:cs typeface="+mn-ea"/>
              <a:sym typeface="+mn-lt"/>
            </a:endParaRPr>
          </a:p>
        </p:txBody>
      </p:sp>
      <p:sp>
        <p:nvSpPr>
          <p:cNvPr id="19" name="椭圆 18"/>
          <p:cNvSpPr/>
          <p:nvPr/>
        </p:nvSpPr>
        <p:spPr>
          <a:xfrm>
            <a:off x="2916276" y="-538890"/>
            <a:ext cx="840416" cy="840416"/>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0070C0"/>
              </a:solidFill>
              <a:cs typeface="+mn-ea"/>
              <a:sym typeface="+mn-lt"/>
            </a:endParaRPr>
          </a:p>
        </p:txBody>
      </p:sp>
      <p:sp>
        <p:nvSpPr>
          <p:cNvPr id="20" name="椭圆 19"/>
          <p:cNvSpPr/>
          <p:nvPr/>
        </p:nvSpPr>
        <p:spPr>
          <a:xfrm>
            <a:off x="5429277" y="815666"/>
            <a:ext cx="616951" cy="616951"/>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0070C0"/>
              </a:solidFill>
              <a:cs typeface="+mn-ea"/>
              <a:sym typeface="+mn-lt"/>
            </a:endParaRPr>
          </a:p>
        </p:txBody>
      </p:sp>
      <p:sp>
        <p:nvSpPr>
          <p:cNvPr id="13" name="矩形 12"/>
          <p:cNvSpPr/>
          <p:nvPr/>
        </p:nvSpPr>
        <p:spPr>
          <a:xfrm>
            <a:off x="1" y="2410693"/>
            <a:ext cx="9144000" cy="162158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2" name="文本框 21"/>
          <p:cNvSpPr txBox="1"/>
          <p:nvPr/>
        </p:nvSpPr>
        <p:spPr>
          <a:xfrm>
            <a:off x="1068929" y="2679029"/>
            <a:ext cx="7006145" cy="1107996"/>
          </a:xfrm>
          <a:prstGeom prst="rect">
            <a:avLst/>
          </a:prstGeom>
          <a:noFill/>
        </p:spPr>
        <p:txBody>
          <a:bodyPr wrap="square" rtlCol="0">
            <a:spAutoFit/>
          </a:bodyPr>
          <a:lstStyle/>
          <a:p>
            <a:pPr algn="ctr"/>
            <a:r>
              <a:rPr lang="zh-CN" altLang="en-US" sz="6600" b="1">
                <a:solidFill>
                  <a:schemeClr val="bg1"/>
                </a:solidFill>
                <a:cs typeface="+mn-ea"/>
                <a:sym typeface="+mn-lt"/>
              </a:rPr>
              <a:t>请添加标题</a:t>
            </a:r>
          </a:p>
        </p:txBody>
      </p:sp>
      <p:sp>
        <p:nvSpPr>
          <p:cNvPr id="4" name="椭圆 3"/>
          <p:cNvSpPr/>
          <p:nvPr/>
        </p:nvSpPr>
        <p:spPr>
          <a:xfrm>
            <a:off x="3652384" y="-254468"/>
            <a:ext cx="1926219" cy="1926219"/>
          </a:xfrm>
          <a:prstGeom prst="ellipse">
            <a:avLst/>
          </a:prstGeom>
          <a:gradFill flip="none" rotWithShape="1">
            <a:gsLst>
              <a:gs pos="0">
                <a:schemeClr val="bg1"/>
              </a:gs>
              <a:gs pos="100000">
                <a:schemeClr val="bg1">
                  <a:lumMod val="75000"/>
                </a:schemeClr>
              </a:gs>
            </a:gsLst>
            <a:lin ang="13500000" scaled="1"/>
          </a:gradFill>
          <a:ln w="38100">
            <a:gradFill flip="none" rotWithShape="1">
              <a:gsLst>
                <a:gs pos="0">
                  <a:schemeClr val="bg1">
                    <a:lumMod val="100000"/>
                  </a:schemeClr>
                </a:gs>
                <a:gs pos="100000">
                  <a:schemeClr val="bg1">
                    <a:lumMod val="85000"/>
                  </a:schemeClr>
                </a:gs>
              </a:gsLst>
              <a:lin ang="2700000" scaled="1"/>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0070C0"/>
              </a:solidFill>
              <a:cs typeface="+mn-ea"/>
              <a:sym typeface="+mn-lt"/>
            </a:endParaRPr>
          </a:p>
        </p:txBody>
      </p:sp>
      <p:sp>
        <p:nvSpPr>
          <p:cNvPr id="21" name="文本框 20"/>
          <p:cNvSpPr txBox="1"/>
          <p:nvPr/>
        </p:nvSpPr>
        <p:spPr>
          <a:xfrm>
            <a:off x="3986307" y="-190775"/>
            <a:ext cx="1539204" cy="1661993"/>
          </a:xfrm>
          <a:prstGeom prst="rect">
            <a:avLst/>
          </a:prstGeom>
          <a:noFill/>
        </p:spPr>
        <p:txBody>
          <a:bodyPr wrap="none" rtlCol="0">
            <a:spAutoFit/>
          </a:bodyPr>
          <a:lstStyle/>
          <a:p>
            <a:r>
              <a:rPr lang="en-US" altLang="zh-CN" sz="10200">
                <a:solidFill>
                  <a:srgbClr val="0070C0"/>
                </a:solidFill>
                <a:cs typeface="+mn-ea"/>
                <a:sym typeface="+mn-lt"/>
              </a:rPr>
              <a:t>04</a:t>
            </a:r>
            <a:endParaRPr lang="zh-CN" altLang="en-US" sz="10200">
              <a:solidFill>
                <a:srgbClr val="0070C0"/>
              </a:solidFill>
              <a:cs typeface="+mn-ea"/>
              <a:sym typeface="+mn-lt"/>
            </a:endParaRPr>
          </a:p>
        </p:txBody>
      </p:sp>
      <p:sp>
        <p:nvSpPr>
          <p:cNvPr id="23" name="文本框 22"/>
          <p:cNvSpPr txBox="1"/>
          <p:nvPr/>
        </p:nvSpPr>
        <p:spPr>
          <a:xfrm>
            <a:off x="3964875" y="1222117"/>
            <a:ext cx="1301237" cy="369332"/>
          </a:xfrm>
          <a:prstGeom prst="rect">
            <a:avLst/>
          </a:prstGeom>
          <a:noFill/>
        </p:spPr>
        <p:txBody>
          <a:bodyPr wrap="square" rtlCol="0">
            <a:spAutoFit/>
          </a:bodyPr>
          <a:lstStyle/>
          <a:p>
            <a:pPr algn="ctr"/>
            <a:r>
              <a:rPr lang="en-US" altLang="zh-CN" sz="1800" b="1">
                <a:solidFill>
                  <a:srgbClr val="0070C0"/>
                </a:solidFill>
                <a:cs typeface="+mn-ea"/>
                <a:sym typeface="+mn-lt"/>
              </a:rPr>
              <a:t>PART 04</a:t>
            </a:r>
            <a:endParaRPr lang="zh-CN" altLang="en-US" sz="1800" b="1">
              <a:solidFill>
                <a:srgbClr val="0070C0"/>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grpId="1" nodeType="withEffect">
                                  <p:stCondLst>
                                    <p:cond delay="200"/>
                                  </p:stCondLst>
                                  <p:childTnLst>
                                    <p:animScale>
                                      <p:cBhvr>
                                        <p:cTn id="11" dur="250" fill="hold"/>
                                        <p:tgtEl>
                                          <p:spTgt spid="4"/>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4"/>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21"/>
                                        </p:tgtEl>
                                        <p:attrNameLst>
                                          <p:attrName>style.visibility</p:attrName>
                                        </p:attrNameLst>
                                      </p:cBhvr>
                                      <p:to>
                                        <p:strVal val="visible"/>
                                      </p:to>
                                    </p:set>
                                    <p:anim calcmode="lin" valueType="num">
                                      <p:cBhvr>
                                        <p:cTn id="16" dur="250" fill="hold"/>
                                        <p:tgtEl>
                                          <p:spTgt spid="21"/>
                                        </p:tgtEl>
                                        <p:attrNameLst>
                                          <p:attrName>ppt_w</p:attrName>
                                        </p:attrNameLst>
                                      </p:cBhvr>
                                      <p:tavLst>
                                        <p:tav tm="0">
                                          <p:val>
                                            <p:fltVal val="0"/>
                                          </p:val>
                                        </p:tav>
                                        <p:tav tm="100000">
                                          <p:val>
                                            <p:strVal val="#ppt_w"/>
                                          </p:val>
                                        </p:tav>
                                      </p:tavLst>
                                    </p:anim>
                                    <p:anim calcmode="lin" valueType="num">
                                      <p:cBhvr>
                                        <p:cTn id="17" dur="250" fill="hold"/>
                                        <p:tgtEl>
                                          <p:spTgt spid="21"/>
                                        </p:tgtEl>
                                        <p:attrNameLst>
                                          <p:attrName>ppt_h</p:attrName>
                                        </p:attrNameLst>
                                      </p:cBhvr>
                                      <p:tavLst>
                                        <p:tav tm="0">
                                          <p:val>
                                            <p:fltVal val="0"/>
                                          </p:val>
                                        </p:tav>
                                        <p:tav tm="100000">
                                          <p:val>
                                            <p:strVal val="#ppt_h"/>
                                          </p:val>
                                        </p:tav>
                                      </p:tavLst>
                                    </p:anim>
                                    <p:animEffect transition="in" filter="fade">
                                      <p:cBhvr>
                                        <p:cTn id="18" dur="250"/>
                                        <p:tgtEl>
                                          <p:spTgt spid="21"/>
                                        </p:tgtEl>
                                      </p:cBhvr>
                                    </p:animEffect>
                                  </p:childTnLst>
                                </p:cTn>
                              </p:par>
                              <p:par>
                                <p:cTn id="19" presetID="6" presetClass="emph" presetSubtype="0" decel="100000" fill="hold" grpId="1" nodeType="withEffect">
                                  <p:stCondLst>
                                    <p:cond delay="600"/>
                                  </p:stCondLst>
                                  <p:childTnLst>
                                    <p:animScale>
                                      <p:cBhvr>
                                        <p:cTn id="20" dur="250" fill="hold"/>
                                        <p:tgtEl>
                                          <p:spTgt spid="21"/>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21"/>
                                        </p:tgtEl>
                                      </p:cBhvr>
                                      <p:by x="83000" y="83000"/>
                                    </p:animScale>
                                  </p:childTnLst>
                                </p:cTn>
                              </p:par>
                              <p:par>
                                <p:cTn id="23" presetID="53" presetClass="entr" presetSubtype="16" fill="hold" grpId="0" nodeType="withEffect">
                                  <p:stCondLst>
                                    <p:cond delay="600"/>
                                  </p:stCondLst>
                                  <p:childTnLst>
                                    <p:set>
                                      <p:cBhvr>
                                        <p:cTn id="24" dur="1" fill="hold">
                                          <p:stCondLst>
                                            <p:cond delay="0"/>
                                          </p:stCondLst>
                                        </p:cTn>
                                        <p:tgtEl>
                                          <p:spTgt spid="23"/>
                                        </p:tgtEl>
                                        <p:attrNameLst>
                                          <p:attrName>style.visibility</p:attrName>
                                        </p:attrNameLst>
                                      </p:cBhvr>
                                      <p:to>
                                        <p:strVal val="visible"/>
                                      </p:to>
                                    </p:set>
                                    <p:anim calcmode="lin" valueType="num">
                                      <p:cBhvr>
                                        <p:cTn id="25" dur="250" fill="hold"/>
                                        <p:tgtEl>
                                          <p:spTgt spid="23"/>
                                        </p:tgtEl>
                                        <p:attrNameLst>
                                          <p:attrName>ppt_w</p:attrName>
                                        </p:attrNameLst>
                                      </p:cBhvr>
                                      <p:tavLst>
                                        <p:tav tm="0">
                                          <p:val>
                                            <p:fltVal val="0"/>
                                          </p:val>
                                        </p:tav>
                                        <p:tav tm="100000">
                                          <p:val>
                                            <p:strVal val="#ppt_w"/>
                                          </p:val>
                                        </p:tav>
                                      </p:tavLst>
                                    </p:anim>
                                    <p:anim calcmode="lin" valueType="num">
                                      <p:cBhvr>
                                        <p:cTn id="26" dur="250" fill="hold"/>
                                        <p:tgtEl>
                                          <p:spTgt spid="23"/>
                                        </p:tgtEl>
                                        <p:attrNameLst>
                                          <p:attrName>ppt_h</p:attrName>
                                        </p:attrNameLst>
                                      </p:cBhvr>
                                      <p:tavLst>
                                        <p:tav tm="0">
                                          <p:val>
                                            <p:fltVal val="0"/>
                                          </p:val>
                                        </p:tav>
                                        <p:tav tm="100000">
                                          <p:val>
                                            <p:strVal val="#ppt_h"/>
                                          </p:val>
                                        </p:tav>
                                      </p:tavLst>
                                    </p:anim>
                                    <p:animEffect transition="in" filter="fade">
                                      <p:cBhvr>
                                        <p:cTn id="27" dur="250"/>
                                        <p:tgtEl>
                                          <p:spTgt spid="23"/>
                                        </p:tgtEl>
                                      </p:cBhvr>
                                    </p:animEffect>
                                  </p:childTnLst>
                                </p:cTn>
                              </p:par>
                              <p:par>
                                <p:cTn id="28" presetID="6" presetClass="emph" presetSubtype="0" decel="100000" fill="hold" grpId="1" nodeType="withEffect">
                                  <p:stCondLst>
                                    <p:cond delay="800"/>
                                  </p:stCondLst>
                                  <p:childTnLst>
                                    <p:animScale>
                                      <p:cBhvr>
                                        <p:cTn id="29" dur="250" fill="hold"/>
                                        <p:tgtEl>
                                          <p:spTgt spid="23"/>
                                        </p:tgtEl>
                                      </p:cBhvr>
                                      <p:by x="120000" y="120000"/>
                                    </p:animScale>
                                  </p:childTnLst>
                                </p:cTn>
                              </p:par>
                              <p:par>
                                <p:cTn id="30" presetID="6" presetClass="emph" presetSubtype="0" decel="100000" fill="hold" grpId="2" nodeType="withEffect">
                                  <p:stCondLst>
                                    <p:cond delay="1000"/>
                                  </p:stCondLst>
                                  <p:childTnLst>
                                    <p:animScale>
                                      <p:cBhvr>
                                        <p:cTn id="31" dur="250" fill="hold"/>
                                        <p:tgtEl>
                                          <p:spTgt spid="23"/>
                                        </p:tgtEl>
                                      </p:cBhvr>
                                      <p:by x="83000" y="83000"/>
                                    </p:animScale>
                                  </p:childTnLst>
                                </p:cTn>
                              </p:par>
                            </p:childTnLst>
                          </p:cTn>
                        </p:par>
                        <p:par>
                          <p:cTn id="32" fill="hold">
                            <p:stCondLst>
                              <p:cond delay="500"/>
                            </p:stCondLst>
                            <p:childTnLst>
                              <p:par>
                                <p:cTn id="33" presetID="53" presetClass="entr" presetSubtype="16"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par>
                                <p:cTn id="38" presetID="53" presetClass="entr" presetSubtype="16" fill="hold" grpId="0" nodeType="withEffect">
                                  <p:stCondLst>
                                    <p:cond delay="40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par>
                                <p:cTn id="43" presetID="53" presetClass="entr" presetSubtype="16" fill="hold" grpId="0" nodeType="withEffect">
                                  <p:stCondLst>
                                    <p:cond delay="20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Effect transition="in" filter="fade">
                                      <p:cBhvr>
                                        <p:cTn id="47" dur="500"/>
                                        <p:tgtEl>
                                          <p:spTgt spid="17"/>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childTnLst>
                          </p:cTn>
                        </p:par>
                        <p:par>
                          <p:cTn id="63" fill="hold">
                            <p:stCondLst>
                              <p:cond delay="1000"/>
                            </p:stCondLst>
                            <p:childTnLst>
                              <p:par>
                                <p:cTn id="64" presetID="53" presetClass="entr" presetSubtype="16"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childTnLst>
                                </p:cTn>
                              </p:par>
                            </p:childTnLst>
                          </p:cTn>
                        </p:par>
                        <p:par>
                          <p:cTn id="69" fill="hold">
                            <p:stCondLst>
                              <p:cond delay="1500"/>
                            </p:stCondLst>
                            <p:childTnLst>
                              <p:par>
                                <p:cTn id="70" presetID="53" presetClass="entr" presetSubtype="16"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250" fill="hold"/>
                                        <p:tgtEl>
                                          <p:spTgt spid="22"/>
                                        </p:tgtEl>
                                        <p:attrNameLst>
                                          <p:attrName>ppt_w</p:attrName>
                                        </p:attrNameLst>
                                      </p:cBhvr>
                                      <p:tavLst>
                                        <p:tav tm="0">
                                          <p:val>
                                            <p:fltVal val="0"/>
                                          </p:val>
                                        </p:tav>
                                        <p:tav tm="100000">
                                          <p:val>
                                            <p:strVal val="#ppt_w"/>
                                          </p:val>
                                        </p:tav>
                                      </p:tavLst>
                                    </p:anim>
                                    <p:anim calcmode="lin" valueType="num">
                                      <p:cBhvr>
                                        <p:cTn id="73" dur="250" fill="hold"/>
                                        <p:tgtEl>
                                          <p:spTgt spid="22"/>
                                        </p:tgtEl>
                                        <p:attrNameLst>
                                          <p:attrName>ppt_h</p:attrName>
                                        </p:attrNameLst>
                                      </p:cBhvr>
                                      <p:tavLst>
                                        <p:tav tm="0">
                                          <p:val>
                                            <p:fltVal val="0"/>
                                          </p:val>
                                        </p:tav>
                                        <p:tav tm="100000">
                                          <p:val>
                                            <p:strVal val="#ppt_h"/>
                                          </p:val>
                                        </p:tav>
                                      </p:tavLst>
                                    </p:anim>
                                    <p:animEffect transition="in" filter="fade">
                                      <p:cBhvr>
                                        <p:cTn id="74" dur="250"/>
                                        <p:tgtEl>
                                          <p:spTgt spid="22"/>
                                        </p:tgtEl>
                                      </p:cBhvr>
                                    </p:animEffect>
                                  </p:childTnLst>
                                </p:cTn>
                              </p:par>
                              <p:par>
                                <p:cTn id="75" presetID="6" presetClass="emph" presetSubtype="0" decel="100000" fill="hold" grpId="1" nodeType="withEffect">
                                  <p:stCondLst>
                                    <p:cond delay="200"/>
                                  </p:stCondLst>
                                  <p:childTnLst>
                                    <p:animScale>
                                      <p:cBhvr>
                                        <p:cTn id="76" dur="250" fill="hold"/>
                                        <p:tgtEl>
                                          <p:spTgt spid="22"/>
                                        </p:tgtEl>
                                      </p:cBhvr>
                                      <p:by x="120000" y="120000"/>
                                    </p:animScale>
                                  </p:childTnLst>
                                </p:cTn>
                              </p:par>
                              <p:par>
                                <p:cTn id="77" presetID="6" presetClass="emph" presetSubtype="0" decel="100000" fill="hold" grpId="2" nodeType="withEffect">
                                  <p:stCondLst>
                                    <p:cond delay="400"/>
                                  </p:stCondLst>
                                  <p:childTnLst>
                                    <p:animScale>
                                      <p:cBhvr>
                                        <p:cTn id="78" dur="250" fill="hold"/>
                                        <p:tgtEl>
                                          <p:spTgt spid="22"/>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13" grpId="0" animBg="1"/>
      <p:bldP spid="22" grpId="0"/>
      <p:bldP spid="22" grpId="1"/>
      <p:bldP spid="22" grpId="2"/>
      <p:bldP spid="4" grpId="0" animBg="1"/>
      <p:bldP spid="4" grpId="1" animBg="1"/>
      <p:bldP spid="4" grpId="2" animBg="1"/>
      <p:bldP spid="21" grpId="0"/>
      <p:bldP spid="21" grpId="1"/>
      <p:bldP spid="21" grpId="2"/>
      <p:bldP spid="23" grpId="0"/>
      <p:bldP spid="23" grpId="1"/>
      <p:bldP spid="23" grpId="2"/>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tretch>
            <a:fillRect/>
          </a:stretch>
        </a:blipFill>
        <a:effectLst/>
      </p:bgPr>
    </p:bg>
    <p:spTree>
      <p:nvGrpSpPr>
        <p:cNvPr id="1" name=""/>
        <p:cNvGrpSpPr/>
        <p:nvPr/>
      </p:nvGrpSpPr>
      <p:grpSpPr>
        <a:xfrm>
          <a:off x="0" y="0"/>
          <a:ext cx="0" cy="0"/>
          <a:chOff x="0" y="0"/>
          <a:chExt cx="0" cy="0"/>
        </a:xfrm>
      </p:grpSpPr>
      <p:cxnSp>
        <p:nvCxnSpPr>
          <p:cNvPr id="16" name="直接连接符 15"/>
          <p:cNvCxnSpPr/>
          <p:nvPr/>
        </p:nvCxnSpPr>
        <p:spPr>
          <a:xfrm>
            <a:off x="0" y="581892"/>
            <a:ext cx="9144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3028691" y="164056"/>
            <a:ext cx="3086619" cy="415498"/>
          </a:xfrm>
          <a:prstGeom prst="rect">
            <a:avLst/>
          </a:prstGeom>
          <a:noFill/>
        </p:spPr>
        <p:txBody>
          <a:bodyPr wrap="square" rtlCol="0">
            <a:spAutoFit/>
          </a:bodyPr>
          <a:lstStyle/>
          <a:p>
            <a:r>
              <a:rPr lang="zh-CN" altLang="en-US" sz="2100" b="1">
                <a:solidFill>
                  <a:srgbClr val="000000"/>
                </a:solidFill>
                <a:cs typeface="+mn-ea"/>
                <a:sym typeface="+mn-lt"/>
              </a:rPr>
              <a:t>点击添加您的标题内容</a:t>
            </a:r>
          </a:p>
        </p:txBody>
      </p:sp>
      <p:sp>
        <p:nvSpPr>
          <p:cNvPr id="4" name="Freeform 5"/>
          <p:cNvSpPr/>
          <p:nvPr/>
        </p:nvSpPr>
        <p:spPr bwMode="auto">
          <a:xfrm rot="18900000">
            <a:off x="3240744" y="1244986"/>
            <a:ext cx="1379318" cy="1763189"/>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3">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rgbClr val="0070C0"/>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82283" tIns="41141" rIns="82283" bIns="41141" numCol="1" anchor="t" anchorCtr="0" compatLnSpc="1"/>
          <a:lstStyle/>
          <a:p>
            <a:endParaRPr lang="bg-BG" sz="675">
              <a:cs typeface="+mn-ea"/>
              <a:sym typeface="+mn-lt"/>
            </a:endParaRPr>
          </a:p>
        </p:txBody>
      </p:sp>
      <p:sp>
        <p:nvSpPr>
          <p:cNvPr id="5" name="TextBox 54"/>
          <p:cNvSpPr txBox="1"/>
          <p:nvPr/>
        </p:nvSpPr>
        <p:spPr>
          <a:xfrm>
            <a:off x="3378678" y="1676462"/>
            <a:ext cx="1071958" cy="900232"/>
          </a:xfrm>
          <a:prstGeom prst="rect">
            <a:avLst/>
          </a:prstGeom>
          <a:noFill/>
        </p:spPr>
        <p:txBody>
          <a:bodyPr wrap="square" lIns="68567" tIns="34283" rIns="68567" bIns="34283" rtlCol="0">
            <a:spAutoFit/>
          </a:bodyPr>
          <a:lstStyle/>
          <a:p>
            <a:pPr algn="ctr"/>
            <a:r>
              <a:rPr lang="en-US" sz="5400" b="1">
                <a:solidFill>
                  <a:schemeClr val="bg1"/>
                </a:solidFill>
                <a:cs typeface="+mn-ea"/>
                <a:sym typeface="+mn-lt"/>
              </a:rPr>
              <a:t>A</a:t>
            </a:r>
            <a:endParaRPr lang="id-ID" sz="5400" b="1">
              <a:solidFill>
                <a:schemeClr val="bg1"/>
              </a:solidFill>
              <a:cs typeface="+mn-ea"/>
              <a:sym typeface="+mn-lt"/>
            </a:endParaRPr>
          </a:p>
        </p:txBody>
      </p:sp>
      <p:sp>
        <p:nvSpPr>
          <p:cNvPr id="6" name="Freeform 5"/>
          <p:cNvSpPr/>
          <p:nvPr/>
        </p:nvSpPr>
        <p:spPr bwMode="auto">
          <a:xfrm rot="2700000">
            <a:off x="4526274" y="1245214"/>
            <a:ext cx="1379677" cy="1762730"/>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3">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4"/>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82283" tIns="41141" rIns="82283" bIns="41141" numCol="1" anchor="t" anchorCtr="0" compatLnSpc="1"/>
          <a:lstStyle/>
          <a:p>
            <a:endParaRPr lang="bg-BG" sz="675">
              <a:cs typeface="+mn-ea"/>
              <a:sym typeface="+mn-lt"/>
            </a:endParaRPr>
          </a:p>
        </p:txBody>
      </p:sp>
      <p:sp>
        <p:nvSpPr>
          <p:cNvPr id="7" name="TextBox 55"/>
          <p:cNvSpPr txBox="1"/>
          <p:nvPr/>
        </p:nvSpPr>
        <p:spPr>
          <a:xfrm>
            <a:off x="4668373" y="1676462"/>
            <a:ext cx="1071958" cy="900232"/>
          </a:xfrm>
          <a:prstGeom prst="rect">
            <a:avLst/>
          </a:prstGeom>
          <a:noFill/>
        </p:spPr>
        <p:txBody>
          <a:bodyPr wrap="square" lIns="68567" tIns="34283" rIns="68567" bIns="34283" rtlCol="0">
            <a:spAutoFit/>
          </a:bodyPr>
          <a:lstStyle/>
          <a:p>
            <a:pPr algn="ctr"/>
            <a:r>
              <a:rPr lang="en-US" sz="5400" b="1">
                <a:solidFill>
                  <a:schemeClr val="bg1"/>
                </a:solidFill>
                <a:cs typeface="+mn-ea"/>
                <a:sym typeface="+mn-lt"/>
              </a:rPr>
              <a:t>B</a:t>
            </a:r>
            <a:endParaRPr lang="id-ID" sz="5400" b="1">
              <a:solidFill>
                <a:schemeClr val="bg1"/>
              </a:solidFill>
              <a:cs typeface="+mn-ea"/>
              <a:sym typeface="+mn-lt"/>
            </a:endParaRPr>
          </a:p>
        </p:txBody>
      </p:sp>
      <p:sp>
        <p:nvSpPr>
          <p:cNvPr id="8" name="Freeform 5"/>
          <p:cNvSpPr/>
          <p:nvPr/>
        </p:nvSpPr>
        <p:spPr bwMode="auto">
          <a:xfrm rot="2700000" flipH="1">
            <a:off x="3240563" y="2528957"/>
            <a:ext cx="1379677" cy="1762730"/>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3">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2"/>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82283" tIns="41141" rIns="82283" bIns="41141" numCol="1" anchor="t" anchorCtr="0" compatLnSpc="1"/>
          <a:lstStyle/>
          <a:p>
            <a:endParaRPr lang="bg-BG" sz="675">
              <a:cs typeface="+mn-ea"/>
              <a:sym typeface="+mn-lt"/>
            </a:endParaRPr>
          </a:p>
        </p:txBody>
      </p:sp>
      <p:sp>
        <p:nvSpPr>
          <p:cNvPr id="9" name="TextBox 56"/>
          <p:cNvSpPr txBox="1"/>
          <p:nvPr/>
        </p:nvSpPr>
        <p:spPr>
          <a:xfrm>
            <a:off x="3378678" y="2960207"/>
            <a:ext cx="1071958" cy="900232"/>
          </a:xfrm>
          <a:prstGeom prst="rect">
            <a:avLst/>
          </a:prstGeom>
          <a:noFill/>
        </p:spPr>
        <p:txBody>
          <a:bodyPr wrap="square" lIns="68567" tIns="34283" rIns="68567" bIns="34283" rtlCol="0">
            <a:spAutoFit/>
          </a:bodyPr>
          <a:lstStyle/>
          <a:p>
            <a:pPr algn="ctr"/>
            <a:r>
              <a:rPr lang="en-US" sz="5400" b="1">
                <a:solidFill>
                  <a:schemeClr val="bg1"/>
                </a:solidFill>
                <a:cs typeface="+mn-ea"/>
                <a:sym typeface="+mn-lt"/>
              </a:rPr>
              <a:t>C</a:t>
            </a:r>
            <a:endParaRPr lang="id-ID" sz="5400" b="1">
              <a:solidFill>
                <a:schemeClr val="bg1"/>
              </a:solidFill>
              <a:cs typeface="+mn-ea"/>
              <a:sym typeface="+mn-lt"/>
            </a:endParaRPr>
          </a:p>
        </p:txBody>
      </p:sp>
      <p:sp>
        <p:nvSpPr>
          <p:cNvPr id="10" name="Freeform 5"/>
          <p:cNvSpPr/>
          <p:nvPr/>
        </p:nvSpPr>
        <p:spPr bwMode="auto">
          <a:xfrm rot="18900000" flipH="1">
            <a:off x="4526452" y="2528728"/>
            <a:ext cx="1379318" cy="1763190"/>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3">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3"/>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82283" tIns="41141" rIns="82283" bIns="41141" numCol="1" anchor="t" anchorCtr="0" compatLnSpc="1"/>
          <a:lstStyle/>
          <a:p>
            <a:endParaRPr lang="bg-BG" sz="675">
              <a:cs typeface="+mn-ea"/>
              <a:sym typeface="+mn-lt"/>
            </a:endParaRPr>
          </a:p>
        </p:txBody>
      </p:sp>
      <p:sp>
        <p:nvSpPr>
          <p:cNvPr id="11" name="TextBox 57"/>
          <p:cNvSpPr txBox="1"/>
          <p:nvPr/>
        </p:nvSpPr>
        <p:spPr>
          <a:xfrm>
            <a:off x="4668373" y="2960207"/>
            <a:ext cx="1071958" cy="900232"/>
          </a:xfrm>
          <a:prstGeom prst="rect">
            <a:avLst/>
          </a:prstGeom>
          <a:noFill/>
        </p:spPr>
        <p:txBody>
          <a:bodyPr wrap="square" lIns="68567" tIns="34283" rIns="68567" bIns="34283" rtlCol="0">
            <a:spAutoFit/>
          </a:bodyPr>
          <a:lstStyle/>
          <a:p>
            <a:pPr algn="ctr"/>
            <a:r>
              <a:rPr lang="en-US" sz="5400" b="1">
                <a:solidFill>
                  <a:schemeClr val="bg1"/>
                </a:solidFill>
                <a:cs typeface="+mn-ea"/>
                <a:sym typeface="+mn-lt"/>
              </a:rPr>
              <a:t>D</a:t>
            </a:r>
            <a:endParaRPr lang="id-ID" sz="5400" b="1">
              <a:solidFill>
                <a:schemeClr val="bg1"/>
              </a:solidFill>
              <a:cs typeface="+mn-ea"/>
              <a:sym typeface="+mn-lt"/>
            </a:endParaRPr>
          </a:p>
        </p:txBody>
      </p:sp>
      <p:sp>
        <p:nvSpPr>
          <p:cNvPr id="12" name="Oval 21"/>
          <p:cNvSpPr/>
          <p:nvPr/>
        </p:nvSpPr>
        <p:spPr>
          <a:xfrm>
            <a:off x="811584" y="1782052"/>
            <a:ext cx="492170" cy="492298"/>
          </a:xfrm>
          <a:prstGeom prst="ellipse">
            <a:avLst/>
          </a:prstGeom>
          <a:solidFill>
            <a:srgbClr val="0070C0"/>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lIns="91420" tIns="45710" rIns="91420" bIns="45710" rtlCol="0" anchor="ctr"/>
          <a:lstStyle/>
          <a:p>
            <a:pPr algn="ctr"/>
            <a:endParaRPr lang="en-US" sz="675">
              <a:cs typeface="+mn-ea"/>
              <a:sym typeface="+mn-lt"/>
            </a:endParaRPr>
          </a:p>
        </p:txBody>
      </p:sp>
      <p:sp>
        <p:nvSpPr>
          <p:cNvPr id="13" name="Oval 31"/>
          <p:cNvSpPr/>
          <p:nvPr/>
        </p:nvSpPr>
        <p:spPr>
          <a:xfrm>
            <a:off x="6139215" y="1777986"/>
            <a:ext cx="492170" cy="492298"/>
          </a:xfrm>
          <a:prstGeom prst="ellipse">
            <a:avLst/>
          </a:prstGeom>
          <a:solidFill>
            <a:schemeClr val="accent2"/>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lIns="68567" tIns="34283" rIns="68567" bIns="34283" rtlCol="0" anchor="ctr"/>
          <a:lstStyle/>
          <a:p>
            <a:pPr algn="ctr"/>
            <a:r>
              <a:rPr lang="en-US" sz="675">
                <a:cs typeface="+mn-ea"/>
                <a:sym typeface="+mn-lt"/>
              </a:rPr>
              <a:t> </a:t>
            </a:r>
          </a:p>
        </p:txBody>
      </p:sp>
      <p:sp>
        <p:nvSpPr>
          <p:cNvPr id="14" name="Oval 23"/>
          <p:cNvSpPr/>
          <p:nvPr/>
        </p:nvSpPr>
        <p:spPr>
          <a:xfrm>
            <a:off x="819939" y="3127192"/>
            <a:ext cx="492170" cy="492298"/>
          </a:xfrm>
          <a:prstGeom prst="ellipse">
            <a:avLst/>
          </a:prstGeom>
          <a:solidFill>
            <a:schemeClr val="accent2"/>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lIns="91420" tIns="45710" rIns="91420" bIns="45710" rtlCol="0" anchor="ctr"/>
          <a:lstStyle/>
          <a:p>
            <a:pPr algn="ctr"/>
            <a:endParaRPr lang="en-US" sz="675">
              <a:cs typeface="+mn-ea"/>
              <a:sym typeface="+mn-lt"/>
            </a:endParaRPr>
          </a:p>
        </p:txBody>
      </p:sp>
      <p:sp>
        <p:nvSpPr>
          <p:cNvPr id="15" name="Oval 26"/>
          <p:cNvSpPr/>
          <p:nvPr/>
        </p:nvSpPr>
        <p:spPr>
          <a:xfrm>
            <a:off x="6139214" y="3114439"/>
            <a:ext cx="492170" cy="492298"/>
          </a:xfrm>
          <a:prstGeom prst="ellipse">
            <a:avLst/>
          </a:prstGeom>
          <a:solidFill>
            <a:schemeClr val="accent3"/>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lIns="91420" tIns="45710" rIns="91420" bIns="45710" rtlCol="0" anchor="ctr"/>
          <a:lstStyle/>
          <a:p>
            <a:pPr algn="ctr"/>
            <a:endParaRPr lang="en-US" sz="675">
              <a:cs typeface="+mn-ea"/>
              <a:sym typeface="+mn-lt"/>
            </a:endParaRPr>
          </a:p>
        </p:txBody>
      </p:sp>
      <p:sp>
        <p:nvSpPr>
          <p:cNvPr id="17" name="矩形 16"/>
          <p:cNvSpPr/>
          <p:nvPr/>
        </p:nvSpPr>
        <p:spPr>
          <a:xfrm>
            <a:off x="1329730" y="1802586"/>
            <a:ext cx="1674116" cy="738664"/>
          </a:xfrm>
          <a:prstGeom prst="rect">
            <a:avLst/>
          </a:prstGeom>
        </p:spPr>
        <p:txBody>
          <a:bodyPr wrap="square">
            <a:spAutoFit/>
          </a:bodyPr>
          <a:lstStyle/>
          <a:p>
            <a:pPr algn="just"/>
            <a:r>
              <a:rPr lang="zh-CN" altLang="en-US" sz="1050">
                <a:cs typeface="+mn-ea"/>
                <a:sym typeface="+mn-lt"/>
              </a:rPr>
              <a:t>在这里输入您的文字内容，或者将您的文字内容复制在这里。在这里输入您的文字内容</a:t>
            </a:r>
          </a:p>
        </p:txBody>
      </p:sp>
      <p:sp>
        <p:nvSpPr>
          <p:cNvPr id="18" name="矩形 17"/>
          <p:cNvSpPr/>
          <p:nvPr/>
        </p:nvSpPr>
        <p:spPr>
          <a:xfrm>
            <a:off x="1329729" y="1546689"/>
            <a:ext cx="1674116" cy="248209"/>
          </a:xfrm>
          <a:prstGeom prst="rect">
            <a:avLst/>
          </a:prstGeom>
        </p:spPr>
        <p:txBody>
          <a:bodyPr wrap="square">
            <a:spAutoFit/>
          </a:bodyPr>
          <a:lstStyle/>
          <a:p>
            <a:pPr algn="just"/>
            <a:r>
              <a:rPr lang="zh-CN" altLang="en-US" sz="1015" b="1">
                <a:solidFill>
                  <a:schemeClr val="accent1"/>
                </a:solidFill>
                <a:cs typeface="+mn-ea"/>
                <a:sym typeface="+mn-lt"/>
              </a:rPr>
              <a:t>添加您的标题</a:t>
            </a:r>
          </a:p>
        </p:txBody>
      </p:sp>
      <p:sp>
        <p:nvSpPr>
          <p:cNvPr id="19" name="矩形 18"/>
          <p:cNvSpPr/>
          <p:nvPr/>
        </p:nvSpPr>
        <p:spPr>
          <a:xfrm>
            <a:off x="1329730" y="3144859"/>
            <a:ext cx="1674116" cy="738664"/>
          </a:xfrm>
          <a:prstGeom prst="rect">
            <a:avLst/>
          </a:prstGeom>
        </p:spPr>
        <p:txBody>
          <a:bodyPr wrap="square">
            <a:spAutoFit/>
          </a:bodyPr>
          <a:lstStyle/>
          <a:p>
            <a:pPr algn="just"/>
            <a:r>
              <a:rPr lang="zh-CN" altLang="en-US" sz="1050">
                <a:cs typeface="+mn-ea"/>
                <a:sym typeface="+mn-lt"/>
              </a:rPr>
              <a:t>在这里输入您的文字内容，或者将您的文字内容复制在这里。在这里输入您的文字内容</a:t>
            </a:r>
          </a:p>
        </p:txBody>
      </p:sp>
      <p:sp>
        <p:nvSpPr>
          <p:cNvPr id="20" name="矩形 19"/>
          <p:cNvSpPr/>
          <p:nvPr/>
        </p:nvSpPr>
        <p:spPr>
          <a:xfrm>
            <a:off x="1329729" y="2888962"/>
            <a:ext cx="1674116" cy="248209"/>
          </a:xfrm>
          <a:prstGeom prst="rect">
            <a:avLst/>
          </a:prstGeom>
        </p:spPr>
        <p:txBody>
          <a:bodyPr wrap="square">
            <a:spAutoFit/>
          </a:bodyPr>
          <a:lstStyle/>
          <a:p>
            <a:pPr algn="just"/>
            <a:r>
              <a:rPr lang="zh-CN" altLang="en-US" sz="1015" b="1">
                <a:solidFill>
                  <a:schemeClr val="accent1"/>
                </a:solidFill>
                <a:cs typeface="+mn-ea"/>
                <a:sym typeface="+mn-lt"/>
              </a:rPr>
              <a:t>添加您的标题</a:t>
            </a:r>
          </a:p>
        </p:txBody>
      </p:sp>
      <p:sp>
        <p:nvSpPr>
          <p:cNvPr id="22" name="矩形 21"/>
          <p:cNvSpPr/>
          <p:nvPr/>
        </p:nvSpPr>
        <p:spPr>
          <a:xfrm>
            <a:off x="6658300" y="1802586"/>
            <a:ext cx="1674116" cy="738664"/>
          </a:xfrm>
          <a:prstGeom prst="rect">
            <a:avLst/>
          </a:prstGeom>
        </p:spPr>
        <p:txBody>
          <a:bodyPr wrap="square">
            <a:spAutoFit/>
          </a:bodyPr>
          <a:lstStyle/>
          <a:p>
            <a:pPr algn="just"/>
            <a:r>
              <a:rPr lang="zh-CN" altLang="en-US" sz="1050">
                <a:cs typeface="+mn-ea"/>
                <a:sym typeface="+mn-lt"/>
              </a:rPr>
              <a:t>在这里输入您的文字内容，或者将您的文字内容复制在这里。在这里输入您的文字内容</a:t>
            </a:r>
          </a:p>
        </p:txBody>
      </p:sp>
      <p:sp>
        <p:nvSpPr>
          <p:cNvPr id="23" name="矩形 22"/>
          <p:cNvSpPr/>
          <p:nvPr/>
        </p:nvSpPr>
        <p:spPr>
          <a:xfrm>
            <a:off x="6658300" y="1546689"/>
            <a:ext cx="1674116" cy="248209"/>
          </a:xfrm>
          <a:prstGeom prst="rect">
            <a:avLst/>
          </a:prstGeom>
        </p:spPr>
        <p:txBody>
          <a:bodyPr wrap="square">
            <a:spAutoFit/>
          </a:bodyPr>
          <a:lstStyle/>
          <a:p>
            <a:pPr algn="just"/>
            <a:r>
              <a:rPr lang="zh-CN" altLang="en-US" sz="1015" b="1">
                <a:solidFill>
                  <a:schemeClr val="accent1"/>
                </a:solidFill>
                <a:cs typeface="+mn-ea"/>
                <a:sym typeface="+mn-lt"/>
              </a:rPr>
              <a:t>添加您的标题</a:t>
            </a:r>
          </a:p>
        </p:txBody>
      </p:sp>
      <p:sp>
        <p:nvSpPr>
          <p:cNvPr id="24" name="矩形 23"/>
          <p:cNvSpPr/>
          <p:nvPr/>
        </p:nvSpPr>
        <p:spPr>
          <a:xfrm>
            <a:off x="6658300" y="3144859"/>
            <a:ext cx="1674116" cy="738664"/>
          </a:xfrm>
          <a:prstGeom prst="rect">
            <a:avLst/>
          </a:prstGeom>
        </p:spPr>
        <p:txBody>
          <a:bodyPr wrap="square">
            <a:spAutoFit/>
          </a:bodyPr>
          <a:lstStyle/>
          <a:p>
            <a:pPr algn="just"/>
            <a:r>
              <a:rPr lang="zh-CN" altLang="en-US" sz="1050">
                <a:cs typeface="+mn-ea"/>
                <a:sym typeface="+mn-lt"/>
              </a:rPr>
              <a:t>在这里输入您的文字内容，或者将您的文字内容复制在这里。在这里输入您的文字内容</a:t>
            </a:r>
          </a:p>
        </p:txBody>
      </p:sp>
      <p:sp>
        <p:nvSpPr>
          <p:cNvPr id="25" name="矩形 24"/>
          <p:cNvSpPr/>
          <p:nvPr/>
        </p:nvSpPr>
        <p:spPr>
          <a:xfrm>
            <a:off x="6658300" y="2888962"/>
            <a:ext cx="1674116" cy="248209"/>
          </a:xfrm>
          <a:prstGeom prst="rect">
            <a:avLst/>
          </a:prstGeom>
        </p:spPr>
        <p:txBody>
          <a:bodyPr wrap="square">
            <a:spAutoFit/>
          </a:bodyPr>
          <a:lstStyle/>
          <a:p>
            <a:pPr algn="just"/>
            <a:r>
              <a:rPr lang="zh-CN" altLang="en-US" sz="1015" b="1">
                <a:solidFill>
                  <a:schemeClr val="accent1"/>
                </a:solidFill>
                <a:cs typeface="+mn-ea"/>
                <a:sym typeface="+mn-lt"/>
              </a:rPr>
              <a:t>添加您的标题</a:t>
            </a:r>
          </a:p>
        </p:txBody>
      </p:sp>
      <p:sp>
        <p:nvSpPr>
          <p:cNvPr id="26" name="TextBox 54"/>
          <p:cNvSpPr txBox="1"/>
          <p:nvPr/>
        </p:nvSpPr>
        <p:spPr>
          <a:xfrm>
            <a:off x="868669" y="1832000"/>
            <a:ext cx="378000" cy="392401"/>
          </a:xfrm>
          <a:prstGeom prst="rect">
            <a:avLst/>
          </a:prstGeom>
          <a:noFill/>
        </p:spPr>
        <p:txBody>
          <a:bodyPr wrap="square" lIns="68567" tIns="34283" rIns="68567" bIns="34283" rtlCol="0">
            <a:spAutoFit/>
          </a:bodyPr>
          <a:lstStyle/>
          <a:p>
            <a:pPr algn="ctr"/>
            <a:r>
              <a:rPr lang="en-US" sz="2100" b="1">
                <a:solidFill>
                  <a:schemeClr val="bg1"/>
                </a:solidFill>
                <a:cs typeface="+mn-ea"/>
                <a:sym typeface="+mn-lt"/>
              </a:rPr>
              <a:t>A</a:t>
            </a:r>
            <a:endParaRPr lang="id-ID" sz="2100" b="1">
              <a:solidFill>
                <a:schemeClr val="bg1"/>
              </a:solidFill>
              <a:cs typeface="+mn-ea"/>
              <a:sym typeface="+mn-lt"/>
            </a:endParaRPr>
          </a:p>
        </p:txBody>
      </p:sp>
      <p:sp>
        <p:nvSpPr>
          <p:cNvPr id="27" name="TextBox 55"/>
          <p:cNvSpPr txBox="1"/>
          <p:nvPr/>
        </p:nvSpPr>
        <p:spPr>
          <a:xfrm>
            <a:off x="6196299" y="1827933"/>
            <a:ext cx="378000" cy="392401"/>
          </a:xfrm>
          <a:prstGeom prst="rect">
            <a:avLst/>
          </a:prstGeom>
          <a:noFill/>
        </p:spPr>
        <p:txBody>
          <a:bodyPr wrap="square" lIns="68567" tIns="34283" rIns="68567" bIns="34283" rtlCol="0">
            <a:spAutoFit/>
          </a:bodyPr>
          <a:lstStyle/>
          <a:p>
            <a:pPr algn="ctr"/>
            <a:r>
              <a:rPr lang="en-US" sz="2100" b="1">
                <a:solidFill>
                  <a:schemeClr val="bg1"/>
                </a:solidFill>
                <a:cs typeface="+mn-ea"/>
                <a:sym typeface="+mn-lt"/>
              </a:rPr>
              <a:t>B</a:t>
            </a:r>
            <a:endParaRPr lang="id-ID" sz="2100" b="1">
              <a:solidFill>
                <a:schemeClr val="bg1"/>
              </a:solidFill>
              <a:cs typeface="+mn-ea"/>
              <a:sym typeface="+mn-lt"/>
            </a:endParaRPr>
          </a:p>
        </p:txBody>
      </p:sp>
      <p:sp>
        <p:nvSpPr>
          <p:cNvPr id="28" name="TextBox 56"/>
          <p:cNvSpPr txBox="1"/>
          <p:nvPr/>
        </p:nvSpPr>
        <p:spPr>
          <a:xfrm>
            <a:off x="877024" y="3177140"/>
            <a:ext cx="378000" cy="392401"/>
          </a:xfrm>
          <a:prstGeom prst="rect">
            <a:avLst/>
          </a:prstGeom>
          <a:noFill/>
        </p:spPr>
        <p:txBody>
          <a:bodyPr wrap="square" lIns="68567" tIns="34283" rIns="68567" bIns="34283" rtlCol="0">
            <a:spAutoFit/>
          </a:bodyPr>
          <a:lstStyle/>
          <a:p>
            <a:pPr algn="ctr"/>
            <a:r>
              <a:rPr lang="en-US" sz="2100" b="1">
                <a:solidFill>
                  <a:schemeClr val="bg1"/>
                </a:solidFill>
                <a:cs typeface="+mn-ea"/>
                <a:sym typeface="+mn-lt"/>
              </a:rPr>
              <a:t>C</a:t>
            </a:r>
            <a:endParaRPr lang="id-ID" sz="2100" b="1">
              <a:solidFill>
                <a:schemeClr val="bg1"/>
              </a:solidFill>
              <a:cs typeface="+mn-ea"/>
              <a:sym typeface="+mn-lt"/>
            </a:endParaRPr>
          </a:p>
        </p:txBody>
      </p:sp>
      <p:sp>
        <p:nvSpPr>
          <p:cNvPr id="29" name="TextBox 57"/>
          <p:cNvSpPr txBox="1"/>
          <p:nvPr/>
        </p:nvSpPr>
        <p:spPr>
          <a:xfrm>
            <a:off x="6196299" y="3164387"/>
            <a:ext cx="378000" cy="392401"/>
          </a:xfrm>
          <a:prstGeom prst="rect">
            <a:avLst/>
          </a:prstGeom>
          <a:noFill/>
        </p:spPr>
        <p:txBody>
          <a:bodyPr wrap="square" lIns="68567" tIns="34283" rIns="68567" bIns="34283" rtlCol="0">
            <a:spAutoFit/>
          </a:bodyPr>
          <a:lstStyle/>
          <a:p>
            <a:pPr algn="ctr"/>
            <a:r>
              <a:rPr lang="en-US" sz="2100" b="1">
                <a:solidFill>
                  <a:schemeClr val="bg1"/>
                </a:solidFill>
                <a:cs typeface="+mn-ea"/>
                <a:sym typeface="+mn-lt"/>
              </a:rPr>
              <a:t>D</a:t>
            </a:r>
            <a:endParaRPr lang="id-ID" sz="2100" b="1">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16"/>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21"/>
                                        </p:tgtEl>
                                        <p:attrNameLst>
                                          <p:attrName>ppt_x</p:attrName>
                                          <p:attrName>ppt_y</p:attrName>
                                        </p:attrNameLst>
                                      </p:cBhvr>
                                      <p:rCtr x="6068" y="0"/>
                                    </p:animMotion>
                                  </p:childTnLst>
                                </p:cTn>
                              </p:par>
                            </p:childTnLst>
                          </p:cTn>
                        </p:par>
                        <p:par>
                          <p:cTn id="19" fill="hold">
                            <p:stCondLst>
                              <p:cond delay="500"/>
                            </p:stCondLst>
                            <p:childTnLst>
                              <p:par>
                                <p:cTn id="20" presetID="2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20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40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60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childTnLst>
                                </p:cTn>
                              </p:par>
                            </p:childTnLst>
                          </p:cTn>
                        </p:par>
                        <p:par>
                          <p:cTn id="36" fill="hold">
                            <p:stCondLst>
                              <p:cond delay="1000"/>
                            </p:stCondLst>
                            <p:childTnLst>
                              <p:par>
                                <p:cTn id="37" presetID="53" presetClass="entr" presetSubtype="16"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par>
                                <p:cTn id="42" presetID="53" presetClass="entr" presetSubtype="16" fill="hold" grpId="0" nodeType="withEffect">
                                  <p:stCondLst>
                                    <p:cond delay="20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par>
                                <p:cTn id="47" presetID="53" presetClass="entr" presetSubtype="16" fill="hold" grpId="0" nodeType="withEffect">
                                  <p:stCondLst>
                                    <p:cond delay="40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par>
                                <p:cTn id="52" presetID="53" presetClass="entr" presetSubtype="16" fill="hold" grpId="0" nodeType="withEffect">
                                  <p:stCondLst>
                                    <p:cond delay="60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250" fill="hold"/>
                                        <p:tgtEl>
                                          <p:spTgt spid="12"/>
                                        </p:tgtEl>
                                        <p:attrNameLst>
                                          <p:attrName>ppt_w</p:attrName>
                                        </p:attrNameLst>
                                      </p:cBhvr>
                                      <p:tavLst>
                                        <p:tav tm="0">
                                          <p:val>
                                            <p:fltVal val="0"/>
                                          </p:val>
                                        </p:tav>
                                        <p:tav tm="100000">
                                          <p:val>
                                            <p:strVal val="#ppt_w"/>
                                          </p:val>
                                        </p:tav>
                                      </p:tavLst>
                                    </p:anim>
                                    <p:anim calcmode="lin" valueType="num">
                                      <p:cBhvr>
                                        <p:cTn id="61" dur="250" fill="hold"/>
                                        <p:tgtEl>
                                          <p:spTgt spid="12"/>
                                        </p:tgtEl>
                                        <p:attrNameLst>
                                          <p:attrName>ppt_h</p:attrName>
                                        </p:attrNameLst>
                                      </p:cBhvr>
                                      <p:tavLst>
                                        <p:tav tm="0">
                                          <p:val>
                                            <p:fltVal val="0"/>
                                          </p:val>
                                        </p:tav>
                                        <p:tav tm="100000">
                                          <p:val>
                                            <p:strVal val="#ppt_h"/>
                                          </p:val>
                                        </p:tav>
                                      </p:tavLst>
                                    </p:anim>
                                    <p:animEffect transition="in" filter="fade">
                                      <p:cBhvr>
                                        <p:cTn id="62" dur="25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p:cTn id="66" dur="250" fill="hold"/>
                                        <p:tgtEl>
                                          <p:spTgt spid="26"/>
                                        </p:tgtEl>
                                        <p:attrNameLst>
                                          <p:attrName>ppt_w</p:attrName>
                                        </p:attrNameLst>
                                      </p:cBhvr>
                                      <p:tavLst>
                                        <p:tav tm="0">
                                          <p:val>
                                            <p:fltVal val="0"/>
                                          </p:val>
                                        </p:tav>
                                        <p:tav tm="100000">
                                          <p:val>
                                            <p:strVal val="#ppt_w"/>
                                          </p:val>
                                        </p:tav>
                                      </p:tavLst>
                                    </p:anim>
                                    <p:anim calcmode="lin" valueType="num">
                                      <p:cBhvr>
                                        <p:cTn id="67" dur="250" fill="hold"/>
                                        <p:tgtEl>
                                          <p:spTgt spid="26"/>
                                        </p:tgtEl>
                                        <p:attrNameLst>
                                          <p:attrName>ppt_h</p:attrName>
                                        </p:attrNameLst>
                                      </p:cBhvr>
                                      <p:tavLst>
                                        <p:tav tm="0">
                                          <p:val>
                                            <p:fltVal val="0"/>
                                          </p:val>
                                        </p:tav>
                                        <p:tav tm="100000">
                                          <p:val>
                                            <p:strVal val="#ppt_h"/>
                                          </p:val>
                                        </p:tav>
                                      </p:tavLst>
                                    </p:anim>
                                    <p:animEffect transition="in" filter="fade">
                                      <p:cBhvr>
                                        <p:cTn id="68" dur="250"/>
                                        <p:tgtEl>
                                          <p:spTgt spid="26"/>
                                        </p:tgtEl>
                                      </p:cBhvr>
                                    </p:animEffect>
                                  </p:childTnLst>
                                </p:cTn>
                              </p:par>
                            </p:childTnLst>
                          </p:cTn>
                        </p:par>
                        <p:par>
                          <p:cTn id="69" fill="hold">
                            <p:stCondLst>
                              <p:cond delay="25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250" fill="hold"/>
                                        <p:tgtEl>
                                          <p:spTgt spid="18"/>
                                        </p:tgtEl>
                                        <p:attrNameLst>
                                          <p:attrName>ppt_w</p:attrName>
                                        </p:attrNameLst>
                                      </p:cBhvr>
                                      <p:tavLst>
                                        <p:tav tm="0">
                                          <p:val>
                                            <p:fltVal val="0"/>
                                          </p:val>
                                        </p:tav>
                                        <p:tav tm="100000">
                                          <p:val>
                                            <p:strVal val="#ppt_w"/>
                                          </p:val>
                                        </p:tav>
                                      </p:tavLst>
                                    </p:anim>
                                    <p:anim calcmode="lin" valueType="num">
                                      <p:cBhvr>
                                        <p:cTn id="73" dur="250" fill="hold"/>
                                        <p:tgtEl>
                                          <p:spTgt spid="18"/>
                                        </p:tgtEl>
                                        <p:attrNameLst>
                                          <p:attrName>ppt_h</p:attrName>
                                        </p:attrNameLst>
                                      </p:cBhvr>
                                      <p:tavLst>
                                        <p:tav tm="0">
                                          <p:val>
                                            <p:fltVal val="0"/>
                                          </p:val>
                                        </p:tav>
                                        <p:tav tm="100000">
                                          <p:val>
                                            <p:strVal val="#ppt_h"/>
                                          </p:val>
                                        </p:tav>
                                      </p:tavLst>
                                    </p:anim>
                                    <p:animEffect transition="in" filter="fade">
                                      <p:cBhvr>
                                        <p:cTn id="74" dur="250"/>
                                        <p:tgtEl>
                                          <p:spTgt spid="18"/>
                                        </p:tgtEl>
                                      </p:cBhvr>
                                    </p:animEffect>
                                  </p:childTnLst>
                                </p:cTn>
                              </p:par>
                            </p:childTnLst>
                          </p:cTn>
                        </p:par>
                        <p:par>
                          <p:cTn id="75" fill="hold">
                            <p:stCondLst>
                              <p:cond delay="3000"/>
                            </p:stCondLst>
                            <p:childTnLst>
                              <p:par>
                                <p:cTn id="76" presetID="53" presetClass="entr" presetSubtype="16" fill="hold" grpId="0" nodeType="afterEffect">
                                  <p:stCondLst>
                                    <p:cond delay="0"/>
                                  </p:stCondLst>
                                  <p:iterate type="lt">
                                    <p:tmPct val="10000"/>
                                  </p:iterate>
                                  <p:childTnLst>
                                    <p:set>
                                      <p:cBhvr>
                                        <p:cTn id="77" dur="1" fill="hold">
                                          <p:stCondLst>
                                            <p:cond delay="0"/>
                                          </p:stCondLst>
                                        </p:cTn>
                                        <p:tgtEl>
                                          <p:spTgt spid="17"/>
                                        </p:tgtEl>
                                        <p:attrNameLst>
                                          <p:attrName>style.visibility</p:attrName>
                                        </p:attrNameLst>
                                      </p:cBhvr>
                                      <p:to>
                                        <p:strVal val="visible"/>
                                      </p:to>
                                    </p:set>
                                    <p:anim calcmode="lin" valueType="num">
                                      <p:cBhvr>
                                        <p:cTn id="78" dur="250" fill="hold"/>
                                        <p:tgtEl>
                                          <p:spTgt spid="17"/>
                                        </p:tgtEl>
                                        <p:attrNameLst>
                                          <p:attrName>ppt_w</p:attrName>
                                        </p:attrNameLst>
                                      </p:cBhvr>
                                      <p:tavLst>
                                        <p:tav tm="0">
                                          <p:val>
                                            <p:fltVal val="0"/>
                                          </p:val>
                                        </p:tav>
                                        <p:tav tm="100000">
                                          <p:val>
                                            <p:strVal val="#ppt_w"/>
                                          </p:val>
                                        </p:tav>
                                      </p:tavLst>
                                    </p:anim>
                                    <p:anim calcmode="lin" valueType="num">
                                      <p:cBhvr>
                                        <p:cTn id="79" dur="250" fill="hold"/>
                                        <p:tgtEl>
                                          <p:spTgt spid="17"/>
                                        </p:tgtEl>
                                        <p:attrNameLst>
                                          <p:attrName>ppt_h</p:attrName>
                                        </p:attrNameLst>
                                      </p:cBhvr>
                                      <p:tavLst>
                                        <p:tav tm="0">
                                          <p:val>
                                            <p:fltVal val="0"/>
                                          </p:val>
                                        </p:tav>
                                        <p:tav tm="100000">
                                          <p:val>
                                            <p:strVal val="#ppt_h"/>
                                          </p:val>
                                        </p:tav>
                                      </p:tavLst>
                                    </p:anim>
                                    <p:animEffect transition="in" filter="fade">
                                      <p:cBhvr>
                                        <p:cTn id="80" dur="250"/>
                                        <p:tgtEl>
                                          <p:spTgt spid="17"/>
                                        </p:tgtEl>
                                      </p:cBhvr>
                                    </p:animEffect>
                                  </p:childTnLst>
                                </p:cTn>
                              </p:par>
                            </p:childTnLst>
                          </p:cTn>
                        </p:par>
                        <p:par>
                          <p:cTn id="81" fill="hold">
                            <p:stCondLst>
                              <p:cond delay="5125"/>
                            </p:stCondLst>
                            <p:childTnLst>
                              <p:par>
                                <p:cTn id="82" presetID="53" presetClass="entr" presetSubtype="16" fill="hold" grpId="0" nodeType="after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p:cTn id="84" dur="250" fill="hold"/>
                                        <p:tgtEl>
                                          <p:spTgt spid="13"/>
                                        </p:tgtEl>
                                        <p:attrNameLst>
                                          <p:attrName>ppt_w</p:attrName>
                                        </p:attrNameLst>
                                      </p:cBhvr>
                                      <p:tavLst>
                                        <p:tav tm="0">
                                          <p:val>
                                            <p:fltVal val="0"/>
                                          </p:val>
                                        </p:tav>
                                        <p:tav tm="100000">
                                          <p:val>
                                            <p:strVal val="#ppt_w"/>
                                          </p:val>
                                        </p:tav>
                                      </p:tavLst>
                                    </p:anim>
                                    <p:anim calcmode="lin" valueType="num">
                                      <p:cBhvr>
                                        <p:cTn id="85" dur="250" fill="hold"/>
                                        <p:tgtEl>
                                          <p:spTgt spid="13"/>
                                        </p:tgtEl>
                                        <p:attrNameLst>
                                          <p:attrName>ppt_h</p:attrName>
                                        </p:attrNameLst>
                                      </p:cBhvr>
                                      <p:tavLst>
                                        <p:tav tm="0">
                                          <p:val>
                                            <p:fltVal val="0"/>
                                          </p:val>
                                        </p:tav>
                                        <p:tav tm="100000">
                                          <p:val>
                                            <p:strVal val="#ppt_h"/>
                                          </p:val>
                                        </p:tav>
                                      </p:tavLst>
                                    </p:anim>
                                    <p:animEffect transition="in" filter="fade">
                                      <p:cBhvr>
                                        <p:cTn id="86" dur="250"/>
                                        <p:tgtEl>
                                          <p:spTgt spid="13"/>
                                        </p:tgtEl>
                                      </p:cBhvr>
                                    </p:animEffect>
                                  </p:childTnLst>
                                </p:cTn>
                              </p:par>
                            </p:childTnLst>
                          </p:cTn>
                        </p:par>
                        <p:par>
                          <p:cTn id="87" fill="hold">
                            <p:stCondLst>
                              <p:cond delay="5625"/>
                            </p:stCondLst>
                            <p:childTnLst>
                              <p:par>
                                <p:cTn id="88" presetID="53" presetClass="entr" presetSubtype="16"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250" fill="hold"/>
                                        <p:tgtEl>
                                          <p:spTgt spid="27"/>
                                        </p:tgtEl>
                                        <p:attrNameLst>
                                          <p:attrName>ppt_w</p:attrName>
                                        </p:attrNameLst>
                                      </p:cBhvr>
                                      <p:tavLst>
                                        <p:tav tm="0">
                                          <p:val>
                                            <p:fltVal val="0"/>
                                          </p:val>
                                        </p:tav>
                                        <p:tav tm="100000">
                                          <p:val>
                                            <p:strVal val="#ppt_w"/>
                                          </p:val>
                                        </p:tav>
                                      </p:tavLst>
                                    </p:anim>
                                    <p:anim calcmode="lin" valueType="num">
                                      <p:cBhvr>
                                        <p:cTn id="91" dur="250" fill="hold"/>
                                        <p:tgtEl>
                                          <p:spTgt spid="27"/>
                                        </p:tgtEl>
                                        <p:attrNameLst>
                                          <p:attrName>ppt_h</p:attrName>
                                        </p:attrNameLst>
                                      </p:cBhvr>
                                      <p:tavLst>
                                        <p:tav tm="0">
                                          <p:val>
                                            <p:fltVal val="0"/>
                                          </p:val>
                                        </p:tav>
                                        <p:tav tm="100000">
                                          <p:val>
                                            <p:strVal val="#ppt_h"/>
                                          </p:val>
                                        </p:tav>
                                      </p:tavLst>
                                    </p:anim>
                                    <p:animEffect transition="in" filter="fade">
                                      <p:cBhvr>
                                        <p:cTn id="92" dur="250"/>
                                        <p:tgtEl>
                                          <p:spTgt spid="27"/>
                                        </p:tgtEl>
                                      </p:cBhvr>
                                    </p:animEffect>
                                  </p:childTnLst>
                                </p:cTn>
                              </p:par>
                            </p:childTnLst>
                          </p:cTn>
                        </p:par>
                        <p:par>
                          <p:cTn id="93" fill="hold">
                            <p:stCondLst>
                              <p:cond delay="6125"/>
                            </p:stCondLst>
                            <p:childTnLst>
                              <p:par>
                                <p:cTn id="94" presetID="53" presetClass="entr" presetSubtype="16" fill="hold" grpId="0" nodeType="after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250" fill="hold"/>
                                        <p:tgtEl>
                                          <p:spTgt spid="23"/>
                                        </p:tgtEl>
                                        <p:attrNameLst>
                                          <p:attrName>ppt_w</p:attrName>
                                        </p:attrNameLst>
                                      </p:cBhvr>
                                      <p:tavLst>
                                        <p:tav tm="0">
                                          <p:val>
                                            <p:fltVal val="0"/>
                                          </p:val>
                                        </p:tav>
                                        <p:tav tm="100000">
                                          <p:val>
                                            <p:strVal val="#ppt_w"/>
                                          </p:val>
                                        </p:tav>
                                      </p:tavLst>
                                    </p:anim>
                                    <p:anim calcmode="lin" valueType="num">
                                      <p:cBhvr>
                                        <p:cTn id="97" dur="250" fill="hold"/>
                                        <p:tgtEl>
                                          <p:spTgt spid="23"/>
                                        </p:tgtEl>
                                        <p:attrNameLst>
                                          <p:attrName>ppt_h</p:attrName>
                                        </p:attrNameLst>
                                      </p:cBhvr>
                                      <p:tavLst>
                                        <p:tav tm="0">
                                          <p:val>
                                            <p:fltVal val="0"/>
                                          </p:val>
                                        </p:tav>
                                        <p:tav tm="100000">
                                          <p:val>
                                            <p:strVal val="#ppt_h"/>
                                          </p:val>
                                        </p:tav>
                                      </p:tavLst>
                                    </p:anim>
                                    <p:animEffect transition="in" filter="fade">
                                      <p:cBhvr>
                                        <p:cTn id="98" dur="250"/>
                                        <p:tgtEl>
                                          <p:spTgt spid="23"/>
                                        </p:tgtEl>
                                      </p:cBhvr>
                                    </p:animEffect>
                                  </p:childTnLst>
                                </p:cTn>
                              </p:par>
                            </p:childTnLst>
                          </p:cTn>
                        </p:par>
                        <p:par>
                          <p:cTn id="99" fill="hold">
                            <p:stCondLst>
                              <p:cond delay="6625"/>
                            </p:stCondLst>
                            <p:childTnLst>
                              <p:par>
                                <p:cTn id="100" presetID="53" presetClass="entr" presetSubtype="16" fill="hold" grpId="0" nodeType="afterEffect">
                                  <p:stCondLst>
                                    <p:cond delay="0"/>
                                  </p:stCondLst>
                                  <p:iterate type="lt">
                                    <p:tmPct val="10000"/>
                                  </p:iterate>
                                  <p:childTnLst>
                                    <p:set>
                                      <p:cBhvr>
                                        <p:cTn id="101" dur="1" fill="hold">
                                          <p:stCondLst>
                                            <p:cond delay="0"/>
                                          </p:stCondLst>
                                        </p:cTn>
                                        <p:tgtEl>
                                          <p:spTgt spid="22"/>
                                        </p:tgtEl>
                                        <p:attrNameLst>
                                          <p:attrName>style.visibility</p:attrName>
                                        </p:attrNameLst>
                                      </p:cBhvr>
                                      <p:to>
                                        <p:strVal val="visible"/>
                                      </p:to>
                                    </p:set>
                                    <p:anim calcmode="lin" valueType="num">
                                      <p:cBhvr>
                                        <p:cTn id="102" dur="250" fill="hold"/>
                                        <p:tgtEl>
                                          <p:spTgt spid="22"/>
                                        </p:tgtEl>
                                        <p:attrNameLst>
                                          <p:attrName>ppt_w</p:attrName>
                                        </p:attrNameLst>
                                      </p:cBhvr>
                                      <p:tavLst>
                                        <p:tav tm="0">
                                          <p:val>
                                            <p:fltVal val="0"/>
                                          </p:val>
                                        </p:tav>
                                        <p:tav tm="100000">
                                          <p:val>
                                            <p:strVal val="#ppt_w"/>
                                          </p:val>
                                        </p:tav>
                                      </p:tavLst>
                                    </p:anim>
                                    <p:anim calcmode="lin" valueType="num">
                                      <p:cBhvr>
                                        <p:cTn id="103" dur="250" fill="hold"/>
                                        <p:tgtEl>
                                          <p:spTgt spid="22"/>
                                        </p:tgtEl>
                                        <p:attrNameLst>
                                          <p:attrName>ppt_h</p:attrName>
                                        </p:attrNameLst>
                                      </p:cBhvr>
                                      <p:tavLst>
                                        <p:tav tm="0">
                                          <p:val>
                                            <p:fltVal val="0"/>
                                          </p:val>
                                        </p:tav>
                                        <p:tav tm="100000">
                                          <p:val>
                                            <p:strVal val="#ppt_h"/>
                                          </p:val>
                                        </p:tav>
                                      </p:tavLst>
                                    </p:anim>
                                    <p:animEffect transition="in" filter="fade">
                                      <p:cBhvr>
                                        <p:cTn id="104" dur="250"/>
                                        <p:tgtEl>
                                          <p:spTgt spid="22"/>
                                        </p:tgtEl>
                                      </p:cBhvr>
                                    </p:animEffect>
                                  </p:childTnLst>
                                </p:cTn>
                              </p:par>
                            </p:childTnLst>
                          </p:cTn>
                        </p:par>
                        <p:par>
                          <p:cTn id="105" fill="hold">
                            <p:stCondLst>
                              <p:cond delay="7049"/>
                            </p:stCondLst>
                            <p:childTnLst>
                              <p:par>
                                <p:cTn id="106" presetID="53" presetClass="entr" presetSubtype="16" fill="hold" grpId="0" nodeType="after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250" fill="hold"/>
                                        <p:tgtEl>
                                          <p:spTgt spid="14"/>
                                        </p:tgtEl>
                                        <p:attrNameLst>
                                          <p:attrName>ppt_w</p:attrName>
                                        </p:attrNameLst>
                                      </p:cBhvr>
                                      <p:tavLst>
                                        <p:tav tm="0">
                                          <p:val>
                                            <p:fltVal val="0"/>
                                          </p:val>
                                        </p:tav>
                                        <p:tav tm="100000">
                                          <p:val>
                                            <p:strVal val="#ppt_w"/>
                                          </p:val>
                                        </p:tav>
                                      </p:tavLst>
                                    </p:anim>
                                    <p:anim calcmode="lin" valueType="num">
                                      <p:cBhvr>
                                        <p:cTn id="109" dur="250" fill="hold"/>
                                        <p:tgtEl>
                                          <p:spTgt spid="14"/>
                                        </p:tgtEl>
                                        <p:attrNameLst>
                                          <p:attrName>ppt_h</p:attrName>
                                        </p:attrNameLst>
                                      </p:cBhvr>
                                      <p:tavLst>
                                        <p:tav tm="0">
                                          <p:val>
                                            <p:fltVal val="0"/>
                                          </p:val>
                                        </p:tav>
                                        <p:tav tm="100000">
                                          <p:val>
                                            <p:strVal val="#ppt_h"/>
                                          </p:val>
                                        </p:tav>
                                      </p:tavLst>
                                    </p:anim>
                                    <p:animEffect transition="in" filter="fade">
                                      <p:cBhvr>
                                        <p:cTn id="110" dur="250"/>
                                        <p:tgtEl>
                                          <p:spTgt spid="14"/>
                                        </p:tgtEl>
                                      </p:cBhvr>
                                    </p:animEffect>
                                  </p:childTnLst>
                                </p:cTn>
                              </p:par>
                            </p:childTnLst>
                          </p:cTn>
                        </p:par>
                        <p:par>
                          <p:cTn id="111" fill="hold">
                            <p:stCondLst>
                              <p:cond delay="7549"/>
                            </p:stCondLst>
                            <p:childTnLst>
                              <p:par>
                                <p:cTn id="112" presetID="53" presetClass="entr" presetSubtype="16" fill="hold" grpId="0" nodeType="afterEffect">
                                  <p:stCondLst>
                                    <p:cond delay="0"/>
                                  </p:stCondLst>
                                  <p:childTnLst>
                                    <p:set>
                                      <p:cBhvr>
                                        <p:cTn id="113" dur="1" fill="hold">
                                          <p:stCondLst>
                                            <p:cond delay="0"/>
                                          </p:stCondLst>
                                        </p:cTn>
                                        <p:tgtEl>
                                          <p:spTgt spid="28"/>
                                        </p:tgtEl>
                                        <p:attrNameLst>
                                          <p:attrName>style.visibility</p:attrName>
                                        </p:attrNameLst>
                                      </p:cBhvr>
                                      <p:to>
                                        <p:strVal val="visible"/>
                                      </p:to>
                                    </p:set>
                                    <p:anim calcmode="lin" valueType="num">
                                      <p:cBhvr>
                                        <p:cTn id="114" dur="250" fill="hold"/>
                                        <p:tgtEl>
                                          <p:spTgt spid="28"/>
                                        </p:tgtEl>
                                        <p:attrNameLst>
                                          <p:attrName>ppt_w</p:attrName>
                                        </p:attrNameLst>
                                      </p:cBhvr>
                                      <p:tavLst>
                                        <p:tav tm="0">
                                          <p:val>
                                            <p:fltVal val="0"/>
                                          </p:val>
                                        </p:tav>
                                        <p:tav tm="100000">
                                          <p:val>
                                            <p:strVal val="#ppt_w"/>
                                          </p:val>
                                        </p:tav>
                                      </p:tavLst>
                                    </p:anim>
                                    <p:anim calcmode="lin" valueType="num">
                                      <p:cBhvr>
                                        <p:cTn id="115" dur="250" fill="hold"/>
                                        <p:tgtEl>
                                          <p:spTgt spid="28"/>
                                        </p:tgtEl>
                                        <p:attrNameLst>
                                          <p:attrName>ppt_h</p:attrName>
                                        </p:attrNameLst>
                                      </p:cBhvr>
                                      <p:tavLst>
                                        <p:tav tm="0">
                                          <p:val>
                                            <p:fltVal val="0"/>
                                          </p:val>
                                        </p:tav>
                                        <p:tav tm="100000">
                                          <p:val>
                                            <p:strVal val="#ppt_h"/>
                                          </p:val>
                                        </p:tav>
                                      </p:tavLst>
                                    </p:anim>
                                    <p:animEffect transition="in" filter="fade">
                                      <p:cBhvr>
                                        <p:cTn id="116" dur="250"/>
                                        <p:tgtEl>
                                          <p:spTgt spid="28"/>
                                        </p:tgtEl>
                                      </p:cBhvr>
                                    </p:animEffect>
                                  </p:childTnLst>
                                </p:cTn>
                              </p:par>
                            </p:childTnLst>
                          </p:cTn>
                        </p:par>
                        <p:par>
                          <p:cTn id="117" fill="hold">
                            <p:stCondLst>
                              <p:cond delay="8049"/>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250" fill="hold"/>
                                        <p:tgtEl>
                                          <p:spTgt spid="20"/>
                                        </p:tgtEl>
                                        <p:attrNameLst>
                                          <p:attrName>ppt_w</p:attrName>
                                        </p:attrNameLst>
                                      </p:cBhvr>
                                      <p:tavLst>
                                        <p:tav tm="0">
                                          <p:val>
                                            <p:fltVal val="0"/>
                                          </p:val>
                                        </p:tav>
                                        <p:tav tm="100000">
                                          <p:val>
                                            <p:strVal val="#ppt_w"/>
                                          </p:val>
                                        </p:tav>
                                      </p:tavLst>
                                    </p:anim>
                                    <p:anim calcmode="lin" valueType="num">
                                      <p:cBhvr>
                                        <p:cTn id="121" dur="250" fill="hold"/>
                                        <p:tgtEl>
                                          <p:spTgt spid="20"/>
                                        </p:tgtEl>
                                        <p:attrNameLst>
                                          <p:attrName>ppt_h</p:attrName>
                                        </p:attrNameLst>
                                      </p:cBhvr>
                                      <p:tavLst>
                                        <p:tav tm="0">
                                          <p:val>
                                            <p:fltVal val="0"/>
                                          </p:val>
                                        </p:tav>
                                        <p:tav tm="100000">
                                          <p:val>
                                            <p:strVal val="#ppt_h"/>
                                          </p:val>
                                        </p:tav>
                                      </p:tavLst>
                                    </p:anim>
                                    <p:animEffect transition="in" filter="fade">
                                      <p:cBhvr>
                                        <p:cTn id="122" dur="250"/>
                                        <p:tgtEl>
                                          <p:spTgt spid="20"/>
                                        </p:tgtEl>
                                      </p:cBhvr>
                                    </p:animEffect>
                                  </p:childTnLst>
                                </p:cTn>
                              </p:par>
                            </p:childTnLst>
                          </p:cTn>
                        </p:par>
                        <p:par>
                          <p:cTn id="123" fill="hold">
                            <p:stCondLst>
                              <p:cond delay="8549"/>
                            </p:stCondLst>
                            <p:childTnLst>
                              <p:par>
                                <p:cTn id="124" presetID="53" presetClass="entr" presetSubtype="16" fill="hold" grpId="0" nodeType="afterEffect">
                                  <p:stCondLst>
                                    <p:cond delay="0"/>
                                  </p:stCondLst>
                                  <p:iterate type="lt">
                                    <p:tmPct val="10000"/>
                                  </p:iterate>
                                  <p:childTnLst>
                                    <p:set>
                                      <p:cBhvr>
                                        <p:cTn id="125" dur="1" fill="hold">
                                          <p:stCondLst>
                                            <p:cond delay="0"/>
                                          </p:stCondLst>
                                        </p:cTn>
                                        <p:tgtEl>
                                          <p:spTgt spid="19"/>
                                        </p:tgtEl>
                                        <p:attrNameLst>
                                          <p:attrName>style.visibility</p:attrName>
                                        </p:attrNameLst>
                                      </p:cBhvr>
                                      <p:to>
                                        <p:strVal val="visible"/>
                                      </p:to>
                                    </p:set>
                                    <p:anim calcmode="lin" valueType="num">
                                      <p:cBhvr>
                                        <p:cTn id="126" dur="250" fill="hold"/>
                                        <p:tgtEl>
                                          <p:spTgt spid="19"/>
                                        </p:tgtEl>
                                        <p:attrNameLst>
                                          <p:attrName>ppt_w</p:attrName>
                                        </p:attrNameLst>
                                      </p:cBhvr>
                                      <p:tavLst>
                                        <p:tav tm="0">
                                          <p:val>
                                            <p:fltVal val="0"/>
                                          </p:val>
                                        </p:tav>
                                        <p:tav tm="100000">
                                          <p:val>
                                            <p:strVal val="#ppt_w"/>
                                          </p:val>
                                        </p:tav>
                                      </p:tavLst>
                                    </p:anim>
                                    <p:anim calcmode="lin" valueType="num">
                                      <p:cBhvr>
                                        <p:cTn id="127" dur="250" fill="hold"/>
                                        <p:tgtEl>
                                          <p:spTgt spid="19"/>
                                        </p:tgtEl>
                                        <p:attrNameLst>
                                          <p:attrName>ppt_h</p:attrName>
                                        </p:attrNameLst>
                                      </p:cBhvr>
                                      <p:tavLst>
                                        <p:tav tm="0">
                                          <p:val>
                                            <p:fltVal val="0"/>
                                          </p:val>
                                        </p:tav>
                                        <p:tav tm="100000">
                                          <p:val>
                                            <p:strVal val="#ppt_h"/>
                                          </p:val>
                                        </p:tav>
                                      </p:tavLst>
                                    </p:anim>
                                    <p:animEffect transition="in" filter="fade">
                                      <p:cBhvr>
                                        <p:cTn id="128" dur="250"/>
                                        <p:tgtEl>
                                          <p:spTgt spid="19"/>
                                        </p:tgtEl>
                                      </p:cBhvr>
                                    </p:animEffect>
                                  </p:childTnLst>
                                </p:cTn>
                              </p:par>
                            </p:childTnLst>
                          </p:cTn>
                        </p:par>
                        <p:par>
                          <p:cTn id="129" fill="hold">
                            <p:stCondLst>
                              <p:cond delay="8974"/>
                            </p:stCondLst>
                            <p:childTnLst>
                              <p:par>
                                <p:cTn id="130" presetID="53" presetClass="entr" presetSubtype="16" fill="hold" grpId="0" nodeType="afterEffect">
                                  <p:stCondLst>
                                    <p:cond delay="0"/>
                                  </p:stCondLst>
                                  <p:childTnLst>
                                    <p:set>
                                      <p:cBhvr>
                                        <p:cTn id="131" dur="1" fill="hold">
                                          <p:stCondLst>
                                            <p:cond delay="0"/>
                                          </p:stCondLst>
                                        </p:cTn>
                                        <p:tgtEl>
                                          <p:spTgt spid="15"/>
                                        </p:tgtEl>
                                        <p:attrNameLst>
                                          <p:attrName>style.visibility</p:attrName>
                                        </p:attrNameLst>
                                      </p:cBhvr>
                                      <p:to>
                                        <p:strVal val="visible"/>
                                      </p:to>
                                    </p:set>
                                    <p:anim calcmode="lin" valueType="num">
                                      <p:cBhvr>
                                        <p:cTn id="132" dur="250" fill="hold"/>
                                        <p:tgtEl>
                                          <p:spTgt spid="15"/>
                                        </p:tgtEl>
                                        <p:attrNameLst>
                                          <p:attrName>ppt_w</p:attrName>
                                        </p:attrNameLst>
                                      </p:cBhvr>
                                      <p:tavLst>
                                        <p:tav tm="0">
                                          <p:val>
                                            <p:fltVal val="0"/>
                                          </p:val>
                                        </p:tav>
                                        <p:tav tm="100000">
                                          <p:val>
                                            <p:strVal val="#ppt_w"/>
                                          </p:val>
                                        </p:tav>
                                      </p:tavLst>
                                    </p:anim>
                                    <p:anim calcmode="lin" valueType="num">
                                      <p:cBhvr>
                                        <p:cTn id="133" dur="250" fill="hold"/>
                                        <p:tgtEl>
                                          <p:spTgt spid="15"/>
                                        </p:tgtEl>
                                        <p:attrNameLst>
                                          <p:attrName>ppt_h</p:attrName>
                                        </p:attrNameLst>
                                      </p:cBhvr>
                                      <p:tavLst>
                                        <p:tav tm="0">
                                          <p:val>
                                            <p:fltVal val="0"/>
                                          </p:val>
                                        </p:tav>
                                        <p:tav tm="100000">
                                          <p:val>
                                            <p:strVal val="#ppt_h"/>
                                          </p:val>
                                        </p:tav>
                                      </p:tavLst>
                                    </p:anim>
                                    <p:animEffect transition="in" filter="fade">
                                      <p:cBhvr>
                                        <p:cTn id="134" dur="250"/>
                                        <p:tgtEl>
                                          <p:spTgt spid="15"/>
                                        </p:tgtEl>
                                      </p:cBhvr>
                                    </p:animEffect>
                                  </p:childTnLst>
                                </p:cTn>
                              </p:par>
                            </p:childTnLst>
                          </p:cTn>
                        </p:par>
                        <p:par>
                          <p:cTn id="135" fill="hold">
                            <p:stCondLst>
                              <p:cond delay="9474"/>
                            </p:stCondLst>
                            <p:childTnLst>
                              <p:par>
                                <p:cTn id="136" presetID="53" presetClass="entr" presetSubtype="16" fill="hold" grpId="0" nodeType="afterEffect">
                                  <p:stCondLst>
                                    <p:cond delay="0"/>
                                  </p:stCondLst>
                                  <p:childTnLst>
                                    <p:set>
                                      <p:cBhvr>
                                        <p:cTn id="137" dur="1" fill="hold">
                                          <p:stCondLst>
                                            <p:cond delay="0"/>
                                          </p:stCondLst>
                                        </p:cTn>
                                        <p:tgtEl>
                                          <p:spTgt spid="29"/>
                                        </p:tgtEl>
                                        <p:attrNameLst>
                                          <p:attrName>style.visibility</p:attrName>
                                        </p:attrNameLst>
                                      </p:cBhvr>
                                      <p:to>
                                        <p:strVal val="visible"/>
                                      </p:to>
                                    </p:set>
                                    <p:anim calcmode="lin" valueType="num">
                                      <p:cBhvr>
                                        <p:cTn id="138" dur="250" fill="hold"/>
                                        <p:tgtEl>
                                          <p:spTgt spid="29"/>
                                        </p:tgtEl>
                                        <p:attrNameLst>
                                          <p:attrName>ppt_w</p:attrName>
                                        </p:attrNameLst>
                                      </p:cBhvr>
                                      <p:tavLst>
                                        <p:tav tm="0">
                                          <p:val>
                                            <p:fltVal val="0"/>
                                          </p:val>
                                        </p:tav>
                                        <p:tav tm="100000">
                                          <p:val>
                                            <p:strVal val="#ppt_w"/>
                                          </p:val>
                                        </p:tav>
                                      </p:tavLst>
                                    </p:anim>
                                    <p:anim calcmode="lin" valueType="num">
                                      <p:cBhvr>
                                        <p:cTn id="139" dur="250" fill="hold"/>
                                        <p:tgtEl>
                                          <p:spTgt spid="29"/>
                                        </p:tgtEl>
                                        <p:attrNameLst>
                                          <p:attrName>ppt_h</p:attrName>
                                        </p:attrNameLst>
                                      </p:cBhvr>
                                      <p:tavLst>
                                        <p:tav tm="0">
                                          <p:val>
                                            <p:fltVal val="0"/>
                                          </p:val>
                                        </p:tav>
                                        <p:tav tm="100000">
                                          <p:val>
                                            <p:strVal val="#ppt_h"/>
                                          </p:val>
                                        </p:tav>
                                      </p:tavLst>
                                    </p:anim>
                                    <p:animEffect transition="in" filter="fade">
                                      <p:cBhvr>
                                        <p:cTn id="140" dur="250"/>
                                        <p:tgtEl>
                                          <p:spTgt spid="29"/>
                                        </p:tgtEl>
                                      </p:cBhvr>
                                    </p:animEffect>
                                  </p:childTnLst>
                                </p:cTn>
                              </p:par>
                            </p:childTnLst>
                          </p:cTn>
                        </p:par>
                        <p:par>
                          <p:cTn id="141" fill="hold">
                            <p:stCondLst>
                              <p:cond delay="9974"/>
                            </p:stCondLst>
                            <p:childTnLst>
                              <p:par>
                                <p:cTn id="142" presetID="53" presetClass="entr" presetSubtype="16" fill="hold" grpId="0" nodeType="afterEffect">
                                  <p:stCondLst>
                                    <p:cond delay="0"/>
                                  </p:stCondLst>
                                  <p:childTnLst>
                                    <p:set>
                                      <p:cBhvr>
                                        <p:cTn id="143" dur="1" fill="hold">
                                          <p:stCondLst>
                                            <p:cond delay="0"/>
                                          </p:stCondLst>
                                        </p:cTn>
                                        <p:tgtEl>
                                          <p:spTgt spid="25"/>
                                        </p:tgtEl>
                                        <p:attrNameLst>
                                          <p:attrName>style.visibility</p:attrName>
                                        </p:attrNameLst>
                                      </p:cBhvr>
                                      <p:to>
                                        <p:strVal val="visible"/>
                                      </p:to>
                                    </p:set>
                                    <p:anim calcmode="lin" valueType="num">
                                      <p:cBhvr>
                                        <p:cTn id="144" dur="250" fill="hold"/>
                                        <p:tgtEl>
                                          <p:spTgt spid="25"/>
                                        </p:tgtEl>
                                        <p:attrNameLst>
                                          <p:attrName>ppt_w</p:attrName>
                                        </p:attrNameLst>
                                      </p:cBhvr>
                                      <p:tavLst>
                                        <p:tav tm="0">
                                          <p:val>
                                            <p:fltVal val="0"/>
                                          </p:val>
                                        </p:tav>
                                        <p:tav tm="100000">
                                          <p:val>
                                            <p:strVal val="#ppt_w"/>
                                          </p:val>
                                        </p:tav>
                                      </p:tavLst>
                                    </p:anim>
                                    <p:anim calcmode="lin" valueType="num">
                                      <p:cBhvr>
                                        <p:cTn id="145" dur="250" fill="hold"/>
                                        <p:tgtEl>
                                          <p:spTgt spid="25"/>
                                        </p:tgtEl>
                                        <p:attrNameLst>
                                          <p:attrName>ppt_h</p:attrName>
                                        </p:attrNameLst>
                                      </p:cBhvr>
                                      <p:tavLst>
                                        <p:tav tm="0">
                                          <p:val>
                                            <p:fltVal val="0"/>
                                          </p:val>
                                        </p:tav>
                                        <p:tav tm="100000">
                                          <p:val>
                                            <p:strVal val="#ppt_h"/>
                                          </p:val>
                                        </p:tav>
                                      </p:tavLst>
                                    </p:anim>
                                    <p:animEffect transition="in" filter="fade">
                                      <p:cBhvr>
                                        <p:cTn id="146" dur="250"/>
                                        <p:tgtEl>
                                          <p:spTgt spid="25"/>
                                        </p:tgtEl>
                                      </p:cBhvr>
                                    </p:animEffect>
                                  </p:childTnLst>
                                </p:cTn>
                              </p:par>
                            </p:childTnLst>
                          </p:cTn>
                        </p:par>
                        <p:par>
                          <p:cTn id="147" fill="hold">
                            <p:stCondLst>
                              <p:cond delay="10474"/>
                            </p:stCondLst>
                            <p:childTnLst>
                              <p:par>
                                <p:cTn id="148" presetID="53" presetClass="entr" presetSubtype="16" fill="hold" grpId="0" nodeType="afterEffect">
                                  <p:stCondLst>
                                    <p:cond delay="0"/>
                                  </p:stCondLst>
                                  <p:iterate type="lt">
                                    <p:tmPct val="10000"/>
                                  </p:iterate>
                                  <p:childTnLst>
                                    <p:set>
                                      <p:cBhvr>
                                        <p:cTn id="149" dur="1" fill="hold">
                                          <p:stCondLst>
                                            <p:cond delay="0"/>
                                          </p:stCondLst>
                                        </p:cTn>
                                        <p:tgtEl>
                                          <p:spTgt spid="24"/>
                                        </p:tgtEl>
                                        <p:attrNameLst>
                                          <p:attrName>style.visibility</p:attrName>
                                        </p:attrNameLst>
                                      </p:cBhvr>
                                      <p:to>
                                        <p:strVal val="visible"/>
                                      </p:to>
                                    </p:set>
                                    <p:anim calcmode="lin" valueType="num">
                                      <p:cBhvr>
                                        <p:cTn id="150" dur="250" fill="hold"/>
                                        <p:tgtEl>
                                          <p:spTgt spid="24"/>
                                        </p:tgtEl>
                                        <p:attrNameLst>
                                          <p:attrName>ppt_w</p:attrName>
                                        </p:attrNameLst>
                                      </p:cBhvr>
                                      <p:tavLst>
                                        <p:tav tm="0">
                                          <p:val>
                                            <p:fltVal val="0"/>
                                          </p:val>
                                        </p:tav>
                                        <p:tav tm="100000">
                                          <p:val>
                                            <p:strVal val="#ppt_w"/>
                                          </p:val>
                                        </p:tav>
                                      </p:tavLst>
                                    </p:anim>
                                    <p:anim calcmode="lin" valueType="num">
                                      <p:cBhvr>
                                        <p:cTn id="151" dur="250" fill="hold"/>
                                        <p:tgtEl>
                                          <p:spTgt spid="24"/>
                                        </p:tgtEl>
                                        <p:attrNameLst>
                                          <p:attrName>ppt_h</p:attrName>
                                        </p:attrNameLst>
                                      </p:cBhvr>
                                      <p:tavLst>
                                        <p:tav tm="0">
                                          <p:val>
                                            <p:fltVal val="0"/>
                                          </p:val>
                                        </p:tav>
                                        <p:tav tm="100000">
                                          <p:val>
                                            <p:strVal val="#ppt_h"/>
                                          </p:val>
                                        </p:tav>
                                      </p:tavLst>
                                    </p:anim>
                                    <p:animEffect transition="in" filter="fade">
                                      <p:cBhvr>
                                        <p:cTn id="152"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4" grpId="0" animBg="1"/>
      <p:bldP spid="5" grpId="0"/>
      <p:bldP spid="6" grpId="0" animBg="1"/>
      <p:bldP spid="7" grpId="0"/>
      <p:bldP spid="8" grpId="0" animBg="1"/>
      <p:bldP spid="9" grpId="0"/>
      <p:bldP spid="10" grpId="0" animBg="1"/>
      <p:bldP spid="11" grpId="0"/>
      <p:bldP spid="12" grpId="0" animBg="1"/>
      <p:bldP spid="13" grpId="0" animBg="1"/>
      <p:bldP spid="14" grpId="0" animBg="1"/>
      <p:bldP spid="15" grpId="0" animBg="1"/>
      <p:bldP spid="17" grpId="0"/>
      <p:bldP spid="18" grpId="0"/>
      <p:bldP spid="19" grpId="0"/>
      <p:bldP spid="20" grpId="0"/>
      <p:bldP spid="22" grpId="0"/>
      <p:bldP spid="23" grpId="0"/>
      <p:bldP spid="24" grpId="0"/>
      <p:bldP spid="25" grpId="0"/>
      <p:bldP spid="26" grpId="0"/>
      <p:bldP spid="27" grpId="0"/>
      <p:bldP spid="28"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0" y="581892"/>
            <a:ext cx="9144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028691" y="164056"/>
            <a:ext cx="3086619" cy="415498"/>
          </a:xfrm>
          <a:prstGeom prst="rect">
            <a:avLst/>
          </a:prstGeom>
          <a:noFill/>
        </p:spPr>
        <p:txBody>
          <a:bodyPr wrap="square" rtlCol="0">
            <a:spAutoFit/>
          </a:bodyPr>
          <a:lstStyle/>
          <a:p>
            <a:r>
              <a:rPr lang="zh-CN" altLang="en-US" sz="2100" b="1">
                <a:solidFill>
                  <a:srgbClr val="000000"/>
                </a:solidFill>
                <a:cs typeface="+mn-ea"/>
                <a:sym typeface="+mn-lt"/>
              </a:rPr>
              <a:t>点击添加您的标题内容</a:t>
            </a:r>
          </a:p>
        </p:txBody>
      </p:sp>
      <p:sp>
        <p:nvSpPr>
          <p:cNvPr id="4" name="矩形 3"/>
          <p:cNvSpPr/>
          <p:nvPr/>
        </p:nvSpPr>
        <p:spPr>
          <a:xfrm>
            <a:off x="1101440" y="1473379"/>
            <a:ext cx="2188836" cy="323165"/>
          </a:xfrm>
          <a:prstGeom prst="rect">
            <a:avLst/>
          </a:prstGeom>
        </p:spPr>
        <p:txBody>
          <a:bodyPr wrap="square">
            <a:spAutoFit/>
          </a:bodyPr>
          <a:lstStyle/>
          <a:p>
            <a:r>
              <a:rPr lang="zh-CN" altLang="en-US" sz="1500" b="1">
                <a:solidFill>
                  <a:schemeClr val="accent1"/>
                </a:solidFill>
                <a:cs typeface="+mn-ea"/>
                <a:sym typeface="+mn-lt"/>
              </a:rPr>
              <a:t>输入您的标题文字</a:t>
            </a:r>
          </a:p>
        </p:txBody>
      </p:sp>
      <p:sp>
        <p:nvSpPr>
          <p:cNvPr id="5" name="Freeform 23"/>
          <p:cNvSpPr/>
          <p:nvPr/>
        </p:nvSpPr>
        <p:spPr bwMode="auto">
          <a:xfrm>
            <a:off x="3725069" y="1977027"/>
            <a:ext cx="628854" cy="829073"/>
          </a:xfrm>
          <a:custGeom>
            <a:avLst/>
            <a:gdLst>
              <a:gd name="T0" fmla="*/ 1006 w 2917"/>
              <a:gd name="T1" fmla="*/ 0 h 3850"/>
              <a:gd name="T2" fmla="*/ 797 w 2917"/>
              <a:gd name="T3" fmla="*/ 449 h 3850"/>
              <a:gd name="T4" fmla="*/ 555 w 2917"/>
              <a:gd name="T5" fmla="*/ 1755 h 3850"/>
              <a:gd name="T6" fmla="*/ 555 w 2917"/>
              <a:gd name="T7" fmla="*/ 1882 h 3850"/>
              <a:gd name="T8" fmla="*/ 354 w 2917"/>
              <a:gd name="T9" fmla="*/ 1882 h 3850"/>
              <a:gd name="T10" fmla="*/ 159 w 2917"/>
              <a:gd name="T11" fmla="*/ 2270 h 3850"/>
              <a:gd name="T12" fmla="*/ 1171 w 2917"/>
              <a:gd name="T13" fmla="*/ 3636 h 3850"/>
              <a:gd name="T14" fmla="*/ 1747 w 2917"/>
              <a:gd name="T15" fmla="*/ 3636 h 3850"/>
              <a:gd name="T16" fmla="*/ 2759 w 2917"/>
              <a:gd name="T17" fmla="*/ 2270 h 3850"/>
              <a:gd name="T18" fmla="*/ 2563 w 2917"/>
              <a:gd name="T19" fmla="*/ 1882 h 3850"/>
              <a:gd name="T20" fmla="*/ 2367 w 2917"/>
              <a:gd name="T21" fmla="*/ 1882 h 3850"/>
              <a:gd name="T22" fmla="*/ 2367 w 2917"/>
              <a:gd name="T23" fmla="*/ 1783 h 3850"/>
              <a:gd name="T24" fmla="*/ 2366 w 2917"/>
              <a:gd name="T25" fmla="*/ 1731 h 3850"/>
              <a:gd name="T26" fmla="*/ 2510 w 2917"/>
              <a:gd name="T27" fmla="*/ 1040 h 3850"/>
              <a:gd name="T28" fmla="*/ 2574 w 2917"/>
              <a:gd name="T29" fmla="*/ 905 h 3850"/>
              <a:gd name="T30" fmla="*/ 1006 w 2917"/>
              <a:gd name="T31" fmla="*/ 0 h 3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17" h="3850">
                <a:moveTo>
                  <a:pt x="1006" y="0"/>
                </a:moveTo>
                <a:cubicBezTo>
                  <a:pt x="926" y="144"/>
                  <a:pt x="856" y="294"/>
                  <a:pt x="797" y="449"/>
                </a:cubicBezTo>
                <a:cubicBezTo>
                  <a:pt x="641" y="854"/>
                  <a:pt x="555" y="1295"/>
                  <a:pt x="555" y="1755"/>
                </a:cubicBezTo>
                <a:lnTo>
                  <a:pt x="555" y="1882"/>
                </a:lnTo>
                <a:lnTo>
                  <a:pt x="354" y="1882"/>
                </a:lnTo>
                <a:cubicBezTo>
                  <a:pt x="88" y="1882"/>
                  <a:pt x="0" y="2057"/>
                  <a:pt x="159" y="2270"/>
                </a:cubicBezTo>
                <a:lnTo>
                  <a:pt x="1171" y="3636"/>
                </a:lnTo>
                <a:cubicBezTo>
                  <a:pt x="1329" y="3850"/>
                  <a:pt x="1588" y="3850"/>
                  <a:pt x="1747" y="3636"/>
                </a:cubicBezTo>
                <a:lnTo>
                  <a:pt x="2759" y="2270"/>
                </a:lnTo>
                <a:cubicBezTo>
                  <a:pt x="2917" y="2057"/>
                  <a:pt x="2829" y="1882"/>
                  <a:pt x="2563" y="1882"/>
                </a:cubicBezTo>
                <a:lnTo>
                  <a:pt x="2367" y="1882"/>
                </a:lnTo>
                <a:lnTo>
                  <a:pt x="2367" y="1783"/>
                </a:lnTo>
                <a:cubicBezTo>
                  <a:pt x="2367" y="1764"/>
                  <a:pt x="2366" y="1750"/>
                  <a:pt x="2366" y="1731"/>
                </a:cubicBezTo>
                <a:cubicBezTo>
                  <a:pt x="2369" y="1486"/>
                  <a:pt x="2420" y="1253"/>
                  <a:pt x="2510" y="1040"/>
                </a:cubicBezTo>
                <a:cubicBezTo>
                  <a:pt x="2530" y="994"/>
                  <a:pt x="2551" y="949"/>
                  <a:pt x="2574" y="905"/>
                </a:cubicBezTo>
                <a:lnTo>
                  <a:pt x="1006" y="0"/>
                </a:lnTo>
                <a:close/>
              </a:path>
            </a:pathLst>
          </a:custGeom>
          <a:solidFill>
            <a:srgbClr val="0070C0"/>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6" name="Freeform 24"/>
          <p:cNvSpPr/>
          <p:nvPr/>
        </p:nvSpPr>
        <p:spPr bwMode="auto">
          <a:xfrm>
            <a:off x="3960066" y="1568132"/>
            <a:ext cx="1044330" cy="571514"/>
          </a:xfrm>
          <a:custGeom>
            <a:avLst/>
            <a:gdLst>
              <a:gd name="T0" fmla="*/ 4839 w 4839"/>
              <a:gd name="T1" fmla="*/ 435 h 2651"/>
              <a:gd name="T2" fmla="*/ 4744 w 4839"/>
              <a:gd name="T3" fmla="*/ 385 h 2651"/>
              <a:gd name="T4" fmla="*/ 3113 w 4839"/>
              <a:gd name="T5" fmla="*/ 0 h 2651"/>
              <a:gd name="T6" fmla="*/ 1637 w 4839"/>
              <a:gd name="T7" fmla="*/ 312 h 2651"/>
              <a:gd name="T8" fmla="*/ 0 w 4839"/>
              <a:gd name="T9" fmla="*/ 1745 h 2651"/>
              <a:gd name="T10" fmla="*/ 1569 w 4839"/>
              <a:gd name="T11" fmla="*/ 2651 h 2651"/>
              <a:gd name="T12" fmla="*/ 2376 w 4839"/>
              <a:gd name="T13" fmla="*/ 1965 h 2651"/>
              <a:gd name="T14" fmla="*/ 2506 w 4839"/>
              <a:gd name="T15" fmla="*/ 1914 h 2651"/>
              <a:gd name="T16" fmla="*/ 3113 w 4839"/>
              <a:gd name="T17" fmla="*/ 1811 h 2651"/>
              <a:gd name="T18" fmla="*/ 3838 w 4839"/>
              <a:gd name="T19" fmla="*/ 1960 h 2651"/>
              <a:gd name="T20" fmla="*/ 3933 w 4839"/>
              <a:gd name="T21" fmla="*/ 2004 h 2651"/>
              <a:gd name="T22" fmla="*/ 4839 w 4839"/>
              <a:gd name="T23" fmla="*/ 435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39" h="2651">
                <a:moveTo>
                  <a:pt x="4839" y="435"/>
                </a:moveTo>
                <a:cubicBezTo>
                  <a:pt x="4808" y="418"/>
                  <a:pt x="4776" y="401"/>
                  <a:pt x="4744" y="385"/>
                </a:cubicBezTo>
                <a:cubicBezTo>
                  <a:pt x="4253" y="139"/>
                  <a:pt x="3699" y="0"/>
                  <a:pt x="3113" y="0"/>
                </a:cubicBezTo>
                <a:cubicBezTo>
                  <a:pt x="2588" y="0"/>
                  <a:pt x="2088" y="112"/>
                  <a:pt x="1637" y="312"/>
                </a:cubicBezTo>
                <a:cubicBezTo>
                  <a:pt x="962" y="612"/>
                  <a:pt x="387" y="1116"/>
                  <a:pt x="0" y="1745"/>
                </a:cubicBezTo>
                <a:lnTo>
                  <a:pt x="1569" y="2651"/>
                </a:lnTo>
                <a:cubicBezTo>
                  <a:pt x="1764" y="2350"/>
                  <a:pt x="2045" y="2110"/>
                  <a:pt x="2376" y="1965"/>
                </a:cubicBezTo>
                <a:cubicBezTo>
                  <a:pt x="2419" y="1946"/>
                  <a:pt x="2462" y="1929"/>
                  <a:pt x="2506" y="1914"/>
                </a:cubicBezTo>
                <a:cubicBezTo>
                  <a:pt x="2696" y="1847"/>
                  <a:pt x="2900" y="1811"/>
                  <a:pt x="3113" y="1811"/>
                </a:cubicBezTo>
                <a:cubicBezTo>
                  <a:pt x="3370" y="1811"/>
                  <a:pt x="3616" y="1864"/>
                  <a:pt x="3838" y="1960"/>
                </a:cubicBezTo>
                <a:cubicBezTo>
                  <a:pt x="3870" y="1974"/>
                  <a:pt x="3902" y="1989"/>
                  <a:pt x="3933" y="2004"/>
                </a:cubicBezTo>
                <a:lnTo>
                  <a:pt x="4839" y="435"/>
                </a:lnTo>
                <a:close/>
              </a:path>
            </a:pathLst>
          </a:custGeom>
          <a:solidFill>
            <a:schemeClr val="accent2"/>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7" name="Freeform 25"/>
          <p:cNvSpPr/>
          <p:nvPr/>
        </p:nvSpPr>
        <p:spPr bwMode="auto">
          <a:xfrm>
            <a:off x="4841779" y="1680931"/>
            <a:ext cx="577154" cy="1044330"/>
          </a:xfrm>
          <a:custGeom>
            <a:avLst/>
            <a:gdLst>
              <a:gd name="T0" fmla="*/ 2190 w 2678"/>
              <a:gd name="T1" fmla="*/ 4846 h 4846"/>
              <a:gd name="T2" fmla="*/ 2678 w 2678"/>
              <a:gd name="T3" fmla="*/ 3129 h 4846"/>
              <a:gd name="T4" fmla="*/ 2470 w 2678"/>
              <a:gd name="T5" fmla="*/ 1915 h 4846"/>
              <a:gd name="T6" fmla="*/ 905 w 2678"/>
              <a:gd name="T7" fmla="*/ 0 h 4846"/>
              <a:gd name="T8" fmla="*/ 0 w 2678"/>
              <a:gd name="T9" fmla="*/ 1568 h 4846"/>
              <a:gd name="T10" fmla="*/ 763 w 2678"/>
              <a:gd name="T11" fmla="*/ 2520 h 4846"/>
              <a:gd name="T12" fmla="*/ 779 w 2678"/>
              <a:gd name="T13" fmla="*/ 2566 h 4846"/>
              <a:gd name="T14" fmla="*/ 867 w 2678"/>
              <a:gd name="T15" fmla="*/ 3129 h 4846"/>
              <a:gd name="T16" fmla="*/ 628 w 2678"/>
              <a:gd name="T17" fmla="*/ 3926 h 4846"/>
              <a:gd name="T18" fmla="*/ 619 w 2678"/>
              <a:gd name="T19" fmla="*/ 3939 h 4846"/>
              <a:gd name="T20" fmla="*/ 2190 w 2678"/>
              <a:gd name="T21" fmla="*/ 4846 h 4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8" h="4846">
                <a:moveTo>
                  <a:pt x="2190" y="4846"/>
                </a:moveTo>
                <a:cubicBezTo>
                  <a:pt x="2475" y="4387"/>
                  <a:pt x="2678" y="3830"/>
                  <a:pt x="2678" y="3129"/>
                </a:cubicBezTo>
                <a:cubicBezTo>
                  <a:pt x="2678" y="2704"/>
                  <a:pt x="2604" y="2295"/>
                  <a:pt x="2470" y="1915"/>
                </a:cubicBezTo>
                <a:cubicBezTo>
                  <a:pt x="2185" y="1110"/>
                  <a:pt x="1626" y="434"/>
                  <a:pt x="905" y="0"/>
                </a:cubicBezTo>
                <a:lnTo>
                  <a:pt x="0" y="1568"/>
                </a:lnTo>
                <a:cubicBezTo>
                  <a:pt x="351" y="1788"/>
                  <a:pt x="623" y="2123"/>
                  <a:pt x="763" y="2520"/>
                </a:cubicBezTo>
                <a:cubicBezTo>
                  <a:pt x="769" y="2535"/>
                  <a:pt x="774" y="2551"/>
                  <a:pt x="779" y="2566"/>
                </a:cubicBezTo>
                <a:cubicBezTo>
                  <a:pt x="836" y="2744"/>
                  <a:pt x="867" y="2933"/>
                  <a:pt x="867" y="3129"/>
                </a:cubicBezTo>
                <a:cubicBezTo>
                  <a:pt x="867" y="3440"/>
                  <a:pt x="782" y="3690"/>
                  <a:pt x="628" y="3926"/>
                </a:cubicBezTo>
                <a:cubicBezTo>
                  <a:pt x="626" y="3930"/>
                  <a:pt x="622" y="3935"/>
                  <a:pt x="619" y="3939"/>
                </a:cubicBezTo>
                <a:lnTo>
                  <a:pt x="2190" y="4846"/>
                </a:lnTo>
                <a:close/>
              </a:path>
            </a:pathLst>
          </a:custGeom>
          <a:solidFill>
            <a:schemeClr val="accent3"/>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8" name="Freeform 26"/>
          <p:cNvSpPr/>
          <p:nvPr/>
        </p:nvSpPr>
        <p:spPr bwMode="auto">
          <a:xfrm>
            <a:off x="4505262" y="2559822"/>
            <a:ext cx="787712" cy="866672"/>
          </a:xfrm>
          <a:custGeom>
            <a:avLst/>
            <a:gdLst>
              <a:gd name="T0" fmla="*/ 1403 w 3656"/>
              <a:gd name="T1" fmla="*/ 676 h 4019"/>
              <a:gd name="T2" fmla="*/ 744 w 3656"/>
              <a:gd name="T3" fmla="*/ 1318 h 4019"/>
              <a:gd name="T4" fmla="*/ 0 w 3656"/>
              <a:gd name="T5" fmla="*/ 3113 h 4019"/>
              <a:gd name="T6" fmla="*/ 906 w 3656"/>
              <a:gd name="T7" fmla="*/ 4019 h 4019"/>
              <a:gd name="T8" fmla="*/ 1811 w 3656"/>
              <a:gd name="T9" fmla="*/ 3113 h 4019"/>
              <a:gd name="T10" fmla="*/ 2185 w 3656"/>
              <a:gd name="T11" fmla="*/ 2427 h 4019"/>
              <a:gd name="T12" fmla="*/ 2616 w 3656"/>
              <a:gd name="T13" fmla="*/ 2021 h 4019"/>
              <a:gd name="T14" fmla="*/ 3656 w 3656"/>
              <a:gd name="T15" fmla="*/ 911 h 4019"/>
              <a:gd name="T16" fmla="*/ 2078 w 3656"/>
              <a:gd name="T17" fmla="*/ 0 h 4019"/>
              <a:gd name="T18" fmla="*/ 1403 w 3656"/>
              <a:gd name="T19" fmla="*/ 676 h 4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56" h="4019">
                <a:moveTo>
                  <a:pt x="1403" y="676"/>
                </a:moveTo>
                <a:cubicBezTo>
                  <a:pt x="1189" y="869"/>
                  <a:pt x="957" y="1079"/>
                  <a:pt x="744" y="1318"/>
                </a:cubicBezTo>
                <a:cubicBezTo>
                  <a:pt x="336" y="1776"/>
                  <a:pt x="0" y="2343"/>
                  <a:pt x="0" y="3113"/>
                </a:cubicBezTo>
                <a:cubicBezTo>
                  <a:pt x="0" y="3613"/>
                  <a:pt x="405" y="4019"/>
                  <a:pt x="906" y="4019"/>
                </a:cubicBezTo>
                <a:cubicBezTo>
                  <a:pt x="1406" y="4019"/>
                  <a:pt x="1811" y="3613"/>
                  <a:pt x="1811" y="3113"/>
                </a:cubicBezTo>
                <a:cubicBezTo>
                  <a:pt x="1811" y="2884"/>
                  <a:pt x="1928" y="2691"/>
                  <a:pt x="2185" y="2427"/>
                </a:cubicBezTo>
                <a:cubicBezTo>
                  <a:pt x="2300" y="2309"/>
                  <a:pt x="2443" y="2177"/>
                  <a:pt x="2616" y="2021"/>
                </a:cubicBezTo>
                <a:cubicBezTo>
                  <a:pt x="2949" y="1721"/>
                  <a:pt x="3340" y="1367"/>
                  <a:pt x="3656" y="911"/>
                </a:cubicBezTo>
                <a:lnTo>
                  <a:pt x="2078" y="0"/>
                </a:lnTo>
                <a:cubicBezTo>
                  <a:pt x="1907" y="216"/>
                  <a:pt x="1678" y="428"/>
                  <a:pt x="1403" y="676"/>
                </a:cubicBezTo>
                <a:close/>
              </a:path>
            </a:pathLst>
          </a:custGeom>
          <a:solidFill>
            <a:schemeClr val="accent4"/>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9" name="Freeform 28"/>
          <p:cNvSpPr>
            <a:spLocks noEditPoints="1"/>
          </p:cNvSpPr>
          <p:nvPr/>
        </p:nvSpPr>
        <p:spPr bwMode="auto">
          <a:xfrm>
            <a:off x="4563541" y="2168786"/>
            <a:ext cx="211499" cy="449316"/>
          </a:xfrm>
          <a:custGeom>
            <a:avLst/>
            <a:gdLst>
              <a:gd name="T0" fmla="*/ 378 w 977"/>
              <a:gd name="T1" fmla="*/ 550 h 2086"/>
              <a:gd name="T2" fmla="*/ 390 w 977"/>
              <a:gd name="T3" fmla="*/ 531 h 2086"/>
              <a:gd name="T4" fmla="*/ 375 w 977"/>
              <a:gd name="T5" fmla="*/ 506 h 2086"/>
              <a:gd name="T6" fmla="*/ 351 w 977"/>
              <a:gd name="T7" fmla="*/ 506 h 2086"/>
              <a:gd name="T8" fmla="*/ 336 w 977"/>
              <a:gd name="T9" fmla="*/ 531 h 2086"/>
              <a:gd name="T10" fmla="*/ 348 w 977"/>
              <a:gd name="T11" fmla="*/ 550 h 2086"/>
              <a:gd name="T12" fmla="*/ 378 w 977"/>
              <a:gd name="T13" fmla="*/ 550 h 2086"/>
              <a:gd name="T14" fmla="*/ 939 w 977"/>
              <a:gd name="T15" fmla="*/ 151 h 2086"/>
              <a:gd name="T16" fmla="*/ 933 w 977"/>
              <a:gd name="T17" fmla="*/ 148 h 2086"/>
              <a:gd name="T18" fmla="*/ 817 w 977"/>
              <a:gd name="T19" fmla="*/ 175 h 2086"/>
              <a:gd name="T20" fmla="*/ 611 w 977"/>
              <a:gd name="T21" fmla="*/ 485 h 2086"/>
              <a:gd name="T22" fmla="*/ 538 w 977"/>
              <a:gd name="T23" fmla="*/ 519 h 2086"/>
              <a:gd name="T24" fmla="*/ 538 w 977"/>
              <a:gd name="T25" fmla="*/ 519 h 2086"/>
              <a:gd name="T26" fmla="*/ 487 w 977"/>
              <a:gd name="T27" fmla="*/ 520 h 2086"/>
              <a:gd name="T28" fmla="*/ 487 w 977"/>
              <a:gd name="T29" fmla="*/ 520 h 2086"/>
              <a:gd name="T30" fmla="*/ 363 w 977"/>
              <a:gd name="T31" fmla="*/ 735 h 2086"/>
              <a:gd name="T32" fmla="*/ 238 w 977"/>
              <a:gd name="T33" fmla="*/ 518 h 2086"/>
              <a:gd name="T34" fmla="*/ 0 w 977"/>
              <a:gd name="T35" fmla="*/ 741 h 2086"/>
              <a:gd name="T36" fmla="*/ 0 w 977"/>
              <a:gd name="T37" fmla="*/ 1267 h 2086"/>
              <a:gd name="T38" fmla="*/ 80 w 977"/>
              <a:gd name="T39" fmla="*/ 1346 h 2086"/>
              <a:gd name="T40" fmla="*/ 110 w 977"/>
              <a:gd name="T41" fmla="*/ 1346 h 2086"/>
              <a:gd name="T42" fmla="*/ 110 w 977"/>
              <a:gd name="T43" fmla="*/ 801 h 2086"/>
              <a:gd name="T44" fmla="*/ 124 w 977"/>
              <a:gd name="T45" fmla="*/ 787 h 2086"/>
              <a:gd name="T46" fmla="*/ 138 w 977"/>
              <a:gd name="T47" fmla="*/ 801 h 2086"/>
              <a:gd name="T48" fmla="*/ 138 w 977"/>
              <a:gd name="T49" fmla="*/ 2019 h 2086"/>
              <a:gd name="T50" fmla="*/ 232 w 977"/>
              <a:gd name="T51" fmla="*/ 2086 h 2086"/>
              <a:gd name="T52" fmla="*/ 235 w 977"/>
              <a:gd name="T53" fmla="*/ 2086 h 2086"/>
              <a:gd name="T54" fmla="*/ 334 w 977"/>
              <a:gd name="T55" fmla="*/ 2000 h 2086"/>
              <a:gd name="T56" fmla="*/ 334 w 977"/>
              <a:gd name="T57" fmla="*/ 1346 h 2086"/>
              <a:gd name="T58" fmla="*/ 386 w 977"/>
              <a:gd name="T59" fmla="*/ 1346 h 2086"/>
              <a:gd name="T60" fmla="*/ 386 w 977"/>
              <a:gd name="T61" fmla="*/ 2000 h 2086"/>
              <a:gd name="T62" fmla="*/ 486 w 977"/>
              <a:gd name="T63" fmla="*/ 2086 h 2086"/>
              <a:gd name="T64" fmla="*/ 488 w 977"/>
              <a:gd name="T65" fmla="*/ 2086 h 2086"/>
              <a:gd name="T66" fmla="*/ 582 w 977"/>
              <a:gd name="T67" fmla="*/ 2019 h 2086"/>
              <a:gd name="T68" fmla="*/ 582 w 977"/>
              <a:gd name="T69" fmla="*/ 923 h 2086"/>
              <a:gd name="T70" fmla="*/ 588 w 977"/>
              <a:gd name="T71" fmla="*/ 829 h 2086"/>
              <a:gd name="T72" fmla="*/ 635 w 977"/>
              <a:gd name="T73" fmla="*/ 746 h 2086"/>
              <a:gd name="T74" fmla="*/ 946 w 977"/>
              <a:gd name="T75" fmla="*/ 270 h 2086"/>
              <a:gd name="T76" fmla="*/ 939 w 977"/>
              <a:gd name="T77" fmla="*/ 151 h 2086"/>
              <a:gd name="T78" fmla="*/ 362 w 977"/>
              <a:gd name="T79" fmla="*/ 462 h 2086"/>
              <a:gd name="T80" fmla="*/ 593 w 977"/>
              <a:gd name="T81" fmla="*/ 231 h 2086"/>
              <a:gd name="T82" fmla="*/ 362 w 977"/>
              <a:gd name="T83" fmla="*/ 0 h 2086"/>
              <a:gd name="T84" fmla="*/ 131 w 977"/>
              <a:gd name="T85" fmla="*/ 231 h 2086"/>
              <a:gd name="T86" fmla="*/ 362 w 977"/>
              <a:gd name="T87" fmla="*/ 462 h 2086"/>
              <a:gd name="T88" fmla="*/ 363 w 977"/>
              <a:gd name="T89" fmla="*/ 706 h 2086"/>
              <a:gd name="T90" fmla="*/ 405 w 977"/>
              <a:gd name="T91" fmla="*/ 634 h 2086"/>
              <a:gd name="T92" fmla="*/ 386 w 977"/>
              <a:gd name="T93" fmla="*/ 552 h 2086"/>
              <a:gd name="T94" fmla="*/ 385 w 977"/>
              <a:gd name="T95" fmla="*/ 553 h 2086"/>
              <a:gd name="T96" fmla="*/ 363 w 977"/>
              <a:gd name="T97" fmla="*/ 567 h 2086"/>
              <a:gd name="T98" fmla="*/ 341 w 977"/>
              <a:gd name="T99" fmla="*/ 553 h 2086"/>
              <a:gd name="T100" fmla="*/ 340 w 977"/>
              <a:gd name="T101" fmla="*/ 552 h 2086"/>
              <a:gd name="T102" fmla="*/ 321 w 977"/>
              <a:gd name="T103" fmla="*/ 634 h 2086"/>
              <a:gd name="T104" fmla="*/ 363 w 977"/>
              <a:gd name="T105" fmla="*/ 706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7" h="2086">
                <a:moveTo>
                  <a:pt x="378" y="550"/>
                </a:moveTo>
                <a:lnTo>
                  <a:pt x="390" y="531"/>
                </a:lnTo>
                <a:cubicBezTo>
                  <a:pt x="399" y="517"/>
                  <a:pt x="392" y="506"/>
                  <a:pt x="375" y="506"/>
                </a:cubicBezTo>
                <a:lnTo>
                  <a:pt x="351" y="506"/>
                </a:lnTo>
                <a:cubicBezTo>
                  <a:pt x="335" y="506"/>
                  <a:pt x="328" y="517"/>
                  <a:pt x="336" y="531"/>
                </a:cubicBezTo>
                <a:lnTo>
                  <a:pt x="348" y="550"/>
                </a:lnTo>
                <a:cubicBezTo>
                  <a:pt x="356" y="563"/>
                  <a:pt x="370" y="563"/>
                  <a:pt x="378" y="550"/>
                </a:cubicBezTo>
                <a:close/>
                <a:moveTo>
                  <a:pt x="939" y="151"/>
                </a:moveTo>
                <a:lnTo>
                  <a:pt x="933" y="148"/>
                </a:lnTo>
                <a:cubicBezTo>
                  <a:pt x="897" y="124"/>
                  <a:pt x="840" y="139"/>
                  <a:pt x="817" y="175"/>
                </a:cubicBezTo>
                <a:lnTo>
                  <a:pt x="611" y="485"/>
                </a:lnTo>
                <a:cubicBezTo>
                  <a:pt x="584" y="519"/>
                  <a:pt x="566" y="519"/>
                  <a:pt x="538" y="519"/>
                </a:cubicBezTo>
                <a:cubicBezTo>
                  <a:pt x="538" y="519"/>
                  <a:pt x="538" y="519"/>
                  <a:pt x="538" y="519"/>
                </a:cubicBezTo>
                <a:cubicBezTo>
                  <a:pt x="531" y="519"/>
                  <a:pt x="487" y="520"/>
                  <a:pt x="487" y="520"/>
                </a:cubicBezTo>
                <a:cubicBezTo>
                  <a:pt x="487" y="520"/>
                  <a:pt x="487" y="520"/>
                  <a:pt x="487" y="520"/>
                </a:cubicBezTo>
                <a:lnTo>
                  <a:pt x="363" y="735"/>
                </a:lnTo>
                <a:lnTo>
                  <a:pt x="238" y="518"/>
                </a:lnTo>
                <a:cubicBezTo>
                  <a:pt x="99" y="553"/>
                  <a:pt x="0" y="642"/>
                  <a:pt x="0" y="741"/>
                </a:cubicBezTo>
                <a:lnTo>
                  <a:pt x="0" y="1267"/>
                </a:lnTo>
                <a:cubicBezTo>
                  <a:pt x="0" y="1311"/>
                  <a:pt x="36" y="1346"/>
                  <a:pt x="80" y="1346"/>
                </a:cubicBezTo>
                <a:lnTo>
                  <a:pt x="110" y="1346"/>
                </a:lnTo>
                <a:lnTo>
                  <a:pt x="110" y="801"/>
                </a:lnTo>
                <a:cubicBezTo>
                  <a:pt x="110" y="794"/>
                  <a:pt x="117" y="787"/>
                  <a:pt x="124" y="787"/>
                </a:cubicBezTo>
                <a:cubicBezTo>
                  <a:pt x="132" y="787"/>
                  <a:pt x="138" y="794"/>
                  <a:pt x="138" y="801"/>
                </a:cubicBezTo>
                <a:lnTo>
                  <a:pt x="138" y="2019"/>
                </a:lnTo>
                <a:cubicBezTo>
                  <a:pt x="152" y="2058"/>
                  <a:pt x="188" y="2086"/>
                  <a:pt x="232" y="2086"/>
                </a:cubicBezTo>
                <a:lnTo>
                  <a:pt x="235" y="2086"/>
                </a:lnTo>
                <a:cubicBezTo>
                  <a:pt x="289" y="2086"/>
                  <a:pt x="334" y="2055"/>
                  <a:pt x="334" y="2000"/>
                </a:cubicBezTo>
                <a:lnTo>
                  <a:pt x="334" y="1346"/>
                </a:lnTo>
                <a:lnTo>
                  <a:pt x="386" y="1346"/>
                </a:lnTo>
                <a:lnTo>
                  <a:pt x="386" y="2000"/>
                </a:lnTo>
                <a:cubicBezTo>
                  <a:pt x="386" y="2055"/>
                  <a:pt x="431" y="2086"/>
                  <a:pt x="486" y="2086"/>
                </a:cubicBezTo>
                <a:lnTo>
                  <a:pt x="488" y="2086"/>
                </a:lnTo>
                <a:cubicBezTo>
                  <a:pt x="532" y="2086"/>
                  <a:pt x="568" y="2058"/>
                  <a:pt x="582" y="2019"/>
                </a:cubicBezTo>
                <a:lnTo>
                  <a:pt x="582" y="923"/>
                </a:lnTo>
                <a:cubicBezTo>
                  <a:pt x="582" y="923"/>
                  <a:pt x="580" y="856"/>
                  <a:pt x="588" y="829"/>
                </a:cubicBezTo>
                <a:cubicBezTo>
                  <a:pt x="594" y="809"/>
                  <a:pt x="612" y="780"/>
                  <a:pt x="635" y="746"/>
                </a:cubicBezTo>
                <a:cubicBezTo>
                  <a:pt x="744" y="586"/>
                  <a:pt x="946" y="270"/>
                  <a:pt x="946" y="270"/>
                </a:cubicBezTo>
                <a:cubicBezTo>
                  <a:pt x="970" y="234"/>
                  <a:pt x="977" y="177"/>
                  <a:pt x="939" y="151"/>
                </a:cubicBezTo>
                <a:close/>
                <a:moveTo>
                  <a:pt x="362" y="462"/>
                </a:moveTo>
                <a:cubicBezTo>
                  <a:pt x="490" y="462"/>
                  <a:pt x="593" y="359"/>
                  <a:pt x="593" y="231"/>
                </a:cubicBezTo>
                <a:cubicBezTo>
                  <a:pt x="593" y="104"/>
                  <a:pt x="490" y="0"/>
                  <a:pt x="362" y="0"/>
                </a:cubicBezTo>
                <a:cubicBezTo>
                  <a:pt x="235" y="0"/>
                  <a:pt x="131" y="104"/>
                  <a:pt x="131" y="231"/>
                </a:cubicBezTo>
                <a:cubicBezTo>
                  <a:pt x="131" y="359"/>
                  <a:pt x="235" y="462"/>
                  <a:pt x="362" y="462"/>
                </a:cubicBezTo>
                <a:close/>
                <a:moveTo>
                  <a:pt x="363" y="706"/>
                </a:moveTo>
                <a:lnTo>
                  <a:pt x="405" y="634"/>
                </a:lnTo>
                <a:lnTo>
                  <a:pt x="386" y="552"/>
                </a:lnTo>
                <a:lnTo>
                  <a:pt x="385" y="553"/>
                </a:lnTo>
                <a:cubicBezTo>
                  <a:pt x="380" y="562"/>
                  <a:pt x="372" y="567"/>
                  <a:pt x="363" y="567"/>
                </a:cubicBezTo>
                <a:cubicBezTo>
                  <a:pt x="354" y="567"/>
                  <a:pt x="346" y="562"/>
                  <a:pt x="341" y="553"/>
                </a:cubicBezTo>
                <a:lnTo>
                  <a:pt x="340" y="552"/>
                </a:lnTo>
                <a:lnTo>
                  <a:pt x="321" y="634"/>
                </a:lnTo>
                <a:lnTo>
                  <a:pt x="363" y="706"/>
                </a:lnTo>
                <a:close/>
              </a:path>
            </a:pathLst>
          </a:custGeom>
          <a:solidFill>
            <a:srgbClr val="0070C0"/>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0" name="椭圆 9"/>
          <p:cNvSpPr/>
          <p:nvPr/>
        </p:nvSpPr>
        <p:spPr>
          <a:xfrm>
            <a:off x="4412054" y="3562174"/>
            <a:ext cx="568991" cy="568991"/>
          </a:xfrm>
          <a:prstGeom prst="ellipse">
            <a:avLst/>
          </a:prstGeom>
          <a:solidFill>
            <a:srgbClr val="0070C0"/>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11" name="矩形 10"/>
          <p:cNvSpPr/>
          <p:nvPr/>
        </p:nvSpPr>
        <p:spPr>
          <a:xfrm>
            <a:off x="1101440" y="1732106"/>
            <a:ext cx="2340175" cy="900246"/>
          </a:xfrm>
          <a:prstGeom prst="rect">
            <a:avLst/>
          </a:prstGeom>
        </p:spPr>
        <p:txBody>
          <a:bodyPr wrap="square">
            <a:spAutoFit/>
          </a:bodyPr>
          <a:lstStyle/>
          <a:p>
            <a:pPr algn="just"/>
            <a:r>
              <a:rPr lang="zh-CN" altLang="en-US" sz="1050">
                <a:cs typeface="+mn-ea"/>
                <a:sym typeface="+mn-lt"/>
              </a:rPr>
              <a:t>在这里输入您的文字内容，或者将您的文字内容复制在这里。在这里输入您的文字内容，或者将您的文字复制在这里，在这里输入您的文字内容，或者将您的文字复制在这里</a:t>
            </a:r>
          </a:p>
        </p:txBody>
      </p:sp>
      <p:sp>
        <p:nvSpPr>
          <p:cNvPr id="12" name="矩形 11"/>
          <p:cNvSpPr/>
          <p:nvPr/>
        </p:nvSpPr>
        <p:spPr>
          <a:xfrm>
            <a:off x="1101440" y="2867996"/>
            <a:ext cx="2188836" cy="323165"/>
          </a:xfrm>
          <a:prstGeom prst="rect">
            <a:avLst/>
          </a:prstGeom>
        </p:spPr>
        <p:txBody>
          <a:bodyPr wrap="square">
            <a:spAutoFit/>
          </a:bodyPr>
          <a:lstStyle/>
          <a:p>
            <a:r>
              <a:rPr lang="zh-CN" altLang="en-US" sz="1500" b="1">
                <a:solidFill>
                  <a:schemeClr val="accent1"/>
                </a:solidFill>
                <a:cs typeface="+mn-ea"/>
                <a:sym typeface="+mn-lt"/>
              </a:rPr>
              <a:t>输入您的标题文字</a:t>
            </a:r>
          </a:p>
        </p:txBody>
      </p:sp>
      <p:sp>
        <p:nvSpPr>
          <p:cNvPr id="13" name="矩形 12"/>
          <p:cNvSpPr/>
          <p:nvPr/>
        </p:nvSpPr>
        <p:spPr>
          <a:xfrm>
            <a:off x="1101440" y="3126722"/>
            <a:ext cx="2340175" cy="900246"/>
          </a:xfrm>
          <a:prstGeom prst="rect">
            <a:avLst/>
          </a:prstGeom>
        </p:spPr>
        <p:txBody>
          <a:bodyPr wrap="square">
            <a:spAutoFit/>
          </a:bodyPr>
          <a:lstStyle/>
          <a:p>
            <a:pPr algn="just"/>
            <a:r>
              <a:rPr lang="zh-CN" altLang="en-US" sz="1050">
                <a:cs typeface="+mn-ea"/>
                <a:sym typeface="+mn-lt"/>
              </a:rPr>
              <a:t>在这里输入您的文字内容，或者将您的文字内容复制在这里。在这里输入您的文字内容，或者将您的文字复制在这里，在这里输入您的文字内容，或者将您的文字复制在这里</a:t>
            </a:r>
          </a:p>
        </p:txBody>
      </p:sp>
      <p:sp>
        <p:nvSpPr>
          <p:cNvPr id="14" name="矩形 13"/>
          <p:cNvSpPr/>
          <p:nvPr/>
        </p:nvSpPr>
        <p:spPr>
          <a:xfrm>
            <a:off x="5780829" y="1473379"/>
            <a:ext cx="2188836" cy="323165"/>
          </a:xfrm>
          <a:prstGeom prst="rect">
            <a:avLst/>
          </a:prstGeom>
        </p:spPr>
        <p:txBody>
          <a:bodyPr wrap="square">
            <a:spAutoFit/>
          </a:bodyPr>
          <a:lstStyle/>
          <a:p>
            <a:r>
              <a:rPr lang="zh-CN" altLang="en-US" sz="1500" b="1">
                <a:solidFill>
                  <a:schemeClr val="accent1"/>
                </a:solidFill>
                <a:cs typeface="+mn-ea"/>
                <a:sym typeface="+mn-lt"/>
              </a:rPr>
              <a:t>输入您的标题文字</a:t>
            </a:r>
          </a:p>
        </p:txBody>
      </p:sp>
      <p:sp>
        <p:nvSpPr>
          <p:cNvPr id="15" name="矩形 14"/>
          <p:cNvSpPr/>
          <p:nvPr/>
        </p:nvSpPr>
        <p:spPr>
          <a:xfrm>
            <a:off x="5780829" y="1732106"/>
            <a:ext cx="2340175" cy="900246"/>
          </a:xfrm>
          <a:prstGeom prst="rect">
            <a:avLst/>
          </a:prstGeom>
        </p:spPr>
        <p:txBody>
          <a:bodyPr wrap="square">
            <a:spAutoFit/>
          </a:bodyPr>
          <a:lstStyle/>
          <a:p>
            <a:pPr algn="just"/>
            <a:r>
              <a:rPr lang="zh-CN" altLang="en-US" sz="1050">
                <a:cs typeface="+mn-ea"/>
                <a:sym typeface="+mn-lt"/>
              </a:rPr>
              <a:t>在这里输入您的文字内容，或者将您的文字内容复制在这里。在这里输入您的文字内容，或者将您的文字复制在这里，在这里输入您的文字内容，或者将您的文字复制在这里</a:t>
            </a:r>
          </a:p>
        </p:txBody>
      </p:sp>
      <p:sp>
        <p:nvSpPr>
          <p:cNvPr id="16" name="矩形 15"/>
          <p:cNvSpPr/>
          <p:nvPr/>
        </p:nvSpPr>
        <p:spPr>
          <a:xfrm>
            <a:off x="5780829" y="2867996"/>
            <a:ext cx="2188836" cy="323165"/>
          </a:xfrm>
          <a:prstGeom prst="rect">
            <a:avLst/>
          </a:prstGeom>
        </p:spPr>
        <p:txBody>
          <a:bodyPr wrap="square">
            <a:spAutoFit/>
          </a:bodyPr>
          <a:lstStyle/>
          <a:p>
            <a:r>
              <a:rPr lang="zh-CN" altLang="en-US" sz="1500" b="1">
                <a:solidFill>
                  <a:schemeClr val="accent1"/>
                </a:solidFill>
                <a:cs typeface="+mn-ea"/>
                <a:sym typeface="+mn-lt"/>
              </a:rPr>
              <a:t>输入您的标题文字</a:t>
            </a:r>
          </a:p>
        </p:txBody>
      </p:sp>
      <p:sp>
        <p:nvSpPr>
          <p:cNvPr id="17" name="矩形 16"/>
          <p:cNvSpPr/>
          <p:nvPr/>
        </p:nvSpPr>
        <p:spPr>
          <a:xfrm>
            <a:off x="5780829" y="3126722"/>
            <a:ext cx="2340175" cy="900246"/>
          </a:xfrm>
          <a:prstGeom prst="rect">
            <a:avLst/>
          </a:prstGeom>
        </p:spPr>
        <p:txBody>
          <a:bodyPr wrap="square">
            <a:spAutoFit/>
          </a:bodyPr>
          <a:lstStyle/>
          <a:p>
            <a:pPr algn="just"/>
            <a:r>
              <a:rPr lang="zh-CN" altLang="en-US" sz="1050">
                <a:cs typeface="+mn-ea"/>
                <a:sym typeface="+mn-lt"/>
              </a:rPr>
              <a:t>在这里输入您的文字内容，或者将您的文字内容复制在这里。在这里输入您的文字内容，或者将您的文字复制在这里，在这里输入您的文字内容，或者将您的文字复制在这里</a:t>
            </a:r>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25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53" presetClass="entr" presetSubtype="16" fill="hold" grpId="0" nodeType="withEffect">
                                  <p:stCondLst>
                                    <p:cond delay="75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53" presetClass="entr" presetSubtype="16" fill="hold" grpId="0" nodeType="withEffect">
                                  <p:stCondLst>
                                    <p:cond delay="100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grpId="0" nodeType="withEffect">
                                  <p:stCondLst>
                                    <p:cond delay="125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par>
                          <p:cTn id="50" fill="hold">
                            <p:stCondLst>
                              <p:cond delay="1000"/>
                            </p:stCondLst>
                            <p:childTnLst>
                              <p:par>
                                <p:cTn id="51" presetID="2" presetClass="entr" presetSubtype="8"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0-#ppt_w/2"/>
                                          </p:val>
                                        </p:tav>
                                        <p:tav tm="100000">
                                          <p:val>
                                            <p:strVal val="#ppt_x"/>
                                          </p:val>
                                        </p:tav>
                                      </p:tavLst>
                                    </p:anim>
                                    <p:anim calcmode="lin" valueType="num">
                                      <p:cBhvr additive="base">
                                        <p:cTn id="54" dur="500" fill="hold"/>
                                        <p:tgtEl>
                                          <p:spTgt spid="4"/>
                                        </p:tgtEl>
                                        <p:attrNameLst>
                                          <p:attrName>ppt_y</p:attrName>
                                        </p:attrNameLst>
                                      </p:cBhvr>
                                      <p:tavLst>
                                        <p:tav tm="0">
                                          <p:val>
                                            <p:strVal val="#ppt_y"/>
                                          </p:val>
                                        </p:tav>
                                        <p:tav tm="100000">
                                          <p:val>
                                            <p:strVal val="#ppt_y"/>
                                          </p:val>
                                        </p:tav>
                                      </p:tavLst>
                                    </p:anim>
                                  </p:childTnLst>
                                </p:cTn>
                              </p:par>
                            </p:childTnLst>
                          </p:cTn>
                        </p:par>
                        <p:par>
                          <p:cTn id="55" fill="hold">
                            <p:stCondLst>
                              <p:cond delay="1500"/>
                            </p:stCondLst>
                            <p:childTnLst>
                              <p:par>
                                <p:cTn id="56" presetID="53" presetClass="entr" presetSubtype="16" fill="hold" grpId="0" nodeType="afterEffect">
                                  <p:stCondLst>
                                    <p:cond delay="0"/>
                                  </p:stCondLst>
                                  <p:iterate type="lt">
                                    <p:tmPct val="10000"/>
                                  </p:iterate>
                                  <p:childTnLst>
                                    <p:set>
                                      <p:cBhvr>
                                        <p:cTn id="57" dur="1" fill="hold">
                                          <p:stCondLst>
                                            <p:cond delay="0"/>
                                          </p:stCondLst>
                                        </p:cTn>
                                        <p:tgtEl>
                                          <p:spTgt spid="11"/>
                                        </p:tgtEl>
                                        <p:attrNameLst>
                                          <p:attrName>style.visibility</p:attrName>
                                        </p:attrNameLst>
                                      </p:cBhvr>
                                      <p:to>
                                        <p:strVal val="visible"/>
                                      </p:to>
                                    </p:set>
                                    <p:anim calcmode="lin" valueType="num">
                                      <p:cBhvr>
                                        <p:cTn id="58" dur="100" fill="hold"/>
                                        <p:tgtEl>
                                          <p:spTgt spid="11"/>
                                        </p:tgtEl>
                                        <p:attrNameLst>
                                          <p:attrName>ppt_w</p:attrName>
                                        </p:attrNameLst>
                                      </p:cBhvr>
                                      <p:tavLst>
                                        <p:tav tm="0">
                                          <p:val>
                                            <p:fltVal val="0"/>
                                          </p:val>
                                        </p:tav>
                                        <p:tav tm="100000">
                                          <p:val>
                                            <p:strVal val="#ppt_w"/>
                                          </p:val>
                                        </p:tav>
                                      </p:tavLst>
                                    </p:anim>
                                    <p:anim calcmode="lin" valueType="num">
                                      <p:cBhvr>
                                        <p:cTn id="59" dur="100" fill="hold"/>
                                        <p:tgtEl>
                                          <p:spTgt spid="11"/>
                                        </p:tgtEl>
                                        <p:attrNameLst>
                                          <p:attrName>ppt_h</p:attrName>
                                        </p:attrNameLst>
                                      </p:cBhvr>
                                      <p:tavLst>
                                        <p:tav tm="0">
                                          <p:val>
                                            <p:fltVal val="0"/>
                                          </p:val>
                                        </p:tav>
                                        <p:tav tm="100000">
                                          <p:val>
                                            <p:strVal val="#ppt_h"/>
                                          </p:val>
                                        </p:tav>
                                      </p:tavLst>
                                    </p:anim>
                                    <p:animEffect transition="in" filter="fade">
                                      <p:cBhvr>
                                        <p:cTn id="60" dur="100"/>
                                        <p:tgtEl>
                                          <p:spTgt spid="11"/>
                                        </p:tgtEl>
                                      </p:cBhvr>
                                    </p:animEffect>
                                  </p:childTnLst>
                                </p:cTn>
                              </p:par>
                            </p:childTnLst>
                          </p:cTn>
                        </p:par>
                        <p:par>
                          <p:cTn id="61" fill="hold">
                            <p:stCondLst>
                              <p:cond delay="4099"/>
                            </p:stCondLst>
                            <p:childTnLst>
                              <p:par>
                                <p:cTn id="62" presetID="2" presetClass="entr" presetSubtype="2"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500" fill="hold"/>
                                        <p:tgtEl>
                                          <p:spTgt spid="14"/>
                                        </p:tgtEl>
                                        <p:attrNameLst>
                                          <p:attrName>ppt_x</p:attrName>
                                        </p:attrNameLst>
                                      </p:cBhvr>
                                      <p:tavLst>
                                        <p:tav tm="0">
                                          <p:val>
                                            <p:strVal val="1+#ppt_w/2"/>
                                          </p:val>
                                        </p:tav>
                                        <p:tav tm="100000">
                                          <p:val>
                                            <p:strVal val="#ppt_x"/>
                                          </p:val>
                                        </p:tav>
                                      </p:tavLst>
                                    </p:anim>
                                    <p:anim calcmode="lin" valueType="num">
                                      <p:cBhvr additive="base">
                                        <p:cTn id="65" dur="500" fill="hold"/>
                                        <p:tgtEl>
                                          <p:spTgt spid="14"/>
                                        </p:tgtEl>
                                        <p:attrNameLst>
                                          <p:attrName>ppt_y</p:attrName>
                                        </p:attrNameLst>
                                      </p:cBhvr>
                                      <p:tavLst>
                                        <p:tav tm="0">
                                          <p:val>
                                            <p:strVal val="#ppt_y"/>
                                          </p:val>
                                        </p:tav>
                                        <p:tav tm="100000">
                                          <p:val>
                                            <p:strVal val="#ppt_y"/>
                                          </p:val>
                                        </p:tav>
                                      </p:tavLst>
                                    </p:anim>
                                  </p:childTnLst>
                                </p:cTn>
                              </p:par>
                            </p:childTnLst>
                          </p:cTn>
                        </p:par>
                        <p:par>
                          <p:cTn id="66" fill="hold">
                            <p:stCondLst>
                              <p:cond delay="4599"/>
                            </p:stCondLst>
                            <p:childTnLst>
                              <p:par>
                                <p:cTn id="67" presetID="53" presetClass="entr" presetSubtype="16" fill="hold" grpId="0" nodeType="afterEffect">
                                  <p:stCondLst>
                                    <p:cond delay="0"/>
                                  </p:stCondLst>
                                  <p:iterate type="lt">
                                    <p:tmPct val="10000"/>
                                  </p:iterate>
                                  <p:childTnLst>
                                    <p:set>
                                      <p:cBhvr>
                                        <p:cTn id="68" dur="1" fill="hold">
                                          <p:stCondLst>
                                            <p:cond delay="0"/>
                                          </p:stCondLst>
                                        </p:cTn>
                                        <p:tgtEl>
                                          <p:spTgt spid="15"/>
                                        </p:tgtEl>
                                        <p:attrNameLst>
                                          <p:attrName>style.visibility</p:attrName>
                                        </p:attrNameLst>
                                      </p:cBhvr>
                                      <p:to>
                                        <p:strVal val="visible"/>
                                      </p:to>
                                    </p:set>
                                    <p:anim calcmode="lin" valueType="num">
                                      <p:cBhvr>
                                        <p:cTn id="69" dur="100" fill="hold"/>
                                        <p:tgtEl>
                                          <p:spTgt spid="15"/>
                                        </p:tgtEl>
                                        <p:attrNameLst>
                                          <p:attrName>ppt_w</p:attrName>
                                        </p:attrNameLst>
                                      </p:cBhvr>
                                      <p:tavLst>
                                        <p:tav tm="0">
                                          <p:val>
                                            <p:fltVal val="0"/>
                                          </p:val>
                                        </p:tav>
                                        <p:tav tm="100000">
                                          <p:val>
                                            <p:strVal val="#ppt_w"/>
                                          </p:val>
                                        </p:tav>
                                      </p:tavLst>
                                    </p:anim>
                                    <p:anim calcmode="lin" valueType="num">
                                      <p:cBhvr>
                                        <p:cTn id="70" dur="100" fill="hold"/>
                                        <p:tgtEl>
                                          <p:spTgt spid="15"/>
                                        </p:tgtEl>
                                        <p:attrNameLst>
                                          <p:attrName>ppt_h</p:attrName>
                                        </p:attrNameLst>
                                      </p:cBhvr>
                                      <p:tavLst>
                                        <p:tav tm="0">
                                          <p:val>
                                            <p:fltVal val="0"/>
                                          </p:val>
                                        </p:tav>
                                        <p:tav tm="100000">
                                          <p:val>
                                            <p:strVal val="#ppt_h"/>
                                          </p:val>
                                        </p:tav>
                                      </p:tavLst>
                                    </p:anim>
                                    <p:animEffect transition="in" filter="fade">
                                      <p:cBhvr>
                                        <p:cTn id="71" dur="100"/>
                                        <p:tgtEl>
                                          <p:spTgt spid="15"/>
                                        </p:tgtEl>
                                      </p:cBhvr>
                                    </p:animEffect>
                                  </p:childTnLst>
                                </p:cTn>
                              </p:par>
                            </p:childTnLst>
                          </p:cTn>
                        </p:par>
                        <p:par>
                          <p:cTn id="72" fill="hold">
                            <p:stCondLst>
                              <p:cond delay="5449"/>
                            </p:stCondLst>
                            <p:childTnLst>
                              <p:par>
                                <p:cTn id="73" presetID="2" presetClass="entr" presetSubtype="8"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500" fill="hold"/>
                                        <p:tgtEl>
                                          <p:spTgt spid="12"/>
                                        </p:tgtEl>
                                        <p:attrNameLst>
                                          <p:attrName>ppt_x</p:attrName>
                                        </p:attrNameLst>
                                      </p:cBhvr>
                                      <p:tavLst>
                                        <p:tav tm="0">
                                          <p:val>
                                            <p:strVal val="0-#ppt_w/2"/>
                                          </p:val>
                                        </p:tav>
                                        <p:tav tm="100000">
                                          <p:val>
                                            <p:strVal val="#ppt_x"/>
                                          </p:val>
                                        </p:tav>
                                      </p:tavLst>
                                    </p:anim>
                                    <p:anim calcmode="lin" valueType="num">
                                      <p:cBhvr additive="base">
                                        <p:cTn id="76" dur="500" fill="hold"/>
                                        <p:tgtEl>
                                          <p:spTgt spid="12"/>
                                        </p:tgtEl>
                                        <p:attrNameLst>
                                          <p:attrName>ppt_y</p:attrName>
                                        </p:attrNameLst>
                                      </p:cBhvr>
                                      <p:tavLst>
                                        <p:tav tm="0">
                                          <p:val>
                                            <p:strVal val="#ppt_y"/>
                                          </p:val>
                                        </p:tav>
                                        <p:tav tm="100000">
                                          <p:val>
                                            <p:strVal val="#ppt_y"/>
                                          </p:val>
                                        </p:tav>
                                      </p:tavLst>
                                    </p:anim>
                                  </p:childTnLst>
                                </p:cTn>
                              </p:par>
                            </p:childTnLst>
                          </p:cTn>
                        </p:par>
                        <p:par>
                          <p:cTn id="77" fill="hold">
                            <p:stCondLst>
                              <p:cond delay="5949"/>
                            </p:stCondLst>
                            <p:childTnLst>
                              <p:par>
                                <p:cTn id="78" presetID="53" presetClass="entr" presetSubtype="16" fill="hold" grpId="0" nodeType="afterEffect">
                                  <p:stCondLst>
                                    <p:cond delay="0"/>
                                  </p:stCondLst>
                                  <p:iterate type="lt">
                                    <p:tmPct val="10000"/>
                                  </p:iterate>
                                  <p:childTnLst>
                                    <p:set>
                                      <p:cBhvr>
                                        <p:cTn id="79" dur="1" fill="hold">
                                          <p:stCondLst>
                                            <p:cond delay="0"/>
                                          </p:stCondLst>
                                        </p:cTn>
                                        <p:tgtEl>
                                          <p:spTgt spid="13"/>
                                        </p:tgtEl>
                                        <p:attrNameLst>
                                          <p:attrName>style.visibility</p:attrName>
                                        </p:attrNameLst>
                                      </p:cBhvr>
                                      <p:to>
                                        <p:strVal val="visible"/>
                                      </p:to>
                                    </p:set>
                                    <p:anim calcmode="lin" valueType="num">
                                      <p:cBhvr>
                                        <p:cTn id="80" dur="100" fill="hold"/>
                                        <p:tgtEl>
                                          <p:spTgt spid="13"/>
                                        </p:tgtEl>
                                        <p:attrNameLst>
                                          <p:attrName>ppt_w</p:attrName>
                                        </p:attrNameLst>
                                      </p:cBhvr>
                                      <p:tavLst>
                                        <p:tav tm="0">
                                          <p:val>
                                            <p:fltVal val="0"/>
                                          </p:val>
                                        </p:tav>
                                        <p:tav tm="100000">
                                          <p:val>
                                            <p:strVal val="#ppt_w"/>
                                          </p:val>
                                        </p:tav>
                                      </p:tavLst>
                                    </p:anim>
                                    <p:anim calcmode="lin" valueType="num">
                                      <p:cBhvr>
                                        <p:cTn id="81" dur="100" fill="hold"/>
                                        <p:tgtEl>
                                          <p:spTgt spid="13"/>
                                        </p:tgtEl>
                                        <p:attrNameLst>
                                          <p:attrName>ppt_h</p:attrName>
                                        </p:attrNameLst>
                                      </p:cBhvr>
                                      <p:tavLst>
                                        <p:tav tm="0">
                                          <p:val>
                                            <p:fltVal val="0"/>
                                          </p:val>
                                        </p:tav>
                                        <p:tav tm="100000">
                                          <p:val>
                                            <p:strVal val="#ppt_h"/>
                                          </p:val>
                                        </p:tav>
                                      </p:tavLst>
                                    </p:anim>
                                    <p:animEffect transition="in" filter="fade">
                                      <p:cBhvr>
                                        <p:cTn id="82" dur="100"/>
                                        <p:tgtEl>
                                          <p:spTgt spid="13"/>
                                        </p:tgtEl>
                                      </p:cBhvr>
                                    </p:animEffect>
                                  </p:childTnLst>
                                </p:cTn>
                              </p:par>
                            </p:childTnLst>
                          </p:cTn>
                        </p:par>
                        <p:par>
                          <p:cTn id="83" fill="hold">
                            <p:stCondLst>
                              <p:cond delay="6800"/>
                            </p:stCondLst>
                            <p:childTnLst>
                              <p:par>
                                <p:cTn id="84" presetID="2" presetClass="entr" presetSubtype="2" fill="hold" grpId="0" nodeType="after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additive="base">
                                        <p:cTn id="86" dur="500" fill="hold"/>
                                        <p:tgtEl>
                                          <p:spTgt spid="16"/>
                                        </p:tgtEl>
                                        <p:attrNameLst>
                                          <p:attrName>ppt_x</p:attrName>
                                        </p:attrNameLst>
                                      </p:cBhvr>
                                      <p:tavLst>
                                        <p:tav tm="0">
                                          <p:val>
                                            <p:strVal val="1+#ppt_w/2"/>
                                          </p:val>
                                        </p:tav>
                                        <p:tav tm="100000">
                                          <p:val>
                                            <p:strVal val="#ppt_x"/>
                                          </p:val>
                                        </p:tav>
                                      </p:tavLst>
                                    </p:anim>
                                    <p:anim calcmode="lin" valueType="num">
                                      <p:cBhvr additive="base">
                                        <p:cTn id="87" dur="500" fill="hold"/>
                                        <p:tgtEl>
                                          <p:spTgt spid="16"/>
                                        </p:tgtEl>
                                        <p:attrNameLst>
                                          <p:attrName>ppt_y</p:attrName>
                                        </p:attrNameLst>
                                      </p:cBhvr>
                                      <p:tavLst>
                                        <p:tav tm="0">
                                          <p:val>
                                            <p:strVal val="#ppt_y"/>
                                          </p:val>
                                        </p:tav>
                                        <p:tav tm="100000">
                                          <p:val>
                                            <p:strVal val="#ppt_y"/>
                                          </p:val>
                                        </p:tav>
                                      </p:tavLst>
                                    </p:anim>
                                  </p:childTnLst>
                                </p:cTn>
                              </p:par>
                            </p:childTnLst>
                          </p:cTn>
                        </p:par>
                        <p:par>
                          <p:cTn id="88" fill="hold">
                            <p:stCondLst>
                              <p:cond delay="7300"/>
                            </p:stCondLst>
                            <p:childTnLst>
                              <p:par>
                                <p:cTn id="89" presetID="53" presetClass="entr" presetSubtype="16" fill="hold" grpId="0" nodeType="afterEffect">
                                  <p:stCondLst>
                                    <p:cond delay="0"/>
                                  </p:stCondLst>
                                  <p:iterate type="lt">
                                    <p:tmPct val="10000"/>
                                  </p:iterate>
                                  <p:childTnLst>
                                    <p:set>
                                      <p:cBhvr>
                                        <p:cTn id="90" dur="1" fill="hold">
                                          <p:stCondLst>
                                            <p:cond delay="0"/>
                                          </p:stCondLst>
                                        </p:cTn>
                                        <p:tgtEl>
                                          <p:spTgt spid="17"/>
                                        </p:tgtEl>
                                        <p:attrNameLst>
                                          <p:attrName>style.visibility</p:attrName>
                                        </p:attrNameLst>
                                      </p:cBhvr>
                                      <p:to>
                                        <p:strVal val="visible"/>
                                      </p:to>
                                    </p:set>
                                    <p:anim calcmode="lin" valueType="num">
                                      <p:cBhvr>
                                        <p:cTn id="91" dur="100" fill="hold"/>
                                        <p:tgtEl>
                                          <p:spTgt spid="17"/>
                                        </p:tgtEl>
                                        <p:attrNameLst>
                                          <p:attrName>ppt_w</p:attrName>
                                        </p:attrNameLst>
                                      </p:cBhvr>
                                      <p:tavLst>
                                        <p:tav tm="0">
                                          <p:val>
                                            <p:fltVal val="0"/>
                                          </p:val>
                                        </p:tav>
                                        <p:tav tm="100000">
                                          <p:val>
                                            <p:strVal val="#ppt_w"/>
                                          </p:val>
                                        </p:tav>
                                      </p:tavLst>
                                    </p:anim>
                                    <p:anim calcmode="lin" valueType="num">
                                      <p:cBhvr>
                                        <p:cTn id="92" dur="100" fill="hold"/>
                                        <p:tgtEl>
                                          <p:spTgt spid="17"/>
                                        </p:tgtEl>
                                        <p:attrNameLst>
                                          <p:attrName>ppt_h</p:attrName>
                                        </p:attrNameLst>
                                      </p:cBhvr>
                                      <p:tavLst>
                                        <p:tav tm="0">
                                          <p:val>
                                            <p:fltVal val="0"/>
                                          </p:val>
                                        </p:tav>
                                        <p:tav tm="100000">
                                          <p:val>
                                            <p:strVal val="#ppt_h"/>
                                          </p:val>
                                        </p:tav>
                                      </p:tavLst>
                                    </p:anim>
                                    <p:animEffect transition="in" filter="fade">
                                      <p:cBhvr>
                                        <p:cTn id="93" dur="1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0" y="581892"/>
            <a:ext cx="9144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028691" y="164056"/>
            <a:ext cx="3086619" cy="415498"/>
          </a:xfrm>
          <a:prstGeom prst="rect">
            <a:avLst/>
          </a:prstGeom>
          <a:noFill/>
        </p:spPr>
        <p:txBody>
          <a:bodyPr wrap="square" rtlCol="0">
            <a:spAutoFit/>
          </a:bodyPr>
          <a:lstStyle/>
          <a:p>
            <a:r>
              <a:rPr lang="zh-CN" altLang="en-US" sz="2100" b="1">
                <a:solidFill>
                  <a:srgbClr val="000000"/>
                </a:solidFill>
                <a:cs typeface="+mn-ea"/>
                <a:sym typeface="+mn-lt"/>
              </a:rPr>
              <a:t>点击添加您的标题内容</a:t>
            </a:r>
          </a:p>
        </p:txBody>
      </p:sp>
      <p:sp>
        <p:nvSpPr>
          <p:cNvPr id="4" name="Freeform 5"/>
          <p:cNvSpPr>
            <a:spLocks noEditPoints="1"/>
          </p:cNvSpPr>
          <p:nvPr/>
        </p:nvSpPr>
        <p:spPr bwMode="auto">
          <a:xfrm>
            <a:off x="5115246" y="1242322"/>
            <a:ext cx="3037841" cy="3048518"/>
          </a:xfrm>
          <a:custGeom>
            <a:avLst/>
            <a:gdLst>
              <a:gd name="T0" fmla="*/ 1404 w 1558"/>
              <a:gd name="T1" fmla="*/ 1563 h 1563"/>
              <a:gd name="T2" fmla="*/ 1293 w 1558"/>
              <a:gd name="T3" fmla="*/ 1519 h 1563"/>
              <a:gd name="T4" fmla="*/ 857 w 1558"/>
              <a:gd name="T5" fmla="*/ 1081 h 1563"/>
              <a:gd name="T6" fmla="*/ 843 w 1558"/>
              <a:gd name="T7" fmla="*/ 1090 h 1563"/>
              <a:gd name="T8" fmla="*/ 579 w 1558"/>
              <a:gd name="T9" fmla="*/ 1162 h 1563"/>
              <a:gd name="T10" fmla="*/ 167 w 1558"/>
              <a:gd name="T11" fmla="*/ 994 h 1563"/>
              <a:gd name="T12" fmla="*/ 0 w 1558"/>
              <a:gd name="T13" fmla="*/ 581 h 1563"/>
              <a:gd name="T14" fmla="*/ 167 w 1558"/>
              <a:gd name="T15" fmla="*/ 168 h 1563"/>
              <a:gd name="T16" fmla="*/ 579 w 1558"/>
              <a:gd name="T17" fmla="*/ 0 h 1563"/>
              <a:gd name="T18" fmla="*/ 991 w 1558"/>
              <a:gd name="T19" fmla="*/ 168 h 1563"/>
              <a:gd name="T20" fmla="*/ 1159 w 1558"/>
              <a:gd name="T21" fmla="*/ 581 h 1563"/>
              <a:gd name="T22" fmla="*/ 1087 w 1558"/>
              <a:gd name="T23" fmla="*/ 845 h 1563"/>
              <a:gd name="T24" fmla="*/ 1078 w 1558"/>
              <a:gd name="T25" fmla="*/ 859 h 1563"/>
              <a:gd name="T26" fmla="*/ 1514 w 1558"/>
              <a:gd name="T27" fmla="*/ 1296 h 1563"/>
              <a:gd name="T28" fmla="*/ 1558 w 1558"/>
              <a:gd name="T29" fmla="*/ 1407 h 1563"/>
              <a:gd name="T30" fmla="*/ 1404 w 1558"/>
              <a:gd name="T31" fmla="*/ 1563 h 1563"/>
              <a:gd name="T32" fmla="*/ 913 w 1558"/>
              <a:gd name="T33" fmla="*/ 1069 h 1563"/>
              <a:gd name="T34" fmla="*/ 1327 w 1558"/>
              <a:gd name="T35" fmla="*/ 1484 h 1563"/>
              <a:gd name="T36" fmla="*/ 1404 w 1558"/>
              <a:gd name="T37" fmla="*/ 1515 h 1563"/>
              <a:gd name="T38" fmla="*/ 1511 w 1558"/>
              <a:gd name="T39" fmla="*/ 1407 h 1563"/>
              <a:gd name="T40" fmla="*/ 1480 w 1558"/>
              <a:gd name="T41" fmla="*/ 1331 h 1563"/>
              <a:gd name="T42" fmla="*/ 1066 w 1558"/>
              <a:gd name="T43" fmla="*/ 916 h 1563"/>
              <a:gd name="T44" fmla="*/ 913 w 1558"/>
              <a:gd name="T45" fmla="*/ 1069 h 1563"/>
              <a:gd name="T46" fmla="*/ 579 w 1558"/>
              <a:gd name="T47" fmla="*/ 60 h 1563"/>
              <a:gd name="T48" fmla="*/ 60 w 1558"/>
              <a:gd name="T49" fmla="*/ 581 h 1563"/>
              <a:gd name="T50" fmla="*/ 579 w 1558"/>
              <a:gd name="T51" fmla="*/ 1102 h 1563"/>
              <a:gd name="T52" fmla="*/ 1099 w 1558"/>
              <a:gd name="T53" fmla="*/ 581 h 1563"/>
              <a:gd name="T54" fmla="*/ 579 w 1558"/>
              <a:gd name="T55" fmla="*/ 60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58" h="1563">
                <a:moveTo>
                  <a:pt x="1404" y="1563"/>
                </a:moveTo>
                <a:cubicBezTo>
                  <a:pt x="1360" y="1563"/>
                  <a:pt x="1315" y="1541"/>
                  <a:pt x="1293" y="1519"/>
                </a:cubicBezTo>
                <a:cubicBezTo>
                  <a:pt x="857" y="1081"/>
                  <a:pt x="857" y="1081"/>
                  <a:pt x="857" y="1081"/>
                </a:cubicBezTo>
                <a:cubicBezTo>
                  <a:pt x="843" y="1090"/>
                  <a:pt x="843" y="1090"/>
                  <a:pt x="843" y="1090"/>
                </a:cubicBezTo>
                <a:cubicBezTo>
                  <a:pt x="774" y="1137"/>
                  <a:pt x="680" y="1162"/>
                  <a:pt x="579" y="1162"/>
                </a:cubicBezTo>
                <a:cubicBezTo>
                  <a:pt x="422" y="1162"/>
                  <a:pt x="275" y="1102"/>
                  <a:pt x="167" y="994"/>
                </a:cubicBezTo>
                <a:cubicBezTo>
                  <a:pt x="60" y="886"/>
                  <a:pt x="0" y="739"/>
                  <a:pt x="0" y="581"/>
                </a:cubicBezTo>
                <a:cubicBezTo>
                  <a:pt x="0" y="423"/>
                  <a:pt x="60" y="276"/>
                  <a:pt x="167" y="168"/>
                </a:cubicBezTo>
                <a:cubicBezTo>
                  <a:pt x="275" y="59"/>
                  <a:pt x="422" y="0"/>
                  <a:pt x="579" y="0"/>
                </a:cubicBezTo>
                <a:cubicBezTo>
                  <a:pt x="737" y="0"/>
                  <a:pt x="883" y="59"/>
                  <a:pt x="991" y="168"/>
                </a:cubicBezTo>
                <a:cubicBezTo>
                  <a:pt x="1099" y="276"/>
                  <a:pt x="1159" y="423"/>
                  <a:pt x="1159" y="581"/>
                </a:cubicBezTo>
                <a:cubicBezTo>
                  <a:pt x="1159" y="682"/>
                  <a:pt x="1133" y="776"/>
                  <a:pt x="1087" y="845"/>
                </a:cubicBezTo>
                <a:cubicBezTo>
                  <a:pt x="1078" y="859"/>
                  <a:pt x="1078" y="859"/>
                  <a:pt x="1078" y="859"/>
                </a:cubicBezTo>
                <a:cubicBezTo>
                  <a:pt x="1514" y="1296"/>
                  <a:pt x="1514" y="1296"/>
                  <a:pt x="1514" y="1296"/>
                </a:cubicBezTo>
                <a:cubicBezTo>
                  <a:pt x="1536" y="1318"/>
                  <a:pt x="1558" y="1364"/>
                  <a:pt x="1558" y="1407"/>
                </a:cubicBezTo>
                <a:cubicBezTo>
                  <a:pt x="1558" y="1496"/>
                  <a:pt x="1492" y="1563"/>
                  <a:pt x="1404" y="1563"/>
                </a:cubicBezTo>
                <a:close/>
                <a:moveTo>
                  <a:pt x="913" y="1069"/>
                </a:moveTo>
                <a:cubicBezTo>
                  <a:pt x="1327" y="1484"/>
                  <a:pt x="1327" y="1484"/>
                  <a:pt x="1327" y="1484"/>
                </a:cubicBezTo>
                <a:cubicBezTo>
                  <a:pt x="1342" y="1500"/>
                  <a:pt x="1372" y="1515"/>
                  <a:pt x="1404" y="1515"/>
                </a:cubicBezTo>
                <a:cubicBezTo>
                  <a:pt x="1465" y="1515"/>
                  <a:pt x="1511" y="1469"/>
                  <a:pt x="1511" y="1407"/>
                </a:cubicBezTo>
                <a:cubicBezTo>
                  <a:pt x="1511" y="1376"/>
                  <a:pt x="1496" y="1346"/>
                  <a:pt x="1480" y="1331"/>
                </a:cubicBezTo>
                <a:cubicBezTo>
                  <a:pt x="1066" y="916"/>
                  <a:pt x="1066" y="916"/>
                  <a:pt x="1066" y="916"/>
                </a:cubicBezTo>
                <a:lnTo>
                  <a:pt x="913" y="1069"/>
                </a:lnTo>
                <a:close/>
                <a:moveTo>
                  <a:pt x="579" y="60"/>
                </a:moveTo>
                <a:cubicBezTo>
                  <a:pt x="293" y="60"/>
                  <a:pt x="60" y="294"/>
                  <a:pt x="60" y="581"/>
                </a:cubicBezTo>
                <a:cubicBezTo>
                  <a:pt x="60" y="868"/>
                  <a:pt x="293" y="1102"/>
                  <a:pt x="579" y="1102"/>
                </a:cubicBezTo>
                <a:cubicBezTo>
                  <a:pt x="866" y="1102"/>
                  <a:pt x="1099" y="868"/>
                  <a:pt x="1099" y="581"/>
                </a:cubicBezTo>
                <a:cubicBezTo>
                  <a:pt x="1099" y="294"/>
                  <a:pt x="866" y="60"/>
                  <a:pt x="579" y="60"/>
                </a:cubicBezTo>
                <a:close/>
              </a:path>
            </a:pathLst>
          </a:custGeom>
          <a:solidFill>
            <a:srgbClr val="0070C0"/>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82283" tIns="41141" rIns="82283" bIns="41141" numCol="1" anchor="t" anchorCtr="0" compatLnSpc="1"/>
          <a:lstStyle/>
          <a:p>
            <a:endParaRPr lang="id-ID" sz="675">
              <a:cs typeface="+mn-ea"/>
              <a:sym typeface="+mn-lt"/>
            </a:endParaRPr>
          </a:p>
        </p:txBody>
      </p:sp>
      <p:sp>
        <p:nvSpPr>
          <p:cNvPr id="5" name="Oval 89"/>
          <p:cNvSpPr/>
          <p:nvPr/>
        </p:nvSpPr>
        <p:spPr bwMode="auto">
          <a:xfrm>
            <a:off x="1120021" y="3419750"/>
            <a:ext cx="573645" cy="573795"/>
          </a:xfrm>
          <a:prstGeom prst="ellipse">
            <a:avLst/>
          </a:prstGeom>
          <a:solidFill>
            <a:schemeClr val="accent3"/>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82283" tIns="41141" rIns="82283" bIns="41141" numCol="1" anchor="t" anchorCtr="0" compatLnSpc="1"/>
          <a:lstStyle/>
          <a:p>
            <a:endParaRPr lang="en-US" sz="675">
              <a:cs typeface="+mn-ea"/>
              <a:sym typeface="+mn-lt"/>
            </a:endParaRPr>
          </a:p>
        </p:txBody>
      </p:sp>
      <p:sp>
        <p:nvSpPr>
          <p:cNvPr id="6" name="矩形 5"/>
          <p:cNvSpPr/>
          <p:nvPr/>
        </p:nvSpPr>
        <p:spPr>
          <a:xfrm>
            <a:off x="1767198" y="3557598"/>
            <a:ext cx="2707589" cy="577081"/>
          </a:xfrm>
          <a:prstGeom prst="rect">
            <a:avLst/>
          </a:prstGeom>
        </p:spPr>
        <p:txBody>
          <a:bodyPr wrap="square">
            <a:spAutoFit/>
          </a:bodyPr>
          <a:lstStyle/>
          <a:p>
            <a:pPr algn="just"/>
            <a:r>
              <a:rPr lang="zh-CN" altLang="en-US" sz="1050">
                <a:cs typeface="+mn-ea"/>
                <a:sym typeface="+mn-lt"/>
              </a:rPr>
              <a:t>在这里输入您的文字内容，或者将您的文字内容复制在这里。在这里输入您的文字内容，或者将您的文字内容复制在这里</a:t>
            </a:r>
          </a:p>
        </p:txBody>
      </p:sp>
      <p:sp>
        <p:nvSpPr>
          <p:cNvPr id="7" name="矩形 6"/>
          <p:cNvSpPr/>
          <p:nvPr/>
        </p:nvSpPr>
        <p:spPr>
          <a:xfrm>
            <a:off x="1767197" y="3301701"/>
            <a:ext cx="1674116" cy="248209"/>
          </a:xfrm>
          <a:prstGeom prst="rect">
            <a:avLst/>
          </a:prstGeom>
        </p:spPr>
        <p:txBody>
          <a:bodyPr wrap="square">
            <a:spAutoFit/>
          </a:bodyPr>
          <a:lstStyle/>
          <a:p>
            <a:pPr algn="just"/>
            <a:r>
              <a:rPr lang="zh-CN" altLang="en-US" sz="1015" b="1">
                <a:solidFill>
                  <a:schemeClr val="accent1"/>
                </a:solidFill>
                <a:cs typeface="+mn-ea"/>
                <a:sym typeface="+mn-lt"/>
              </a:rPr>
              <a:t>添加您的标题</a:t>
            </a:r>
          </a:p>
        </p:txBody>
      </p:sp>
      <p:sp>
        <p:nvSpPr>
          <p:cNvPr id="8" name="Freeform 133"/>
          <p:cNvSpPr>
            <a:spLocks noChangeAspect="1" noEditPoints="1"/>
          </p:cNvSpPr>
          <p:nvPr/>
        </p:nvSpPr>
        <p:spPr bwMode="auto">
          <a:xfrm>
            <a:off x="1271843" y="3605672"/>
            <a:ext cx="270000" cy="201951"/>
          </a:xfrm>
          <a:custGeom>
            <a:avLst/>
            <a:gdLst>
              <a:gd name="T0" fmla="*/ 1125 w 1200"/>
              <a:gd name="T1" fmla="*/ 450 h 900"/>
              <a:gd name="T2" fmla="*/ 975 w 1200"/>
              <a:gd name="T3" fmla="*/ 450 h 900"/>
              <a:gd name="T4" fmla="*/ 975 w 1200"/>
              <a:gd name="T5" fmla="*/ 562 h 900"/>
              <a:gd name="T6" fmla="*/ 938 w 1200"/>
              <a:gd name="T7" fmla="*/ 600 h 900"/>
              <a:gd name="T8" fmla="*/ 863 w 1200"/>
              <a:gd name="T9" fmla="*/ 600 h 900"/>
              <a:gd name="T10" fmla="*/ 825 w 1200"/>
              <a:gd name="T11" fmla="*/ 562 h 900"/>
              <a:gd name="T12" fmla="*/ 825 w 1200"/>
              <a:gd name="T13" fmla="*/ 450 h 900"/>
              <a:gd name="T14" fmla="*/ 375 w 1200"/>
              <a:gd name="T15" fmla="*/ 450 h 900"/>
              <a:gd name="T16" fmla="*/ 375 w 1200"/>
              <a:gd name="T17" fmla="*/ 562 h 900"/>
              <a:gd name="T18" fmla="*/ 338 w 1200"/>
              <a:gd name="T19" fmla="*/ 600 h 900"/>
              <a:gd name="T20" fmla="*/ 263 w 1200"/>
              <a:gd name="T21" fmla="*/ 600 h 900"/>
              <a:gd name="T22" fmla="*/ 225 w 1200"/>
              <a:gd name="T23" fmla="*/ 562 h 900"/>
              <a:gd name="T24" fmla="*/ 225 w 1200"/>
              <a:gd name="T25" fmla="*/ 450 h 900"/>
              <a:gd name="T26" fmla="*/ 75 w 1200"/>
              <a:gd name="T27" fmla="*/ 450 h 900"/>
              <a:gd name="T28" fmla="*/ 75 w 1200"/>
              <a:gd name="T29" fmla="*/ 375 h 900"/>
              <a:gd name="T30" fmla="*/ 1125 w 1200"/>
              <a:gd name="T31" fmla="*/ 375 h 900"/>
              <a:gd name="T32" fmla="*/ 1125 w 1200"/>
              <a:gd name="T33" fmla="*/ 450 h 900"/>
              <a:gd name="T34" fmla="*/ 450 w 1200"/>
              <a:gd name="T35" fmla="*/ 75 h 900"/>
              <a:gd name="T36" fmla="*/ 450 w 1200"/>
              <a:gd name="T37" fmla="*/ 75 h 900"/>
              <a:gd name="T38" fmla="*/ 750 w 1200"/>
              <a:gd name="T39" fmla="*/ 75 h 900"/>
              <a:gd name="T40" fmla="*/ 750 w 1200"/>
              <a:gd name="T41" fmla="*/ 75 h 900"/>
              <a:gd name="T42" fmla="*/ 750 w 1200"/>
              <a:gd name="T43" fmla="*/ 150 h 900"/>
              <a:gd name="T44" fmla="*/ 450 w 1200"/>
              <a:gd name="T45" fmla="*/ 150 h 900"/>
              <a:gd name="T46" fmla="*/ 450 w 1200"/>
              <a:gd name="T47" fmla="*/ 75 h 900"/>
              <a:gd name="T48" fmla="*/ 1125 w 1200"/>
              <a:gd name="T49" fmla="*/ 150 h 900"/>
              <a:gd name="T50" fmla="*/ 825 w 1200"/>
              <a:gd name="T51" fmla="*/ 150 h 900"/>
              <a:gd name="T52" fmla="*/ 825 w 1200"/>
              <a:gd name="T53" fmla="*/ 75 h 900"/>
              <a:gd name="T54" fmla="*/ 750 w 1200"/>
              <a:gd name="T55" fmla="*/ 0 h 900"/>
              <a:gd name="T56" fmla="*/ 450 w 1200"/>
              <a:gd name="T57" fmla="*/ 0 h 900"/>
              <a:gd name="T58" fmla="*/ 375 w 1200"/>
              <a:gd name="T59" fmla="*/ 75 h 900"/>
              <a:gd name="T60" fmla="*/ 375 w 1200"/>
              <a:gd name="T61" fmla="*/ 150 h 900"/>
              <a:gd name="T62" fmla="*/ 75 w 1200"/>
              <a:gd name="T63" fmla="*/ 150 h 900"/>
              <a:gd name="T64" fmla="*/ 0 w 1200"/>
              <a:gd name="T65" fmla="*/ 225 h 900"/>
              <a:gd name="T66" fmla="*/ 0 w 1200"/>
              <a:gd name="T67" fmla="*/ 825 h 900"/>
              <a:gd name="T68" fmla="*/ 75 w 1200"/>
              <a:gd name="T69" fmla="*/ 900 h 900"/>
              <a:gd name="T70" fmla="*/ 1125 w 1200"/>
              <a:gd name="T71" fmla="*/ 900 h 900"/>
              <a:gd name="T72" fmla="*/ 1200 w 1200"/>
              <a:gd name="T73" fmla="*/ 825 h 900"/>
              <a:gd name="T74" fmla="*/ 1200 w 1200"/>
              <a:gd name="T75" fmla="*/ 225 h 900"/>
              <a:gd name="T76" fmla="*/ 1125 w 1200"/>
              <a:gd name="T77" fmla="*/ 15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00" h="900">
                <a:moveTo>
                  <a:pt x="1125" y="450"/>
                </a:moveTo>
                <a:lnTo>
                  <a:pt x="975" y="450"/>
                </a:lnTo>
                <a:lnTo>
                  <a:pt x="975" y="562"/>
                </a:lnTo>
                <a:cubicBezTo>
                  <a:pt x="975" y="583"/>
                  <a:pt x="958" y="600"/>
                  <a:pt x="938" y="600"/>
                </a:cubicBezTo>
                <a:lnTo>
                  <a:pt x="863" y="600"/>
                </a:lnTo>
                <a:cubicBezTo>
                  <a:pt x="842" y="600"/>
                  <a:pt x="825" y="583"/>
                  <a:pt x="825" y="562"/>
                </a:cubicBezTo>
                <a:lnTo>
                  <a:pt x="825" y="450"/>
                </a:lnTo>
                <a:lnTo>
                  <a:pt x="375" y="450"/>
                </a:lnTo>
                <a:lnTo>
                  <a:pt x="375" y="562"/>
                </a:lnTo>
                <a:cubicBezTo>
                  <a:pt x="375" y="583"/>
                  <a:pt x="358" y="600"/>
                  <a:pt x="338" y="600"/>
                </a:cubicBezTo>
                <a:lnTo>
                  <a:pt x="263" y="600"/>
                </a:lnTo>
                <a:cubicBezTo>
                  <a:pt x="242" y="600"/>
                  <a:pt x="225" y="583"/>
                  <a:pt x="225" y="562"/>
                </a:cubicBezTo>
                <a:lnTo>
                  <a:pt x="225" y="450"/>
                </a:lnTo>
                <a:lnTo>
                  <a:pt x="75" y="450"/>
                </a:lnTo>
                <a:lnTo>
                  <a:pt x="75" y="375"/>
                </a:lnTo>
                <a:lnTo>
                  <a:pt x="1125" y="375"/>
                </a:lnTo>
                <a:lnTo>
                  <a:pt x="1125" y="450"/>
                </a:lnTo>
                <a:close/>
                <a:moveTo>
                  <a:pt x="450" y="75"/>
                </a:moveTo>
                <a:cubicBezTo>
                  <a:pt x="450" y="75"/>
                  <a:pt x="450" y="75"/>
                  <a:pt x="450" y="75"/>
                </a:cubicBezTo>
                <a:lnTo>
                  <a:pt x="750" y="75"/>
                </a:lnTo>
                <a:cubicBezTo>
                  <a:pt x="750" y="75"/>
                  <a:pt x="750" y="75"/>
                  <a:pt x="750" y="75"/>
                </a:cubicBezTo>
                <a:lnTo>
                  <a:pt x="750" y="150"/>
                </a:lnTo>
                <a:lnTo>
                  <a:pt x="450" y="150"/>
                </a:lnTo>
                <a:lnTo>
                  <a:pt x="450" y="75"/>
                </a:lnTo>
                <a:close/>
                <a:moveTo>
                  <a:pt x="1125" y="150"/>
                </a:moveTo>
                <a:lnTo>
                  <a:pt x="825" y="150"/>
                </a:lnTo>
                <a:lnTo>
                  <a:pt x="825" y="75"/>
                </a:lnTo>
                <a:cubicBezTo>
                  <a:pt x="825" y="34"/>
                  <a:pt x="791" y="0"/>
                  <a:pt x="750" y="0"/>
                </a:cubicBezTo>
                <a:lnTo>
                  <a:pt x="450" y="0"/>
                </a:lnTo>
                <a:cubicBezTo>
                  <a:pt x="409" y="0"/>
                  <a:pt x="375" y="34"/>
                  <a:pt x="375" y="75"/>
                </a:cubicBezTo>
                <a:lnTo>
                  <a:pt x="375" y="150"/>
                </a:lnTo>
                <a:lnTo>
                  <a:pt x="75" y="150"/>
                </a:lnTo>
                <a:cubicBezTo>
                  <a:pt x="34" y="150"/>
                  <a:pt x="0" y="184"/>
                  <a:pt x="0" y="225"/>
                </a:cubicBezTo>
                <a:lnTo>
                  <a:pt x="0" y="825"/>
                </a:lnTo>
                <a:cubicBezTo>
                  <a:pt x="0" y="866"/>
                  <a:pt x="34" y="900"/>
                  <a:pt x="75" y="900"/>
                </a:cubicBezTo>
                <a:lnTo>
                  <a:pt x="1125" y="900"/>
                </a:lnTo>
                <a:cubicBezTo>
                  <a:pt x="1166" y="900"/>
                  <a:pt x="1200" y="866"/>
                  <a:pt x="1200" y="825"/>
                </a:cubicBezTo>
                <a:lnTo>
                  <a:pt x="1200" y="225"/>
                </a:lnTo>
                <a:cubicBezTo>
                  <a:pt x="1200" y="184"/>
                  <a:pt x="1166" y="150"/>
                  <a:pt x="1125" y="150"/>
                </a:cubicBezTo>
                <a:close/>
              </a:path>
            </a:pathLst>
          </a:custGeom>
          <a:solidFill>
            <a:schemeClr val="bg1"/>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9" name="Oval 84"/>
          <p:cNvSpPr/>
          <p:nvPr/>
        </p:nvSpPr>
        <p:spPr bwMode="auto">
          <a:xfrm>
            <a:off x="1120021" y="1414436"/>
            <a:ext cx="573645" cy="573795"/>
          </a:xfrm>
          <a:prstGeom prst="ellipse">
            <a:avLst/>
          </a:prstGeom>
          <a:solidFill>
            <a:srgbClr val="0070C0"/>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82283" tIns="41141" rIns="82283" bIns="41141" numCol="1" anchor="t" anchorCtr="0" compatLnSpc="1"/>
          <a:lstStyle/>
          <a:p>
            <a:endParaRPr lang="en-US" sz="675">
              <a:cs typeface="+mn-ea"/>
              <a:sym typeface="+mn-lt"/>
            </a:endParaRPr>
          </a:p>
        </p:txBody>
      </p:sp>
      <p:sp>
        <p:nvSpPr>
          <p:cNvPr id="10" name="矩形 9"/>
          <p:cNvSpPr/>
          <p:nvPr/>
        </p:nvSpPr>
        <p:spPr>
          <a:xfrm>
            <a:off x="1751494" y="1544410"/>
            <a:ext cx="2707589" cy="577081"/>
          </a:xfrm>
          <a:prstGeom prst="rect">
            <a:avLst/>
          </a:prstGeom>
        </p:spPr>
        <p:txBody>
          <a:bodyPr wrap="square">
            <a:spAutoFit/>
          </a:bodyPr>
          <a:lstStyle/>
          <a:p>
            <a:pPr algn="just"/>
            <a:r>
              <a:rPr lang="zh-CN" altLang="en-US" sz="1050">
                <a:cs typeface="+mn-ea"/>
                <a:sym typeface="+mn-lt"/>
              </a:rPr>
              <a:t>在这里输入您的文字内容，或者将您的文字内容复制在这里。在这里输入您的文字内容，或者将您的文字内容复制在这里</a:t>
            </a:r>
          </a:p>
        </p:txBody>
      </p:sp>
      <p:sp>
        <p:nvSpPr>
          <p:cNvPr id="11" name="矩形 10"/>
          <p:cNvSpPr/>
          <p:nvPr/>
        </p:nvSpPr>
        <p:spPr>
          <a:xfrm>
            <a:off x="1751493" y="1288513"/>
            <a:ext cx="1674116" cy="248209"/>
          </a:xfrm>
          <a:prstGeom prst="rect">
            <a:avLst/>
          </a:prstGeom>
        </p:spPr>
        <p:txBody>
          <a:bodyPr wrap="square">
            <a:spAutoFit/>
          </a:bodyPr>
          <a:lstStyle/>
          <a:p>
            <a:pPr algn="just"/>
            <a:r>
              <a:rPr lang="zh-CN" altLang="en-US" sz="1015" b="1">
                <a:solidFill>
                  <a:schemeClr val="accent1"/>
                </a:solidFill>
                <a:cs typeface="+mn-ea"/>
                <a:sym typeface="+mn-lt"/>
              </a:rPr>
              <a:t>添加您的标题</a:t>
            </a:r>
          </a:p>
        </p:txBody>
      </p:sp>
      <p:sp>
        <p:nvSpPr>
          <p:cNvPr id="12" name="Freeform 130"/>
          <p:cNvSpPr>
            <a:spLocks noChangeAspect="1" noEditPoints="1"/>
          </p:cNvSpPr>
          <p:nvPr/>
        </p:nvSpPr>
        <p:spPr bwMode="auto">
          <a:xfrm>
            <a:off x="1298843" y="1578407"/>
            <a:ext cx="216000" cy="245854"/>
          </a:xfrm>
          <a:custGeom>
            <a:avLst/>
            <a:gdLst>
              <a:gd name="T0" fmla="*/ 943 w 1200"/>
              <a:gd name="T1" fmla="*/ 0 h 1372"/>
              <a:gd name="T2" fmla="*/ 1029 w 1200"/>
              <a:gd name="T3" fmla="*/ 86 h 1372"/>
              <a:gd name="T4" fmla="*/ 686 w 1200"/>
              <a:gd name="T5" fmla="*/ 429 h 1372"/>
              <a:gd name="T6" fmla="*/ 515 w 1200"/>
              <a:gd name="T7" fmla="*/ 257 h 1372"/>
              <a:gd name="T8" fmla="*/ 0 w 1200"/>
              <a:gd name="T9" fmla="*/ 772 h 1372"/>
              <a:gd name="T10" fmla="*/ 86 w 1200"/>
              <a:gd name="T11" fmla="*/ 857 h 1372"/>
              <a:gd name="T12" fmla="*/ 515 w 1200"/>
              <a:gd name="T13" fmla="*/ 429 h 1372"/>
              <a:gd name="T14" fmla="*/ 686 w 1200"/>
              <a:gd name="T15" fmla="*/ 600 h 1372"/>
              <a:gd name="T16" fmla="*/ 1115 w 1200"/>
              <a:gd name="T17" fmla="*/ 172 h 1372"/>
              <a:gd name="T18" fmla="*/ 1200 w 1200"/>
              <a:gd name="T19" fmla="*/ 257 h 1372"/>
              <a:gd name="T20" fmla="*/ 1200 w 1200"/>
              <a:gd name="T21" fmla="*/ 0 h 1372"/>
              <a:gd name="T22" fmla="*/ 943 w 1200"/>
              <a:gd name="T23" fmla="*/ 0 h 1372"/>
              <a:gd name="T24" fmla="*/ 1029 w 1200"/>
              <a:gd name="T25" fmla="*/ 429 h 1372"/>
              <a:gd name="T26" fmla="*/ 1200 w 1200"/>
              <a:gd name="T27" fmla="*/ 429 h 1372"/>
              <a:gd name="T28" fmla="*/ 1200 w 1200"/>
              <a:gd name="T29" fmla="*/ 1372 h 1372"/>
              <a:gd name="T30" fmla="*/ 1029 w 1200"/>
              <a:gd name="T31" fmla="*/ 1372 h 1372"/>
              <a:gd name="T32" fmla="*/ 1029 w 1200"/>
              <a:gd name="T33" fmla="*/ 429 h 1372"/>
              <a:gd name="T34" fmla="*/ 686 w 1200"/>
              <a:gd name="T35" fmla="*/ 686 h 1372"/>
              <a:gd name="T36" fmla="*/ 857 w 1200"/>
              <a:gd name="T37" fmla="*/ 686 h 1372"/>
              <a:gd name="T38" fmla="*/ 857 w 1200"/>
              <a:gd name="T39" fmla="*/ 1372 h 1372"/>
              <a:gd name="T40" fmla="*/ 686 w 1200"/>
              <a:gd name="T41" fmla="*/ 1372 h 1372"/>
              <a:gd name="T42" fmla="*/ 686 w 1200"/>
              <a:gd name="T43" fmla="*/ 686 h 1372"/>
              <a:gd name="T44" fmla="*/ 343 w 1200"/>
              <a:gd name="T45" fmla="*/ 772 h 1372"/>
              <a:gd name="T46" fmla="*/ 515 w 1200"/>
              <a:gd name="T47" fmla="*/ 772 h 1372"/>
              <a:gd name="T48" fmla="*/ 515 w 1200"/>
              <a:gd name="T49" fmla="*/ 1372 h 1372"/>
              <a:gd name="T50" fmla="*/ 343 w 1200"/>
              <a:gd name="T51" fmla="*/ 1372 h 1372"/>
              <a:gd name="T52" fmla="*/ 343 w 1200"/>
              <a:gd name="T53" fmla="*/ 772 h 1372"/>
              <a:gd name="T54" fmla="*/ 0 w 1200"/>
              <a:gd name="T55" fmla="*/ 943 h 1372"/>
              <a:gd name="T56" fmla="*/ 172 w 1200"/>
              <a:gd name="T57" fmla="*/ 943 h 1372"/>
              <a:gd name="T58" fmla="*/ 172 w 1200"/>
              <a:gd name="T59" fmla="*/ 1372 h 1372"/>
              <a:gd name="T60" fmla="*/ 0 w 1200"/>
              <a:gd name="T61" fmla="*/ 1372 h 1372"/>
              <a:gd name="T62" fmla="*/ 0 w 1200"/>
              <a:gd name="T63" fmla="*/ 943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0" h="1372">
                <a:moveTo>
                  <a:pt x="943" y="0"/>
                </a:moveTo>
                <a:lnTo>
                  <a:pt x="1029" y="86"/>
                </a:lnTo>
                <a:lnTo>
                  <a:pt x="686" y="429"/>
                </a:lnTo>
                <a:lnTo>
                  <a:pt x="515" y="257"/>
                </a:lnTo>
                <a:lnTo>
                  <a:pt x="0" y="772"/>
                </a:lnTo>
                <a:lnTo>
                  <a:pt x="86" y="857"/>
                </a:lnTo>
                <a:lnTo>
                  <a:pt x="515" y="429"/>
                </a:lnTo>
                <a:lnTo>
                  <a:pt x="686" y="600"/>
                </a:lnTo>
                <a:lnTo>
                  <a:pt x="1115" y="172"/>
                </a:lnTo>
                <a:lnTo>
                  <a:pt x="1200" y="257"/>
                </a:lnTo>
                <a:lnTo>
                  <a:pt x="1200" y="0"/>
                </a:lnTo>
                <a:lnTo>
                  <a:pt x="943" y="0"/>
                </a:lnTo>
                <a:close/>
                <a:moveTo>
                  <a:pt x="1029" y="429"/>
                </a:moveTo>
                <a:lnTo>
                  <a:pt x="1200" y="429"/>
                </a:lnTo>
                <a:lnTo>
                  <a:pt x="1200" y="1372"/>
                </a:lnTo>
                <a:lnTo>
                  <a:pt x="1029" y="1372"/>
                </a:lnTo>
                <a:lnTo>
                  <a:pt x="1029" y="429"/>
                </a:lnTo>
                <a:close/>
                <a:moveTo>
                  <a:pt x="686" y="686"/>
                </a:moveTo>
                <a:lnTo>
                  <a:pt x="857" y="686"/>
                </a:lnTo>
                <a:lnTo>
                  <a:pt x="857" y="1372"/>
                </a:lnTo>
                <a:lnTo>
                  <a:pt x="686" y="1372"/>
                </a:lnTo>
                <a:lnTo>
                  <a:pt x="686" y="686"/>
                </a:lnTo>
                <a:close/>
                <a:moveTo>
                  <a:pt x="343" y="772"/>
                </a:moveTo>
                <a:lnTo>
                  <a:pt x="515" y="772"/>
                </a:lnTo>
                <a:lnTo>
                  <a:pt x="515" y="1372"/>
                </a:lnTo>
                <a:lnTo>
                  <a:pt x="343" y="1372"/>
                </a:lnTo>
                <a:lnTo>
                  <a:pt x="343" y="772"/>
                </a:lnTo>
                <a:close/>
                <a:moveTo>
                  <a:pt x="0" y="943"/>
                </a:moveTo>
                <a:lnTo>
                  <a:pt x="172" y="943"/>
                </a:lnTo>
                <a:lnTo>
                  <a:pt x="172" y="1372"/>
                </a:lnTo>
                <a:lnTo>
                  <a:pt x="0" y="1372"/>
                </a:lnTo>
                <a:lnTo>
                  <a:pt x="0" y="943"/>
                </a:lnTo>
                <a:close/>
              </a:path>
            </a:pathLst>
          </a:custGeom>
          <a:solidFill>
            <a:schemeClr val="bg1"/>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3" name="Oval 87"/>
          <p:cNvSpPr/>
          <p:nvPr/>
        </p:nvSpPr>
        <p:spPr bwMode="auto">
          <a:xfrm>
            <a:off x="1120021" y="2415485"/>
            <a:ext cx="573645" cy="573795"/>
          </a:xfrm>
          <a:prstGeom prst="ellipse">
            <a:avLst/>
          </a:prstGeom>
          <a:solidFill>
            <a:schemeClr val="accent2"/>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82283" tIns="41141" rIns="82283" bIns="41141" numCol="1" anchor="t" anchorCtr="0" compatLnSpc="1"/>
          <a:lstStyle/>
          <a:p>
            <a:endParaRPr lang="en-US" sz="675">
              <a:cs typeface="+mn-ea"/>
              <a:sym typeface="+mn-lt"/>
            </a:endParaRPr>
          </a:p>
        </p:txBody>
      </p:sp>
      <p:sp>
        <p:nvSpPr>
          <p:cNvPr id="14" name="矩形 13"/>
          <p:cNvSpPr/>
          <p:nvPr/>
        </p:nvSpPr>
        <p:spPr>
          <a:xfrm>
            <a:off x="1746421" y="2551004"/>
            <a:ext cx="2707589" cy="577081"/>
          </a:xfrm>
          <a:prstGeom prst="rect">
            <a:avLst/>
          </a:prstGeom>
        </p:spPr>
        <p:txBody>
          <a:bodyPr wrap="square">
            <a:spAutoFit/>
          </a:bodyPr>
          <a:lstStyle/>
          <a:p>
            <a:pPr algn="just"/>
            <a:r>
              <a:rPr lang="zh-CN" altLang="en-US" sz="1050">
                <a:cs typeface="+mn-ea"/>
                <a:sym typeface="+mn-lt"/>
              </a:rPr>
              <a:t>在这里输入您的文字内容，或者将您的文字内容复制在这里。在这里输入您的文字内容，或者将您的文字内容复制在这里</a:t>
            </a:r>
          </a:p>
        </p:txBody>
      </p:sp>
      <p:sp>
        <p:nvSpPr>
          <p:cNvPr id="15" name="矩形 14"/>
          <p:cNvSpPr/>
          <p:nvPr/>
        </p:nvSpPr>
        <p:spPr>
          <a:xfrm>
            <a:off x="1746421" y="2295107"/>
            <a:ext cx="1674116" cy="248209"/>
          </a:xfrm>
          <a:prstGeom prst="rect">
            <a:avLst/>
          </a:prstGeom>
        </p:spPr>
        <p:txBody>
          <a:bodyPr wrap="square">
            <a:spAutoFit/>
          </a:bodyPr>
          <a:lstStyle/>
          <a:p>
            <a:pPr algn="just"/>
            <a:r>
              <a:rPr lang="zh-CN" altLang="en-US" sz="1015" b="1">
                <a:solidFill>
                  <a:schemeClr val="accent1"/>
                </a:solidFill>
                <a:cs typeface="+mn-ea"/>
                <a:sym typeface="+mn-lt"/>
              </a:rPr>
              <a:t>添加您的标题</a:t>
            </a:r>
          </a:p>
        </p:txBody>
      </p:sp>
      <p:grpSp>
        <p:nvGrpSpPr>
          <p:cNvPr id="16" name="组合 15"/>
          <p:cNvGrpSpPr>
            <a:grpSpLocks noChangeAspect="1"/>
          </p:cNvGrpSpPr>
          <p:nvPr/>
        </p:nvGrpSpPr>
        <p:grpSpPr>
          <a:xfrm>
            <a:off x="1271843" y="2583197"/>
            <a:ext cx="270000" cy="238373"/>
            <a:chOff x="10044251" y="4522834"/>
            <a:chExt cx="745082" cy="657806"/>
          </a:xfrm>
          <a:solidFill>
            <a:schemeClr val="bg1"/>
          </a:solidFill>
          <a:effectLst/>
        </p:grpSpPr>
        <p:sp>
          <p:nvSpPr>
            <p:cNvPr id="17" name="Oval 423"/>
            <p:cNvSpPr>
              <a:spLocks noChangeArrowheads="1"/>
            </p:cNvSpPr>
            <p:nvPr/>
          </p:nvSpPr>
          <p:spPr bwMode="auto">
            <a:xfrm>
              <a:off x="10603243" y="4610108"/>
              <a:ext cx="173829" cy="2012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sp>
          <p:nvSpPr>
            <p:cNvPr id="18" name="Freeform 424"/>
            <p:cNvSpPr/>
            <p:nvPr/>
          </p:nvSpPr>
          <p:spPr bwMode="auto">
            <a:xfrm>
              <a:off x="10567179" y="4817837"/>
              <a:ext cx="222154" cy="298610"/>
            </a:xfrm>
            <a:custGeom>
              <a:avLst/>
              <a:gdLst>
                <a:gd name="T0" fmla="*/ 65 w 130"/>
                <a:gd name="T1" fmla="*/ 3 h 175"/>
                <a:gd name="T2" fmla="*/ 52 w 130"/>
                <a:gd name="T3" fmla="*/ 89 h 175"/>
                <a:gd name="T4" fmla="*/ 14 w 130"/>
                <a:gd name="T5" fmla="*/ 112 h 175"/>
                <a:gd name="T6" fmla="*/ 14 w 130"/>
                <a:gd name="T7" fmla="*/ 78 h 175"/>
                <a:gd name="T8" fmla="*/ 65 w 130"/>
                <a:gd name="T9" fmla="*/ 3 h 175"/>
                <a:gd name="T10" fmla="*/ 9 w 130"/>
                <a:gd name="T11" fmla="*/ 58 h 175"/>
                <a:gd name="T12" fmla="*/ 0 w 130"/>
                <a:gd name="T13" fmla="*/ 89 h 175"/>
                <a:gd name="T14" fmla="*/ 0 w 130"/>
                <a:gd name="T15" fmla="*/ 137 h 175"/>
                <a:gd name="T16" fmla="*/ 7 w 130"/>
                <a:gd name="T17" fmla="*/ 160 h 175"/>
                <a:gd name="T18" fmla="*/ 65 w 130"/>
                <a:gd name="T19" fmla="*/ 175 h 175"/>
                <a:gd name="T20" fmla="*/ 130 w 130"/>
                <a:gd name="T21" fmla="*/ 149 h 175"/>
                <a:gd name="T22" fmla="*/ 130 w 130"/>
                <a:gd name="T23" fmla="*/ 45 h 175"/>
                <a:gd name="T24" fmla="*/ 65 w 130"/>
                <a:gd name="T25"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 h="175">
                  <a:moveTo>
                    <a:pt x="65" y="3"/>
                  </a:moveTo>
                  <a:cubicBezTo>
                    <a:pt x="52" y="89"/>
                    <a:pt x="52" y="89"/>
                    <a:pt x="52" y="89"/>
                  </a:cubicBezTo>
                  <a:cubicBezTo>
                    <a:pt x="14" y="112"/>
                    <a:pt x="14" y="112"/>
                    <a:pt x="14" y="112"/>
                  </a:cubicBezTo>
                  <a:cubicBezTo>
                    <a:pt x="14" y="78"/>
                    <a:pt x="14" y="78"/>
                    <a:pt x="14" y="78"/>
                  </a:cubicBezTo>
                  <a:cubicBezTo>
                    <a:pt x="65" y="3"/>
                    <a:pt x="65" y="3"/>
                    <a:pt x="65" y="3"/>
                  </a:cubicBezTo>
                  <a:cubicBezTo>
                    <a:pt x="35" y="3"/>
                    <a:pt x="18" y="33"/>
                    <a:pt x="9" y="58"/>
                  </a:cubicBezTo>
                  <a:cubicBezTo>
                    <a:pt x="3" y="75"/>
                    <a:pt x="0" y="89"/>
                    <a:pt x="0" y="89"/>
                  </a:cubicBezTo>
                  <a:cubicBezTo>
                    <a:pt x="0" y="89"/>
                    <a:pt x="0" y="116"/>
                    <a:pt x="0" y="137"/>
                  </a:cubicBezTo>
                  <a:cubicBezTo>
                    <a:pt x="0" y="146"/>
                    <a:pt x="2" y="153"/>
                    <a:pt x="7" y="160"/>
                  </a:cubicBezTo>
                  <a:cubicBezTo>
                    <a:pt x="14" y="169"/>
                    <a:pt x="31" y="175"/>
                    <a:pt x="65" y="175"/>
                  </a:cubicBezTo>
                  <a:cubicBezTo>
                    <a:pt x="122" y="175"/>
                    <a:pt x="130" y="149"/>
                    <a:pt x="130" y="149"/>
                  </a:cubicBezTo>
                  <a:cubicBezTo>
                    <a:pt x="130" y="149"/>
                    <a:pt x="130" y="89"/>
                    <a:pt x="130" y="45"/>
                  </a:cubicBezTo>
                  <a:cubicBezTo>
                    <a:pt x="130" y="0"/>
                    <a:pt x="65" y="3"/>
                    <a:pt x="6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sp>
          <p:nvSpPr>
            <p:cNvPr id="19" name="Freeform 425"/>
            <p:cNvSpPr/>
            <p:nvPr/>
          </p:nvSpPr>
          <p:spPr bwMode="auto">
            <a:xfrm>
              <a:off x="10229620" y="5001763"/>
              <a:ext cx="362082" cy="178877"/>
            </a:xfrm>
            <a:custGeom>
              <a:avLst/>
              <a:gdLst>
                <a:gd name="T0" fmla="*/ 187 w 212"/>
                <a:gd name="T1" fmla="*/ 55 h 105"/>
                <a:gd name="T2" fmla="*/ 178 w 212"/>
                <a:gd name="T3" fmla="*/ 0 h 105"/>
                <a:gd name="T4" fmla="*/ 110 w 212"/>
                <a:gd name="T5" fmla="*/ 20 h 105"/>
                <a:gd name="T6" fmla="*/ 44 w 212"/>
                <a:gd name="T7" fmla="*/ 0 h 105"/>
                <a:gd name="T8" fmla="*/ 30 w 212"/>
                <a:gd name="T9" fmla="*/ 56 h 105"/>
                <a:gd name="T10" fmla="*/ 0 w 212"/>
                <a:gd name="T11" fmla="*/ 72 h 105"/>
                <a:gd name="T12" fmla="*/ 110 w 212"/>
                <a:gd name="T13" fmla="*/ 105 h 105"/>
                <a:gd name="T14" fmla="*/ 212 w 212"/>
                <a:gd name="T15" fmla="*/ 72 h 105"/>
                <a:gd name="T16" fmla="*/ 187 w 212"/>
                <a:gd name="T17" fmla="*/ 5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105">
                  <a:moveTo>
                    <a:pt x="187" y="55"/>
                  </a:moveTo>
                  <a:cubicBezTo>
                    <a:pt x="173" y="33"/>
                    <a:pt x="178" y="0"/>
                    <a:pt x="178" y="0"/>
                  </a:cubicBezTo>
                  <a:cubicBezTo>
                    <a:pt x="178" y="0"/>
                    <a:pt x="156" y="20"/>
                    <a:pt x="110" y="20"/>
                  </a:cubicBezTo>
                  <a:cubicBezTo>
                    <a:pt x="64" y="20"/>
                    <a:pt x="44" y="0"/>
                    <a:pt x="44" y="0"/>
                  </a:cubicBezTo>
                  <a:cubicBezTo>
                    <a:pt x="44" y="0"/>
                    <a:pt x="49" y="34"/>
                    <a:pt x="30" y="56"/>
                  </a:cubicBezTo>
                  <a:cubicBezTo>
                    <a:pt x="23" y="64"/>
                    <a:pt x="14" y="70"/>
                    <a:pt x="0" y="72"/>
                  </a:cubicBezTo>
                  <a:cubicBezTo>
                    <a:pt x="0" y="72"/>
                    <a:pt x="32" y="105"/>
                    <a:pt x="110" y="105"/>
                  </a:cubicBezTo>
                  <a:cubicBezTo>
                    <a:pt x="187" y="105"/>
                    <a:pt x="212" y="72"/>
                    <a:pt x="212" y="72"/>
                  </a:cubicBezTo>
                  <a:cubicBezTo>
                    <a:pt x="200" y="70"/>
                    <a:pt x="193" y="63"/>
                    <a:pt x="187"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sp>
          <p:nvSpPr>
            <p:cNvPr id="20" name="Freeform 426"/>
            <p:cNvSpPr/>
            <p:nvPr/>
          </p:nvSpPr>
          <p:spPr bwMode="auto">
            <a:xfrm>
              <a:off x="10275782" y="4701711"/>
              <a:ext cx="283463" cy="256054"/>
            </a:xfrm>
            <a:custGeom>
              <a:avLst/>
              <a:gdLst>
                <a:gd name="T0" fmla="*/ 75 w 166"/>
                <a:gd name="T1" fmla="*/ 150 h 150"/>
                <a:gd name="T2" fmla="*/ 91 w 166"/>
                <a:gd name="T3" fmla="*/ 150 h 150"/>
                <a:gd name="T4" fmla="*/ 166 w 166"/>
                <a:gd name="T5" fmla="*/ 125 h 150"/>
                <a:gd name="T6" fmla="*/ 166 w 166"/>
                <a:gd name="T7" fmla="*/ 122 h 150"/>
                <a:gd name="T8" fmla="*/ 166 w 166"/>
                <a:gd name="T9" fmla="*/ 59 h 150"/>
                <a:gd name="T10" fmla="*/ 108 w 166"/>
                <a:gd name="T11" fmla="*/ 0 h 150"/>
                <a:gd name="T12" fmla="*/ 108 w 166"/>
                <a:gd name="T13" fmla="*/ 0 h 150"/>
                <a:gd name="T14" fmla="*/ 83 w 166"/>
                <a:gd name="T15" fmla="*/ 10 h 150"/>
                <a:gd name="T16" fmla="*/ 102 w 166"/>
                <a:gd name="T17" fmla="*/ 82 h 150"/>
                <a:gd name="T18" fmla="*/ 83 w 166"/>
                <a:gd name="T19" fmla="*/ 111 h 150"/>
                <a:gd name="T20" fmla="*/ 63 w 166"/>
                <a:gd name="T21" fmla="*/ 82 h 150"/>
                <a:gd name="T22" fmla="*/ 83 w 166"/>
                <a:gd name="T23" fmla="*/ 10 h 150"/>
                <a:gd name="T24" fmla="*/ 58 w 166"/>
                <a:gd name="T25" fmla="*/ 0 h 150"/>
                <a:gd name="T26" fmla="*/ 0 w 166"/>
                <a:gd name="T27" fmla="*/ 59 h 150"/>
                <a:gd name="T28" fmla="*/ 0 w 166"/>
                <a:gd name="T29" fmla="*/ 122 h 150"/>
                <a:gd name="T30" fmla="*/ 0 w 166"/>
                <a:gd name="T31" fmla="*/ 123 h 150"/>
                <a:gd name="T32" fmla="*/ 75 w 166"/>
                <a:gd name="T33"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0">
                  <a:moveTo>
                    <a:pt x="75" y="150"/>
                  </a:moveTo>
                  <a:cubicBezTo>
                    <a:pt x="91" y="150"/>
                    <a:pt x="91" y="150"/>
                    <a:pt x="91" y="150"/>
                  </a:cubicBezTo>
                  <a:cubicBezTo>
                    <a:pt x="150" y="150"/>
                    <a:pt x="163" y="132"/>
                    <a:pt x="166" y="125"/>
                  </a:cubicBezTo>
                  <a:cubicBezTo>
                    <a:pt x="166" y="123"/>
                    <a:pt x="166" y="122"/>
                    <a:pt x="166" y="122"/>
                  </a:cubicBezTo>
                  <a:cubicBezTo>
                    <a:pt x="166" y="122"/>
                    <a:pt x="166" y="113"/>
                    <a:pt x="166" y="59"/>
                  </a:cubicBezTo>
                  <a:cubicBezTo>
                    <a:pt x="166" y="22"/>
                    <a:pt x="130" y="6"/>
                    <a:pt x="108" y="0"/>
                  </a:cubicBezTo>
                  <a:cubicBezTo>
                    <a:pt x="108" y="0"/>
                    <a:pt x="108" y="0"/>
                    <a:pt x="108" y="0"/>
                  </a:cubicBezTo>
                  <a:cubicBezTo>
                    <a:pt x="83" y="10"/>
                    <a:pt x="83" y="10"/>
                    <a:pt x="83" y="10"/>
                  </a:cubicBezTo>
                  <a:cubicBezTo>
                    <a:pt x="102" y="82"/>
                    <a:pt x="102" y="82"/>
                    <a:pt x="102" y="82"/>
                  </a:cubicBezTo>
                  <a:cubicBezTo>
                    <a:pt x="83" y="111"/>
                    <a:pt x="83" y="111"/>
                    <a:pt x="83" y="111"/>
                  </a:cubicBezTo>
                  <a:cubicBezTo>
                    <a:pt x="63" y="82"/>
                    <a:pt x="63" y="82"/>
                    <a:pt x="63" y="82"/>
                  </a:cubicBezTo>
                  <a:cubicBezTo>
                    <a:pt x="83" y="10"/>
                    <a:pt x="83" y="10"/>
                    <a:pt x="83" y="10"/>
                  </a:cubicBezTo>
                  <a:cubicBezTo>
                    <a:pt x="58" y="0"/>
                    <a:pt x="58" y="0"/>
                    <a:pt x="58" y="0"/>
                  </a:cubicBezTo>
                  <a:cubicBezTo>
                    <a:pt x="36" y="6"/>
                    <a:pt x="0" y="22"/>
                    <a:pt x="0" y="59"/>
                  </a:cubicBezTo>
                  <a:cubicBezTo>
                    <a:pt x="0" y="113"/>
                    <a:pt x="0" y="122"/>
                    <a:pt x="0" y="122"/>
                  </a:cubicBezTo>
                  <a:cubicBezTo>
                    <a:pt x="0" y="122"/>
                    <a:pt x="0" y="123"/>
                    <a:pt x="0" y="123"/>
                  </a:cubicBezTo>
                  <a:cubicBezTo>
                    <a:pt x="1" y="127"/>
                    <a:pt x="9" y="150"/>
                    <a:pt x="75"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sp>
          <p:nvSpPr>
            <p:cNvPr id="21" name="Oval 427"/>
            <p:cNvSpPr>
              <a:spLocks noChangeArrowheads="1"/>
            </p:cNvSpPr>
            <p:nvPr/>
          </p:nvSpPr>
          <p:spPr bwMode="auto">
            <a:xfrm>
              <a:off x="10345746" y="4522834"/>
              <a:ext cx="143535" cy="167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sp>
          <p:nvSpPr>
            <p:cNvPr id="22" name="Freeform 428"/>
            <p:cNvSpPr/>
            <p:nvPr/>
          </p:nvSpPr>
          <p:spPr bwMode="auto">
            <a:xfrm>
              <a:off x="10044251" y="4816394"/>
              <a:ext cx="219990" cy="297889"/>
            </a:xfrm>
            <a:custGeom>
              <a:avLst/>
              <a:gdLst>
                <a:gd name="T0" fmla="*/ 129 w 129"/>
                <a:gd name="T1" fmla="*/ 138 h 175"/>
                <a:gd name="T2" fmla="*/ 129 w 129"/>
                <a:gd name="T3" fmla="*/ 89 h 175"/>
                <a:gd name="T4" fmla="*/ 121 w 129"/>
                <a:gd name="T5" fmla="*/ 58 h 175"/>
                <a:gd name="T6" fmla="*/ 65 w 129"/>
                <a:gd name="T7" fmla="*/ 3 h 175"/>
                <a:gd name="T8" fmla="*/ 116 w 129"/>
                <a:gd name="T9" fmla="*/ 78 h 175"/>
                <a:gd name="T10" fmla="*/ 116 w 129"/>
                <a:gd name="T11" fmla="*/ 113 h 175"/>
                <a:gd name="T12" fmla="*/ 78 w 129"/>
                <a:gd name="T13" fmla="*/ 89 h 175"/>
                <a:gd name="T14" fmla="*/ 65 w 129"/>
                <a:gd name="T15" fmla="*/ 3 h 175"/>
                <a:gd name="T16" fmla="*/ 0 w 129"/>
                <a:gd name="T17" fmla="*/ 45 h 175"/>
                <a:gd name="T18" fmla="*/ 0 w 129"/>
                <a:gd name="T19" fmla="*/ 149 h 175"/>
                <a:gd name="T20" fmla="*/ 65 w 129"/>
                <a:gd name="T21" fmla="*/ 175 h 175"/>
                <a:gd name="T22" fmla="*/ 122 w 129"/>
                <a:gd name="T23" fmla="*/ 161 h 175"/>
                <a:gd name="T24" fmla="*/ 129 w 129"/>
                <a:gd name="T25" fmla="*/ 13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75">
                  <a:moveTo>
                    <a:pt x="129" y="138"/>
                  </a:moveTo>
                  <a:cubicBezTo>
                    <a:pt x="129" y="117"/>
                    <a:pt x="129" y="89"/>
                    <a:pt x="129" y="89"/>
                  </a:cubicBezTo>
                  <a:cubicBezTo>
                    <a:pt x="129" y="89"/>
                    <a:pt x="127" y="75"/>
                    <a:pt x="121" y="58"/>
                  </a:cubicBezTo>
                  <a:cubicBezTo>
                    <a:pt x="112" y="33"/>
                    <a:pt x="95" y="3"/>
                    <a:pt x="65" y="3"/>
                  </a:cubicBezTo>
                  <a:cubicBezTo>
                    <a:pt x="116" y="78"/>
                    <a:pt x="116" y="78"/>
                    <a:pt x="116" y="78"/>
                  </a:cubicBezTo>
                  <a:cubicBezTo>
                    <a:pt x="116" y="113"/>
                    <a:pt x="116" y="113"/>
                    <a:pt x="116" y="113"/>
                  </a:cubicBezTo>
                  <a:cubicBezTo>
                    <a:pt x="78" y="89"/>
                    <a:pt x="78" y="89"/>
                    <a:pt x="78" y="89"/>
                  </a:cubicBezTo>
                  <a:cubicBezTo>
                    <a:pt x="65" y="3"/>
                    <a:pt x="65" y="3"/>
                    <a:pt x="65" y="3"/>
                  </a:cubicBezTo>
                  <a:cubicBezTo>
                    <a:pt x="65" y="3"/>
                    <a:pt x="0" y="0"/>
                    <a:pt x="0" y="45"/>
                  </a:cubicBezTo>
                  <a:cubicBezTo>
                    <a:pt x="0" y="90"/>
                    <a:pt x="0" y="149"/>
                    <a:pt x="0" y="149"/>
                  </a:cubicBezTo>
                  <a:cubicBezTo>
                    <a:pt x="0" y="149"/>
                    <a:pt x="8" y="175"/>
                    <a:pt x="65" y="175"/>
                  </a:cubicBezTo>
                  <a:cubicBezTo>
                    <a:pt x="97" y="175"/>
                    <a:pt x="114" y="170"/>
                    <a:pt x="122" y="161"/>
                  </a:cubicBezTo>
                  <a:cubicBezTo>
                    <a:pt x="128" y="155"/>
                    <a:pt x="129" y="147"/>
                    <a:pt x="129" y="1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sp>
          <p:nvSpPr>
            <p:cNvPr id="23" name="Oval 429"/>
            <p:cNvSpPr>
              <a:spLocks noChangeArrowheads="1"/>
            </p:cNvSpPr>
            <p:nvPr/>
          </p:nvSpPr>
          <p:spPr bwMode="auto">
            <a:xfrm>
              <a:off x="10055791" y="4607944"/>
              <a:ext cx="173829" cy="20340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grpSp>
      <p:sp>
        <p:nvSpPr>
          <p:cNvPr id="24" name="矩形 23"/>
          <p:cNvSpPr/>
          <p:nvPr/>
        </p:nvSpPr>
        <p:spPr>
          <a:xfrm>
            <a:off x="5379492" y="2269568"/>
            <a:ext cx="1314362" cy="507831"/>
          </a:xfrm>
          <a:prstGeom prst="rect">
            <a:avLst/>
          </a:prstGeom>
        </p:spPr>
        <p:txBody>
          <a:bodyPr wrap="square">
            <a:spAutoFit/>
          </a:bodyPr>
          <a:lstStyle/>
          <a:p>
            <a:pPr algn="ctr"/>
            <a:r>
              <a:rPr lang="zh-CN" altLang="en-US" sz="2700" b="1">
                <a:solidFill>
                  <a:schemeClr val="accent1"/>
                </a:solidFill>
                <a:cs typeface="+mn-ea"/>
                <a:sym typeface="+mn-lt"/>
              </a:rPr>
              <a:t>关键词</a:t>
            </a:r>
          </a:p>
        </p:txBody>
      </p:sp>
      <p:sp>
        <p:nvSpPr>
          <p:cNvPr id="25" name="矩形 24"/>
          <p:cNvSpPr/>
          <p:nvPr/>
        </p:nvSpPr>
        <p:spPr>
          <a:xfrm>
            <a:off x="5754021" y="1505839"/>
            <a:ext cx="1075624" cy="415498"/>
          </a:xfrm>
          <a:prstGeom prst="rect">
            <a:avLst/>
          </a:prstGeom>
        </p:spPr>
        <p:txBody>
          <a:bodyPr wrap="square">
            <a:spAutoFit/>
          </a:bodyPr>
          <a:lstStyle/>
          <a:p>
            <a:pPr algn="ctr"/>
            <a:r>
              <a:rPr lang="zh-CN" altLang="en-US" sz="2100" b="1">
                <a:solidFill>
                  <a:schemeClr val="accent1"/>
                </a:solidFill>
                <a:cs typeface="+mn-ea"/>
                <a:sym typeface="+mn-lt"/>
              </a:rPr>
              <a:t>关键词</a:t>
            </a:r>
          </a:p>
        </p:txBody>
      </p:sp>
      <p:sp>
        <p:nvSpPr>
          <p:cNvPr id="26" name="矩形 25"/>
          <p:cNvSpPr/>
          <p:nvPr/>
        </p:nvSpPr>
        <p:spPr>
          <a:xfrm>
            <a:off x="5817081" y="2877905"/>
            <a:ext cx="890866" cy="369332"/>
          </a:xfrm>
          <a:prstGeom prst="rect">
            <a:avLst/>
          </a:prstGeom>
        </p:spPr>
        <p:txBody>
          <a:bodyPr wrap="square">
            <a:spAutoFit/>
          </a:bodyPr>
          <a:lstStyle/>
          <a:p>
            <a:pPr algn="ctr"/>
            <a:r>
              <a:rPr lang="zh-CN" altLang="en-US" sz="1800" b="1">
                <a:solidFill>
                  <a:schemeClr val="accent1"/>
                </a:solidFill>
                <a:cs typeface="+mn-ea"/>
                <a:sym typeface="+mn-lt"/>
              </a:rPr>
              <a:t>关键词</a:t>
            </a:r>
          </a:p>
        </p:txBody>
      </p:sp>
      <p:sp>
        <p:nvSpPr>
          <p:cNvPr id="27" name="矩形 26"/>
          <p:cNvSpPr/>
          <p:nvPr/>
        </p:nvSpPr>
        <p:spPr>
          <a:xfrm>
            <a:off x="5294493" y="1877153"/>
            <a:ext cx="757985" cy="323165"/>
          </a:xfrm>
          <a:prstGeom prst="rect">
            <a:avLst/>
          </a:prstGeom>
        </p:spPr>
        <p:txBody>
          <a:bodyPr wrap="square">
            <a:spAutoFit/>
          </a:bodyPr>
          <a:lstStyle/>
          <a:p>
            <a:pPr algn="ctr"/>
            <a:r>
              <a:rPr lang="zh-CN" altLang="en-US" sz="1500" b="1">
                <a:solidFill>
                  <a:schemeClr val="accent1"/>
                </a:solidFill>
                <a:cs typeface="+mn-ea"/>
                <a:sym typeface="+mn-lt"/>
              </a:rPr>
              <a:t>关键词</a:t>
            </a:r>
          </a:p>
        </p:txBody>
      </p:sp>
      <p:sp>
        <p:nvSpPr>
          <p:cNvPr id="28" name="矩形 27"/>
          <p:cNvSpPr/>
          <p:nvPr/>
        </p:nvSpPr>
        <p:spPr>
          <a:xfrm>
            <a:off x="6179898" y="1910557"/>
            <a:ext cx="647472" cy="276999"/>
          </a:xfrm>
          <a:prstGeom prst="rect">
            <a:avLst/>
          </a:prstGeom>
        </p:spPr>
        <p:txBody>
          <a:bodyPr wrap="square">
            <a:spAutoFit/>
          </a:bodyPr>
          <a:lstStyle/>
          <a:p>
            <a:pPr algn="ctr"/>
            <a:r>
              <a:rPr lang="zh-CN" altLang="en-US" sz="1200" b="1">
                <a:solidFill>
                  <a:schemeClr val="accent1"/>
                </a:solidFill>
                <a:cs typeface="+mn-ea"/>
                <a:sym typeface="+mn-lt"/>
              </a:rPr>
              <a:t>关键词</a:t>
            </a:r>
          </a:p>
        </p:txBody>
      </p:sp>
      <p:sp>
        <p:nvSpPr>
          <p:cNvPr id="29" name="矩形 28"/>
          <p:cNvSpPr/>
          <p:nvPr/>
        </p:nvSpPr>
        <p:spPr>
          <a:xfrm>
            <a:off x="6526391" y="2715758"/>
            <a:ext cx="601960" cy="230832"/>
          </a:xfrm>
          <a:prstGeom prst="rect">
            <a:avLst/>
          </a:prstGeom>
        </p:spPr>
        <p:txBody>
          <a:bodyPr wrap="square">
            <a:spAutoFit/>
          </a:bodyPr>
          <a:lstStyle/>
          <a:p>
            <a:pPr algn="ctr"/>
            <a:r>
              <a:rPr lang="zh-CN" altLang="en-US" sz="900" b="1">
                <a:solidFill>
                  <a:schemeClr val="accent1"/>
                </a:solidFill>
                <a:cs typeface="+mn-ea"/>
                <a:sym typeface="+mn-lt"/>
              </a:rPr>
              <a:t>关键词</a:t>
            </a:r>
          </a:p>
        </p:txBody>
      </p:sp>
      <p:sp>
        <p:nvSpPr>
          <p:cNvPr id="30" name="矩形 29"/>
          <p:cNvSpPr/>
          <p:nvPr/>
        </p:nvSpPr>
        <p:spPr>
          <a:xfrm>
            <a:off x="6503635" y="2176775"/>
            <a:ext cx="757985" cy="323165"/>
          </a:xfrm>
          <a:prstGeom prst="rect">
            <a:avLst/>
          </a:prstGeom>
        </p:spPr>
        <p:txBody>
          <a:bodyPr wrap="square">
            <a:spAutoFit/>
          </a:bodyPr>
          <a:lstStyle/>
          <a:p>
            <a:pPr algn="ctr"/>
            <a:r>
              <a:rPr lang="zh-CN" altLang="en-US" sz="1500" b="1">
                <a:solidFill>
                  <a:schemeClr val="accent1"/>
                </a:solidFill>
                <a:cs typeface="+mn-ea"/>
                <a:sym typeface="+mn-lt"/>
              </a:rPr>
              <a:t>关键词</a:t>
            </a:r>
          </a:p>
        </p:txBody>
      </p:sp>
      <p:sp>
        <p:nvSpPr>
          <p:cNvPr id="31" name="矩形 30"/>
          <p:cNvSpPr/>
          <p:nvPr/>
        </p:nvSpPr>
        <p:spPr>
          <a:xfrm>
            <a:off x="5389201" y="2691582"/>
            <a:ext cx="647472" cy="276999"/>
          </a:xfrm>
          <a:prstGeom prst="rect">
            <a:avLst/>
          </a:prstGeom>
        </p:spPr>
        <p:txBody>
          <a:bodyPr wrap="square">
            <a:spAutoFit/>
          </a:bodyPr>
          <a:lstStyle/>
          <a:p>
            <a:pPr algn="ctr"/>
            <a:r>
              <a:rPr lang="zh-CN" altLang="en-US" sz="1200" b="1">
                <a:solidFill>
                  <a:schemeClr val="accent1"/>
                </a:solidFill>
                <a:cs typeface="+mn-ea"/>
                <a:sym typeface="+mn-lt"/>
              </a:rPr>
              <a:t>关键词</a:t>
            </a:r>
          </a:p>
        </p:txBody>
      </p:sp>
      <p:sp>
        <p:nvSpPr>
          <p:cNvPr id="32" name="矩形 31"/>
          <p:cNvSpPr/>
          <p:nvPr/>
        </p:nvSpPr>
        <p:spPr>
          <a:xfrm>
            <a:off x="5847740" y="2133780"/>
            <a:ext cx="601960" cy="230832"/>
          </a:xfrm>
          <a:prstGeom prst="rect">
            <a:avLst/>
          </a:prstGeom>
        </p:spPr>
        <p:txBody>
          <a:bodyPr wrap="square">
            <a:spAutoFit/>
          </a:bodyPr>
          <a:lstStyle/>
          <a:p>
            <a:pPr algn="ctr"/>
            <a:r>
              <a:rPr lang="zh-CN" altLang="en-US" sz="900" b="1">
                <a:solidFill>
                  <a:schemeClr val="accent1"/>
                </a:solidFill>
                <a:cs typeface="+mn-ea"/>
                <a:sym typeface="+mn-lt"/>
              </a:rPr>
              <a:t>关键词</a:t>
            </a:r>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250" fill="hold"/>
                                        <p:tgtEl>
                                          <p:spTgt spid="4"/>
                                        </p:tgtEl>
                                        <p:attrNameLst>
                                          <p:attrName>ppt_w</p:attrName>
                                        </p:attrNameLst>
                                      </p:cBhvr>
                                      <p:tavLst>
                                        <p:tav tm="0">
                                          <p:val>
                                            <p:fltVal val="0"/>
                                          </p:val>
                                        </p:tav>
                                        <p:tav tm="100000">
                                          <p:val>
                                            <p:strVal val="#ppt_w"/>
                                          </p:val>
                                        </p:tav>
                                      </p:tavLst>
                                    </p:anim>
                                    <p:anim calcmode="lin" valueType="num">
                                      <p:cBhvr>
                                        <p:cTn id="23" dur="250" fill="hold"/>
                                        <p:tgtEl>
                                          <p:spTgt spid="4"/>
                                        </p:tgtEl>
                                        <p:attrNameLst>
                                          <p:attrName>ppt_h</p:attrName>
                                        </p:attrNameLst>
                                      </p:cBhvr>
                                      <p:tavLst>
                                        <p:tav tm="0">
                                          <p:val>
                                            <p:fltVal val="0"/>
                                          </p:val>
                                        </p:tav>
                                        <p:tav tm="100000">
                                          <p:val>
                                            <p:strVal val="#ppt_h"/>
                                          </p:val>
                                        </p:tav>
                                      </p:tavLst>
                                    </p:anim>
                                    <p:animEffect transition="in" filter="fade">
                                      <p:cBhvr>
                                        <p:cTn id="24" dur="250"/>
                                        <p:tgtEl>
                                          <p:spTgt spid="4"/>
                                        </p:tgtEl>
                                      </p:cBhvr>
                                    </p:animEffect>
                                  </p:childTnLst>
                                </p:cTn>
                              </p:par>
                              <p:par>
                                <p:cTn id="25" presetID="6" presetClass="emph" presetSubtype="0" decel="100000" fill="hold" grpId="1" nodeType="withEffect">
                                  <p:stCondLst>
                                    <p:cond delay="200"/>
                                  </p:stCondLst>
                                  <p:childTnLst>
                                    <p:animScale>
                                      <p:cBhvr>
                                        <p:cTn id="26" dur="250" fill="hold"/>
                                        <p:tgtEl>
                                          <p:spTgt spid="4"/>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4"/>
                                        </p:tgtEl>
                                      </p:cBhvr>
                                      <p:by x="83000" y="83000"/>
                                    </p:animScale>
                                  </p:childTnLst>
                                </p:cTn>
                              </p:par>
                            </p:childTnLst>
                          </p:cTn>
                        </p:par>
                        <p:par>
                          <p:cTn id="29" fill="hold">
                            <p:stCondLst>
                              <p:cond delay="1000"/>
                            </p:stCondLst>
                            <p:childTnLst>
                              <p:par>
                                <p:cTn id="30" presetID="23" presetClass="entr" presetSubtype="528"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 calcmode="lin" valueType="num">
                                      <p:cBhvr>
                                        <p:cTn id="34" dur="500" fill="hold"/>
                                        <p:tgtEl>
                                          <p:spTgt spid="24"/>
                                        </p:tgtEl>
                                        <p:attrNameLst>
                                          <p:attrName>ppt_x</p:attrName>
                                        </p:attrNameLst>
                                      </p:cBhvr>
                                      <p:tavLst>
                                        <p:tav tm="0">
                                          <p:val>
                                            <p:fltVal val="0.5"/>
                                          </p:val>
                                        </p:tav>
                                        <p:tav tm="100000">
                                          <p:val>
                                            <p:strVal val="#ppt_x"/>
                                          </p:val>
                                        </p:tav>
                                      </p:tavLst>
                                    </p:anim>
                                    <p:anim calcmode="lin" valueType="num">
                                      <p:cBhvr>
                                        <p:cTn id="35" dur="500" fill="hold"/>
                                        <p:tgtEl>
                                          <p:spTgt spid="24"/>
                                        </p:tgtEl>
                                        <p:attrNameLst>
                                          <p:attrName>ppt_y</p:attrName>
                                        </p:attrNameLst>
                                      </p:cBhvr>
                                      <p:tavLst>
                                        <p:tav tm="0">
                                          <p:val>
                                            <p:fltVal val="0.5"/>
                                          </p:val>
                                        </p:tav>
                                        <p:tav tm="100000">
                                          <p:val>
                                            <p:strVal val="#ppt_y"/>
                                          </p:val>
                                        </p:tav>
                                      </p:tavLst>
                                    </p:anim>
                                  </p:childTnLst>
                                </p:cTn>
                              </p:par>
                              <p:par>
                                <p:cTn id="36" presetID="23" presetClass="entr" presetSubtype="528" fill="hold" grpId="0" nodeType="withEffect">
                                  <p:stCondLst>
                                    <p:cond delay="20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fltVal val="0"/>
                                          </p:val>
                                        </p:tav>
                                        <p:tav tm="100000">
                                          <p:val>
                                            <p:strVal val="#ppt_h"/>
                                          </p:val>
                                        </p:tav>
                                      </p:tavLst>
                                    </p:anim>
                                    <p:anim calcmode="lin" valueType="num">
                                      <p:cBhvr>
                                        <p:cTn id="40" dur="500" fill="hold"/>
                                        <p:tgtEl>
                                          <p:spTgt spid="25"/>
                                        </p:tgtEl>
                                        <p:attrNameLst>
                                          <p:attrName>ppt_x</p:attrName>
                                        </p:attrNameLst>
                                      </p:cBhvr>
                                      <p:tavLst>
                                        <p:tav tm="0">
                                          <p:val>
                                            <p:fltVal val="0.5"/>
                                          </p:val>
                                        </p:tav>
                                        <p:tav tm="100000">
                                          <p:val>
                                            <p:strVal val="#ppt_x"/>
                                          </p:val>
                                        </p:tav>
                                      </p:tavLst>
                                    </p:anim>
                                    <p:anim calcmode="lin" valueType="num">
                                      <p:cBhvr>
                                        <p:cTn id="41" dur="500" fill="hold"/>
                                        <p:tgtEl>
                                          <p:spTgt spid="25"/>
                                        </p:tgtEl>
                                        <p:attrNameLst>
                                          <p:attrName>ppt_y</p:attrName>
                                        </p:attrNameLst>
                                      </p:cBhvr>
                                      <p:tavLst>
                                        <p:tav tm="0">
                                          <p:val>
                                            <p:fltVal val="0.5"/>
                                          </p:val>
                                        </p:tav>
                                        <p:tav tm="100000">
                                          <p:val>
                                            <p:strVal val="#ppt_y"/>
                                          </p:val>
                                        </p:tav>
                                      </p:tavLst>
                                    </p:anim>
                                  </p:childTnLst>
                                </p:cTn>
                              </p:par>
                              <p:par>
                                <p:cTn id="42" presetID="23" presetClass="entr" presetSubtype="528" fill="hold" grpId="0" nodeType="withEffect">
                                  <p:stCondLst>
                                    <p:cond delay="40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 calcmode="lin" valueType="num">
                                      <p:cBhvr>
                                        <p:cTn id="46" dur="500" fill="hold"/>
                                        <p:tgtEl>
                                          <p:spTgt spid="26"/>
                                        </p:tgtEl>
                                        <p:attrNameLst>
                                          <p:attrName>ppt_x</p:attrName>
                                        </p:attrNameLst>
                                      </p:cBhvr>
                                      <p:tavLst>
                                        <p:tav tm="0">
                                          <p:val>
                                            <p:fltVal val="0.5"/>
                                          </p:val>
                                        </p:tav>
                                        <p:tav tm="100000">
                                          <p:val>
                                            <p:strVal val="#ppt_x"/>
                                          </p:val>
                                        </p:tav>
                                      </p:tavLst>
                                    </p:anim>
                                    <p:anim calcmode="lin" valueType="num">
                                      <p:cBhvr>
                                        <p:cTn id="47" dur="500" fill="hold"/>
                                        <p:tgtEl>
                                          <p:spTgt spid="26"/>
                                        </p:tgtEl>
                                        <p:attrNameLst>
                                          <p:attrName>ppt_y</p:attrName>
                                        </p:attrNameLst>
                                      </p:cBhvr>
                                      <p:tavLst>
                                        <p:tav tm="0">
                                          <p:val>
                                            <p:fltVal val="0.5"/>
                                          </p:val>
                                        </p:tav>
                                        <p:tav tm="100000">
                                          <p:val>
                                            <p:strVal val="#ppt_y"/>
                                          </p:val>
                                        </p:tav>
                                      </p:tavLst>
                                    </p:anim>
                                  </p:childTnLst>
                                </p:cTn>
                              </p:par>
                              <p:par>
                                <p:cTn id="48" presetID="23" presetClass="entr" presetSubtype="528" fill="hold" grpId="0" nodeType="withEffect">
                                  <p:stCondLst>
                                    <p:cond delay="60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fltVal val="0.5"/>
                                          </p:val>
                                        </p:tav>
                                        <p:tav tm="100000">
                                          <p:val>
                                            <p:strVal val="#ppt_y"/>
                                          </p:val>
                                        </p:tav>
                                      </p:tavLst>
                                    </p:anim>
                                  </p:childTnLst>
                                </p:cTn>
                              </p:par>
                              <p:par>
                                <p:cTn id="54" presetID="23" presetClass="entr" presetSubtype="528" fill="hold" grpId="0" nodeType="withEffect">
                                  <p:stCondLst>
                                    <p:cond delay="80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 calcmode="lin" valueType="num">
                                      <p:cBhvr>
                                        <p:cTn id="58" dur="500" fill="hold"/>
                                        <p:tgtEl>
                                          <p:spTgt spid="28"/>
                                        </p:tgtEl>
                                        <p:attrNameLst>
                                          <p:attrName>ppt_x</p:attrName>
                                        </p:attrNameLst>
                                      </p:cBhvr>
                                      <p:tavLst>
                                        <p:tav tm="0">
                                          <p:val>
                                            <p:fltVal val="0.5"/>
                                          </p:val>
                                        </p:tav>
                                        <p:tav tm="100000">
                                          <p:val>
                                            <p:strVal val="#ppt_x"/>
                                          </p:val>
                                        </p:tav>
                                      </p:tavLst>
                                    </p:anim>
                                    <p:anim calcmode="lin" valueType="num">
                                      <p:cBhvr>
                                        <p:cTn id="59" dur="500" fill="hold"/>
                                        <p:tgtEl>
                                          <p:spTgt spid="28"/>
                                        </p:tgtEl>
                                        <p:attrNameLst>
                                          <p:attrName>ppt_y</p:attrName>
                                        </p:attrNameLst>
                                      </p:cBhvr>
                                      <p:tavLst>
                                        <p:tav tm="0">
                                          <p:val>
                                            <p:fltVal val="0.5"/>
                                          </p:val>
                                        </p:tav>
                                        <p:tav tm="100000">
                                          <p:val>
                                            <p:strVal val="#ppt_y"/>
                                          </p:val>
                                        </p:tav>
                                      </p:tavLst>
                                    </p:anim>
                                  </p:childTnLst>
                                </p:cTn>
                              </p:par>
                              <p:par>
                                <p:cTn id="60" presetID="23" presetClass="entr" presetSubtype="528" fill="hold" grpId="0" nodeType="withEffect">
                                  <p:stCondLst>
                                    <p:cond delay="100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par>
                                <p:cTn id="66" presetID="23" presetClass="entr" presetSubtype="528" fill="hold" grpId="0" nodeType="withEffect">
                                  <p:stCondLst>
                                    <p:cond delay="120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 calcmode="lin" valueType="num">
                                      <p:cBhvr>
                                        <p:cTn id="70" dur="500" fill="hold"/>
                                        <p:tgtEl>
                                          <p:spTgt spid="30"/>
                                        </p:tgtEl>
                                        <p:attrNameLst>
                                          <p:attrName>ppt_x</p:attrName>
                                        </p:attrNameLst>
                                      </p:cBhvr>
                                      <p:tavLst>
                                        <p:tav tm="0">
                                          <p:val>
                                            <p:fltVal val="0.5"/>
                                          </p:val>
                                        </p:tav>
                                        <p:tav tm="100000">
                                          <p:val>
                                            <p:strVal val="#ppt_x"/>
                                          </p:val>
                                        </p:tav>
                                      </p:tavLst>
                                    </p:anim>
                                    <p:anim calcmode="lin" valueType="num">
                                      <p:cBhvr>
                                        <p:cTn id="71" dur="500" fill="hold"/>
                                        <p:tgtEl>
                                          <p:spTgt spid="30"/>
                                        </p:tgtEl>
                                        <p:attrNameLst>
                                          <p:attrName>ppt_y</p:attrName>
                                        </p:attrNameLst>
                                      </p:cBhvr>
                                      <p:tavLst>
                                        <p:tav tm="0">
                                          <p:val>
                                            <p:fltVal val="0.5"/>
                                          </p:val>
                                        </p:tav>
                                        <p:tav tm="100000">
                                          <p:val>
                                            <p:strVal val="#ppt_y"/>
                                          </p:val>
                                        </p:tav>
                                      </p:tavLst>
                                    </p:anim>
                                  </p:childTnLst>
                                </p:cTn>
                              </p:par>
                              <p:par>
                                <p:cTn id="72" presetID="23" presetClass="entr" presetSubtype="528" fill="hold" grpId="0" nodeType="withEffect">
                                  <p:stCondLst>
                                    <p:cond delay="140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 calcmode="lin" valueType="num">
                                      <p:cBhvr>
                                        <p:cTn id="76" dur="500" fill="hold"/>
                                        <p:tgtEl>
                                          <p:spTgt spid="31"/>
                                        </p:tgtEl>
                                        <p:attrNameLst>
                                          <p:attrName>ppt_x</p:attrName>
                                        </p:attrNameLst>
                                      </p:cBhvr>
                                      <p:tavLst>
                                        <p:tav tm="0">
                                          <p:val>
                                            <p:fltVal val="0.5"/>
                                          </p:val>
                                        </p:tav>
                                        <p:tav tm="100000">
                                          <p:val>
                                            <p:strVal val="#ppt_x"/>
                                          </p:val>
                                        </p:tav>
                                      </p:tavLst>
                                    </p:anim>
                                    <p:anim calcmode="lin" valueType="num">
                                      <p:cBhvr>
                                        <p:cTn id="77" dur="500" fill="hold"/>
                                        <p:tgtEl>
                                          <p:spTgt spid="31"/>
                                        </p:tgtEl>
                                        <p:attrNameLst>
                                          <p:attrName>ppt_y</p:attrName>
                                        </p:attrNameLst>
                                      </p:cBhvr>
                                      <p:tavLst>
                                        <p:tav tm="0">
                                          <p:val>
                                            <p:fltVal val="0.5"/>
                                          </p:val>
                                        </p:tav>
                                        <p:tav tm="100000">
                                          <p:val>
                                            <p:strVal val="#ppt_y"/>
                                          </p:val>
                                        </p:tav>
                                      </p:tavLst>
                                    </p:anim>
                                  </p:childTnLst>
                                </p:cTn>
                              </p:par>
                              <p:par>
                                <p:cTn id="78" presetID="23" presetClass="entr" presetSubtype="528" fill="hold" grpId="0" nodeType="withEffect">
                                  <p:stCondLst>
                                    <p:cond delay="1600"/>
                                  </p:stCondLst>
                                  <p:childTnLst>
                                    <p:set>
                                      <p:cBhvr>
                                        <p:cTn id="79" dur="1" fill="hold">
                                          <p:stCondLst>
                                            <p:cond delay="0"/>
                                          </p:stCondLst>
                                        </p:cTn>
                                        <p:tgtEl>
                                          <p:spTgt spid="32"/>
                                        </p:tgtEl>
                                        <p:attrNameLst>
                                          <p:attrName>style.visibility</p:attrName>
                                        </p:attrNameLst>
                                      </p:cBhvr>
                                      <p:to>
                                        <p:strVal val="visible"/>
                                      </p:to>
                                    </p:set>
                                    <p:anim calcmode="lin" valueType="num">
                                      <p:cBhvr>
                                        <p:cTn id="80" dur="500" fill="hold"/>
                                        <p:tgtEl>
                                          <p:spTgt spid="32"/>
                                        </p:tgtEl>
                                        <p:attrNameLst>
                                          <p:attrName>ppt_w</p:attrName>
                                        </p:attrNameLst>
                                      </p:cBhvr>
                                      <p:tavLst>
                                        <p:tav tm="0">
                                          <p:val>
                                            <p:fltVal val="0"/>
                                          </p:val>
                                        </p:tav>
                                        <p:tav tm="100000">
                                          <p:val>
                                            <p:strVal val="#ppt_w"/>
                                          </p:val>
                                        </p:tav>
                                      </p:tavLst>
                                    </p:anim>
                                    <p:anim calcmode="lin" valueType="num">
                                      <p:cBhvr>
                                        <p:cTn id="81" dur="500" fill="hold"/>
                                        <p:tgtEl>
                                          <p:spTgt spid="32"/>
                                        </p:tgtEl>
                                        <p:attrNameLst>
                                          <p:attrName>ppt_h</p:attrName>
                                        </p:attrNameLst>
                                      </p:cBhvr>
                                      <p:tavLst>
                                        <p:tav tm="0">
                                          <p:val>
                                            <p:fltVal val="0"/>
                                          </p:val>
                                        </p:tav>
                                        <p:tav tm="100000">
                                          <p:val>
                                            <p:strVal val="#ppt_h"/>
                                          </p:val>
                                        </p:tav>
                                      </p:tavLst>
                                    </p:anim>
                                    <p:anim calcmode="lin" valueType="num">
                                      <p:cBhvr>
                                        <p:cTn id="82" dur="500" fill="hold"/>
                                        <p:tgtEl>
                                          <p:spTgt spid="32"/>
                                        </p:tgtEl>
                                        <p:attrNameLst>
                                          <p:attrName>ppt_x</p:attrName>
                                        </p:attrNameLst>
                                      </p:cBhvr>
                                      <p:tavLst>
                                        <p:tav tm="0">
                                          <p:val>
                                            <p:fltVal val="0.5"/>
                                          </p:val>
                                        </p:tav>
                                        <p:tav tm="100000">
                                          <p:val>
                                            <p:strVal val="#ppt_x"/>
                                          </p:val>
                                        </p:tav>
                                      </p:tavLst>
                                    </p:anim>
                                    <p:anim calcmode="lin" valueType="num">
                                      <p:cBhvr>
                                        <p:cTn id="83" dur="500" fill="hold"/>
                                        <p:tgtEl>
                                          <p:spTgt spid="32"/>
                                        </p:tgtEl>
                                        <p:attrNameLst>
                                          <p:attrName>ppt_y</p:attrName>
                                        </p:attrNameLst>
                                      </p:cBhvr>
                                      <p:tavLst>
                                        <p:tav tm="0">
                                          <p:val>
                                            <p:fltVal val="0.5"/>
                                          </p:val>
                                        </p:tav>
                                        <p:tav tm="100000">
                                          <p:val>
                                            <p:strVal val="#ppt_y"/>
                                          </p:val>
                                        </p:tav>
                                      </p:tavLst>
                                    </p:anim>
                                  </p:childTnLst>
                                </p:cTn>
                              </p:par>
                            </p:childTnLst>
                          </p:cTn>
                        </p:par>
                        <p:par>
                          <p:cTn id="84" fill="hold">
                            <p:stCondLst>
                              <p:cond delay="1500"/>
                            </p:stCondLst>
                            <p:childTnLst>
                              <p:par>
                                <p:cTn id="85" presetID="53" presetClass="entr" presetSubtype="16" fill="hold" grpId="0" nodeType="after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p:cTn id="87" dur="250" fill="hold"/>
                                        <p:tgtEl>
                                          <p:spTgt spid="9"/>
                                        </p:tgtEl>
                                        <p:attrNameLst>
                                          <p:attrName>ppt_w</p:attrName>
                                        </p:attrNameLst>
                                      </p:cBhvr>
                                      <p:tavLst>
                                        <p:tav tm="0">
                                          <p:val>
                                            <p:fltVal val="0"/>
                                          </p:val>
                                        </p:tav>
                                        <p:tav tm="100000">
                                          <p:val>
                                            <p:strVal val="#ppt_w"/>
                                          </p:val>
                                        </p:tav>
                                      </p:tavLst>
                                    </p:anim>
                                    <p:anim calcmode="lin" valueType="num">
                                      <p:cBhvr>
                                        <p:cTn id="88" dur="250" fill="hold"/>
                                        <p:tgtEl>
                                          <p:spTgt spid="9"/>
                                        </p:tgtEl>
                                        <p:attrNameLst>
                                          <p:attrName>ppt_h</p:attrName>
                                        </p:attrNameLst>
                                      </p:cBhvr>
                                      <p:tavLst>
                                        <p:tav tm="0">
                                          <p:val>
                                            <p:fltVal val="0"/>
                                          </p:val>
                                        </p:tav>
                                        <p:tav tm="100000">
                                          <p:val>
                                            <p:strVal val="#ppt_h"/>
                                          </p:val>
                                        </p:tav>
                                      </p:tavLst>
                                    </p:anim>
                                    <p:animEffect transition="in" filter="fade">
                                      <p:cBhvr>
                                        <p:cTn id="89" dur="250"/>
                                        <p:tgtEl>
                                          <p:spTgt spid="9"/>
                                        </p:tgtEl>
                                      </p:cBhvr>
                                    </p:animEffect>
                                  </p:childTnLst>
                                </p:cTn>
                              </p:par>
                            </p:childTnLst>
                          </p:cTn>
                        </p:par>
                        <p:par>
                          <p:cTn id="90" fill="hold">
                            <p:stCondLst>
                              <p:cond delay="2000"/>
                            </p:stCondLst>
                            <p:childTnLst>
                              <p:par>
                                <p:cTn id="91" presetID="53" presetClass="entr" presetSubtype="16" fill="hold" grpId="0" nodeType="afterEffect">
                                  <p:stCondLst>
                                    <p:cond delay="0"/>
                                  </p:stCondLst>
                                  <p:childTnLst>
                                    <p:set>
                                      <p:cBhvr>
                                        <p:cTn id="92" dur="1" fill="hold">
                                          <p:stCondLst>
                                            <p:cond delay="0"/>
                                          </p:stCondLst>
                                        </p:cTn>
                                        <p:tgtEl>
                                          <p:spTgt spid="12"/>
                                        </p:tgtEl>
                                        <p:attrNameLst>
                                          <p:attrName>style.visibility</p:attrName>
                                        </p:attrNameLst>
                                      </p:cBhvr>
                                      <p:to>
                                        <p:strVal val="visible"/>
                                      </p:to>
                                    </p:set>
                                    <p:anim calcmode="lin" valueType="num">
                                      <p:cBhvr>
                                        <p:cTn id="93" dur="250" fill="hold"/>
                                        <p:tgtEl>
                                          <p:spTgt spid="12"/>
                                        </p:tgtEl>
                                        <p:attrNameLst>
                                          <p:attrName>ppt_w</p:attrName>
                                        </p:attrNameLst>
                                      </p:cBhvr>
                                      <p:tavLst>
                                        <p:tav tm="0">
                                          <p:val>
                                            <p:fltVal val="0"/>
                                          </p:val>
                                        </p:tav>
                                        <p:tav tm="100000">
                                          <p:val>
                                            <p:strVal val="#ppt_w"/>
                                          </p:val>
                                        </p:tav>
                                      </p:tavLst>
                                    </p:anim>
                                    <p:anim calcmode="lin" valueType="num">
                                      <p:cBhvr>
                                        <p:cTn id="94" dur="250" fill="hold"/>
                                        <p:tgtEl>
                                          <p:spTgt spid="12"/>
                                        </p:tgtEl>
                                        <p:attrNameLst>
                                          <p:attrName>ppt_h</p:attrName>
                                        </p:attrNameLst>
                                      </p:cBhvr>
                                      <p:tavLst>
                                        <p:tav tm="0">
                                          <p:val>
                                            <p:fltVal val="0"/>
                                          </p:val>
                                        </p:tav>
                                        <p:tav tm="100000">
                                          <p:val>
                                            <p:strVal val="#ppt_h"/>
                                          </p:val>
                                        </p:tav>
                                      </p:tavLst>
                                    </p:anim>
                                    <p:animEffect transition="in" filter="fade">
                                      <p:cBhvr>
                                        <p:cTn id="95" dur="250"/>
                                        <p:tgtEl>
                                          <p:spTgt spid="12"/>
                                        </p:tgtEl>
                                      </p:cBhvr>
                                    </p:animEffect>
                                  </p:childTnLst>
                                </p:cTn>
                              </p:par>
                            </p:childTnLst>
                          </p:cTn>
                        </p:par>
                        <p:par>
                          <p:cTn id="96" fill="hold">
                            <p:stCondLst>
                              <p:cond delay="2500"/>
                            </p:stCondLst>
                            <p:childTnLst>
                              <p:par>
                                <p:cTn id="97" presetID="53" presetClass="entr" presetSubtype="16"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 calcmode="lin" valueType="num">
                                      <p:cBhvr>
                                        <p:cTn id="99" dur="250" fill="hold"/>
                                        <p:tgtEl>
                                          <p:spTgt spid="11"/>
                                        </p:tgtEl>
                                        <p:attrNameLst>
                                          <p:attrName>ppt_w</p:attrName>
                                        </p:attrNameLst>
                                      </p:cBhvr>
                                      <p:tavLst>
                                        <p:tav tm="0">
                                          <p:val>
                                            <p:fltVal val="0"/>
                                          </p:val>
                                        </p:tav>
                                        <p:tav tm="100000">
                                          <p:val>
                                            <p:strVal val="#ppt_w"/>
                                          </p:val>
                                        </p:tav>
                                      </p:tavLst>
                                    </p:anim>
                                    <p:anim calcmode="lin" valueType="num">
                                      <p:cBhvr>
                                        <p:cTn id="100" dur="250" fill="hold"/>
                                        <p:tgtEl>
                                          <p:spTgt spid="11"/>
                                        </p:tgtEl>
                                        <p:attrNameLst>
                                          <p:attrName>ppt_h</p:attrName>
                                        </p:attrNameLst>
                                      </p:cBhvr>
                                      <p:tavLst>
                                        <p:tav tm="0">
                                          <p:val>
                                            <p:fltVal val="0"/>
                                          </p:val>
                                        </p:tav>
                                        <p:tav tm="100000">
                                          <p:val>
                                            <p:strVal val="#ppt_h"/>
                                          </p:val>
                                        </p:tav>
                                      </p:tavLst>
                                    </p:anim>
                                    <p:animEffect transition="in" filter="fade">
                                      <p:cBhvr>
                                        <p:cTn id="101" dur="250"/>
                                        <p:tgtEl>
                                          <p:spTgt spid="11"/>
                                        </p:tgtEl>
                                      </p:cBhvr>
                                    </p:animEffect>
                                  </p:childTnLst>
                                </p:cTn>
                              </p:par>
                            </p:childTnLst>
                          </p:cTn>
                        </p:par>
                        <p:par>
                          <p:cTn id="102" fill="hold">
                            <p:stCondLst>
                              <p:cond delay="3000"/>
                            </p:stCondLst>
                            <p:childTnLst>
                              <p:par>
                                <p:cTn id="103" presetID="53" presetClass="entr" presetSubtype="16" fill="hold" grpId="0" nodeType="afterEffect">
                                  <p:stCondLst>
                                    <p:cond delay="0"/>
                                  </p:stCondLst>
                                  <p:iterate type="lt">
                                    <p:tmPct val="10000"/>
                                  </p:iterate>
                                  <p:childTnLst>
                                    <p:set>
                                      <p:cBhvr>
                                        <p:cTn id="104" dur="1" fill="hold">
                                          <p:stCondLst>
                                            <p:cond delay="0"/>
                                          </p:stCondLst>
                                        </p:cTn>
                                        <p:tgtEl>
                                          <p:spTgt spid="10"/>
                                        </p:tgtEl>
                                        <p:attrNameLst>
                                          <p:attrName>style.visibility</p:attrName>
                                        </p:attrNameLst>
                                      </p:cBhvr>
                                      <p:to>
                                        <p:strVal val="visible"/>
                                      </p:to>
                                    </p:set>
                                    <p:anim calcmode="lin" valueType="num">
                                      <p:cBhvr>
                                        <p:cTn id="105" dur="250" fill="hold"/>
                                        <p:tgtEl>
                                          <p:spTgt spid="10"/>
                                        </p:tgtEl>
                                        <p:attrNameLst>
                                          <p:attrName>ppt_w</p:attrName>
                                        </p:attrNameLst>
                                      </p:cBhvr>
                                      <p:tavLst>
                                        <p:tav tm="0">
                                          <p:val>
                                            <p:fltVal val="0"/>
                                          </p:val>
                                        </p:tav>
                                        <p:tav tm="100000">
                                          <p:val>
                                            <p:strVal val="#ppt_w"/>
                                          </p:val>
                                        </p:tav>
                                      </p:tavLst>
                                    </p:anim>
                                    <p:anim calcmode="lin" valueType="num">
                                      <p:cBhvr>
                                        <p:cTn id="106" dur="250" fill="hold"/>
                                        <p:tgtEl>
                                          <p:spTgt spid="10"/>
                                        </p:tgtEl>
                                        <p:attrNameLst>
                                          <p:attrName>ppt_h</p:attrName>
                                        </p:attrNameLst>
                                      </p:cBhvr>
                                      <p:tavLst>
                                        <p:tav tm="0">
                                          <p:val>
                                            <p:fltVal val="0"/>
                                          </p:val>
                                        </p:tav>
                                        <p:tav tm="100000">
                                          <p:val>
                                            <p:strVal val="#ppt_h"/>
                                          </p:val>
                                        </p:tav>
                                      </p:tavLst>
                                    </p:anim>
                                    <p:animEffect transition="in" filter="fade">
                                      <p:cBhvr>
                                        <p:cTn id="107" dur="250"/>
                                        <p:tgtEl>
                                          <p:spTgt spid="10"/>
                                        </p:tgtEl>
                                      </p:cBhvr>
                                    </p:animEffect>
                                  </p:childTnLst>
                                </p:cTn>
                              </p:par>
                            </p:childTnLst>
                          </p:cTn>
                        </p:par>
                        <p:par>
                          <p:cTn id="108" fill="hold">
                            <p:stCondLst>
                              <p:cond delay="6049"/>
                            </p:stCondLst>
                            <p:childTnLst>
                              <p:par>
                                <p:cTn id="109" presetID="53" presetClass="entr" presetSubtype="16" fill="hold" grpId="0" nodeType="afterEffect">
                                  <p:stCondLst>
                                    <p:cond delay="0"/>
                                  </p:stCondLst>
                                  <p:childTnLst>
                                    <p:set>
                                      <p:cBhvr>
                                        <p:cTn id="110" dur="1" fill="hold">
                                          <p:stCondLst>
                                            <p:cond delay="0"/>
                                          </p:stCondLst>
                                        </p:cTn>
                                        <p:tgtEl>
                                          <p:spTgt spid="13"/>
                                        </p:tgtEl>
                                        <p:attrNameLst>
                                          <p:attrName>style.visibility</p:attrName>
                                        </p:attrNameLst>
                                      </p:cBhvr>
                                      <p:to>
                                        <p:strVal val="visible"/>
                                      </p:to>
                                    </p:set>
                                    <p:anim calcmode="lin" valueType="num">
                                      <p:cBhvr>
                                        <p:cTn id="111" dur="250" fill="hold"/>
                                        <p:tgtEl>
                                          <p:spTgt spid="13"/>
                                        </p:tgtEl>
                                        <p:attrNameLst>
                                          <p:attrName>ppt_w</p:attrName>
                                        </p:attrNameLst>
                                      </p:cBhvr>
                                      <p:tavLst>
                                        <p:tav tm="0">
                                          <p:val>
                                            <p:fltVal val="0"/>
                                          </p:val>
                                        </p:tav>
                                        <p:tav tm="100000">
                                          <p:val>
                                            <p:strVal val="#ppt_w"/>
                                          </p:val>
                                        </p:tav>
                                      </p:tavLst>
                                    </p:anim>
                                    <p:anim calcmode="lin" valueType="num">
                                      <p:cBhvr>
                                        <p:cTn id="112" dur="250" fill="hold"/>
                                        <p:tgtEl>
                                          <p:spTgt spid="13"/>
                                        </p:tgtEl>
                                        <p:attrNameLst>
                                          <p:attrName>ppt_h</p:attrName>
                                        </p:attrNameLst>
                                      </p:cBhvr>
                                      <p:tavLst>
                                        <p:tav tm="0">
                                          <p:val>
                                            <p:fltVal val="0"/>
                                          </p:val>
                                        </p:tav>
                                        <p:tav tm="100000">
                                          <p:val>
                                            <p:strVal val="#ppt_h"/>
                                          </p:val>
                                        </p:tav>
                                      </p:tavLst>
                                    </p:anim>
                                    <p:animEffect transition="in" filter="fade">
                                      <p:cBhvr>
                                        <p:cTn id="113" dur="250"/>
                                        <p:tgtEl>
                                          <p:spTgt spid="13"/>
                                        </p:tgtEl>
                                      </p:cBhvr>
                                    </p:animEffect>
                                  </p:childTnLst>
                                </p:cTn>
                              </p:par>
                            </p:childTnLst>
                          </p:cTn>
                        </p:par>
                        <p:par>
                          <p:cTn id="114" fill="hold">
                            <p:stCondLst>
                              <p:cond delay="6549"/>
                            </p:stCondLst>
                            <p:childTnLst>
                              <p:par>
                                <p:cTn id="115" presetID="53" presetClass="entr" presetSubtype="16" fill="hold" nodeType="afterEffect">
                                  <p:stCondLst>
                                    <p:cond delay="0"/>
                                  </p:stCondLst>
                                  <p:childTnLst>
                                    <p:set>
                                      <p:cBhvr>
                                        <p:cTn id="116" dur="1" fill="hold">
                                          <p:stCondLst>
                                            <p:cond delay="0"/>
                                          </p:stCondLst>
                                        </p:cTn>
                                        <p:tgtEl>
                                          <p:spTgt spid="16"/>
                                        </p:tgtEl>
                                        <p:attrNameLst>
                                          <p:attrName>style.visibility</p:attrName>
                                        </p:attrNameLst>
                                      </p:cBhvr>
                                      <p:to>
                                        <p:strVal val="visible"/>
                                      </p:to>
                                    </p:set>
                                    <p:anim calcmode="lin" valueType="num">
                                      <p:cBhvr>
                                        <p:cTn id="117" dur="250" fill="hold"/>
                                        <p:tgtEl>
                                          <p:spTgt spid="16"/>
                                        </p:tgtEl>
                                        <p:attrNameLst>
                                          <p:attrName>ppt_w</p:attrName>
                                        </p:attrNameLst>
                                      </p:cBhvr>
                                      <p:tavLst>
                                        <p:tav tm="0">
                                          <p:val>
                                            <p:fltVal val="0"/>
                                          </p:val>
                                        </p:tav>
                                        <p:tav tm="100000">
                                          <p:val>
                                            <p:strVal val="#ppt_w"/>
                                          </p:val>
                                        </p:tav>
                                      </p:tavLst>
                                    </p:anim>
                                    <p:anim calcmode="lin" valueType="num">
                                      <p:cBhvr>
                                        <p:cTn id="118" dur="250" fill="hold"/>
                                        <p:tgtEl>
                                          <p:spTgt spid="16"/>
                                        </p:tgtEl>
                                        <p:attrNameLst>
                                          <p:attrName>ppt_h</p:attrName>
                                        </p:attrNameLst>
                                      </p:cBhvr>
                                      <p:tavLst>
                                        <p:tav tm="0">
                                          <p:val>
                                            <p:fltVal val="0"/>
                                          </p:val>
                                        </p:tav>
                                        <p:tav tm="100000">
                                          <p:val>
                                            <p:strVal val="#ppt_h"/>
                                          </p:val>
                                        </p:tav>
                                      </p:tavLst>
                                    </p:anim>
                                    <p:animEffect transition="in" filter="fade">
                                      <p:cBhvr>
                                        <p:cTn id="119" dur="250"/>
                                        <p:tgtEl>
                                          <p:spTgt spid="16"/>
                                        </p:tgtEl>
                                      </p:cBhvr>
                                    </p:animEffect>
                                  </p:childTnLst>
                                </p:cTn>
                              </p:par>
                            </p:childTnLst>
                          </p:cTn>
                        </p:par>
                        <p:par>
                          <p:cTn id="120" fill="hold">
                            <p:stCondLst>
                              <p:cond delay="7049"/>
                            </p:stCondLst>
                            <p:childTnLst>
                              <p:par>
                                <p:cTn id="121" presetID="53" presetClass="entr" presetSubtype="16" fill="hold" grpId="0" nodeType="after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250" fill="hold"/>
                                        <p:tgtEl>
                                          <p:spTgt spid="15"/>
                                        </p:tgtEl>
                                        <p:attrNameLst>
                                          <p:attrName>ppt_w</p:attrName>
                                        </p:attrNameLst>
                                      </p:cBhvr>
                                      <p:tavLst>
                                        <p:tav tm="0">
                                          <p:val>
                                            <p:fltVal val="0"/>
                                          </p:val>
                                        </p:tav>
                                        <p:tav tm="100000">
                                          <p:val>
                                            <p:strVal val="#ppt_w"/>
                                          </p:val>
                                        </p:tav>
                                      </p:tavLst>
                                    </p:anim>
                                    <p:anim calcmode="lin" valueType="num">
                                      <p:cBhvr>
                                        <p:cTn id="124" dur="250" fill="hold"/>
                                        <p:tgtEl>
                                          <p:spTgt spid="15"/>
                                        </p:tgtEl>
                                        <p:attrNameLst>
                                          <p:attrName>ppt_h</p:attrName>
                                        </p:attrNameLst>
                                      </p:cBhvr>
                                      <p:tavLst>
                                        <p:tav tm="0">
                                          <p:val>
                                            <p:fltVal val="0"/>
                                          </p:val>
                                        </p:tav>
                                        <p:tav tm="100000">
                                          <p:val>
                                            <p:strVal val="#ppt_h"/>
                                          </p:val>
                                        </p:tav>
                                      </p:tavLst>
                                    </p:anim>
                                    <p:animEffect transition="in" filter="fade">
                                      <p:cBhvr>
                                        <p:cTn id="125" dur="250"/>
                                        <p:tgtEl>
                                          <p:spTgt spid="15"/>
                                        </p:tgtEl>
                                      </p:cBhvr>
                                    </p:animEffect>
                                  </p:childTnLst>
                                </p:cTn>
                              </p:par>
                            </p:childTnLst>
                          </p:cTn>
                        </p:par>
                        <p:par>
                          <p:cTn id="126" fill="hold">
                            <p:stCondLst>
                              <p:cond delay="7549"/>
                            </p:stCondLst>
                            <p:childTnLst>
                              <p:par>
                                <p:cTn id="127" presetID="53" presetClass="entr" presetSubtype="16" fill="hold" grpId="0" nodeType="afterEffect">
                                  <p:stCondLst>
                                    <p:cond delay="0"/>
                                  </p:stCondLst>
                                  <p:iterate type="lt">
                                    <p:tmPct val="10000"/>
                                  </p:iterate>
                                  <p:childTnLst>
                                    <p:set>
                                      <p:cBhvr>
                                        <p:cTn id="128" dur="1" fill="hold">
                                          <p:stCondLst>
                                            <p:cond delay="0"/>
                                          </p:stCondLst>
                                        </p:cTn>
                                        <p:tgtEl>
                                          <p:spTgt spid="14"/>
                                        </p:tgtEl>
                                        <p:attrNameLst>
                                          <p:attrName>style.visibility</p:attrName>
                                        </p:attrNameLst>
                                      </p:cBhvr>
                                      <p:to>
                                        <p:strVal val="visible"/>
                                      </p:to>
                                    </p:set>
                                    <p:anim calcmode="lin" valueType="num">
                                      <p:cBhvr>
                                        <p:cTn id="129" dur="250" fill="hold"/>
                                        <p:tgtEl>
                                          <p:spTgt spid="14"/>
                                        </p:tgtEl>
                                        <p:attrNameLst>
                                          <p:attrName>ppt_w</p:attrName>
                                        </p:attrNameLst>
                                      </p:cBhvr>
                                      <p:tavLst>
                                        <p:tav tm="0">
                                          <p:val>
                                            <p:fltVal val="0"/>
                                          </p:val>
                                        </p:tav>
                                        <p:tav tm="100000">
                                          <p:val>
                                            <p:strVal val="#ppt_w"/>
                                          </p:val>
                                        </p:tav>
                                      </p:tavLst>
                                    </p:anim>
                                    <p:anim calcmode="lin" valueType="num">
                                      <p:cBhvr>
                                        <p:cTn id="130" dur="250" fill="hold"/>
                                        <p:tgtEl>
                                          <p:spTgt spid="14"/>
                                        </p:tgtEl>
                                        <p:attrNameLst>
                                          <p:attrName>ppt_h</p:attrName>
                                        </p:attrNameLst>
                                      </p:cBhvr>
                                      <p:tavLst>
                                        <p:tav tm="0">
                                          <p:val>
                                            <p:fltVal val="0"/>
                                          </p:val>
                                        </p:tav>
                                        <p:tav tm="100000">
                                          <p:val>
                                            <p:strVal val="#ppt_h"/>
                                          </p:val>
                                        </p:tav>
                                      </p:tavLst>
                                    </p:anim>
                                    <p:animEffect transition="in" filter="fade">
                                      <p:cBhvr>
                                        <p:cTn id="131" dur="250"/>
                                        <p:tgtEl>
                                          <p:spTgt spid="14"/>
                                        </p:tgtEl>
                                      </p:cBhvr>
                                    </p:animEffect>
                                  </p:childTnLst>
                                </p:cTn>
                              </p:par>
                            </p:childTnLst>
                          </p:cTn>
                        </p:par>
                        <p:par>
                          <p:cTn id="132" fill="hold">
                            <p:stCondLst>
                              <p:cond delay="8350"/>
                            </p:stCondLst>
                            <p:childTnLst>
                              <p:par>
                                <p:cTn id="133" presetID="53" presetClass="entr" presetSubtype="16" fill="hold" grpId="0" nodeType="afterEffect">
                                  <p:stCondLst>
                                    <p:cond delay="0"/>
                                  </p:stCondLst>
                                  <p:childTnLst>
                                    <p:set>
                                      <p:cBhvr>
                                        <p:cTn id="134" dur="1" fill="hold">
                                          <p:stCondLst>
                                            <p:cond delay="0"/>
                                          </p:stCondLst>
                                        </p:cTn>
                                        <p:tgtEl>
                                          <p:spTgt spid="5"/>
                                        </p:tgtEl>
                                        <p:attrNameLst>
                                          <p:attrName>style.visibility</p:attrName>
                                        </p:attrNameLst>
                                      </p:cBhvr>
                                      <p:to>
                                        <p:strVal val="visible"/>
                                      </p:to>
                                    </p:set>
                                    <p:anim calcmode="lin" valueType="num">
                                      <p:cBhvr>
                                        <p:cTn id="135" dur="250" fill="hold"/>
                                        <p:tgtEl>
                                          <p:spTgt spid="5"/>
                                        </p:tgtEl>
                                        <p:attrNameLst>
                                          <p:attrName>ppt_w</p:attrName>
                                        </p:attrNameLst>
                                      </p:cBhvr>
                                      <p:tavLst>
                                        <p:tav tm="0">
                                          <p:val>
                                            <p:fltVal val="0"/>
                                          </p:val>
                                        </p:tav>
                                        <p:tav tm="100000">
                                          <p:val>
                                            <p:strVal val="#ppt_w"/>
                                          </p:val>
                                        </p:tav>
                                      </p:tavLst>
                                    </p:anim>
                                    <p:anim calcmode="lin" valueType="num">
                                      <p:cBhvr>
                                        <p:cTn id="136" dur="250" fill="hold"/>
                                        <p:tgtEl>
                                          <p:spTgt spid="5"/>
                                        </p:tgtEl>
                                        <p:attrNameLst>
                                          <p:attrName>ppt_h</p:attrName>
                                        </p:attrNameLst>
                                      </p:cBhvr>
                                      <p:tavLst>
                                        <p:tav tm="0">
                                          <p:val>
                                            <p:fltVal val="0"/>
                                          </p:val>
                                        </p:tav>
                                        <p:tav tm="100000">
                                          <p:val>
                                            <p:strVal val="#ppt_h"/>
                                          </p:val>
                                        </p:tav>
                                      </p:tavLst>
                                    </p:anim>
                                    <p:animEffect transition="in" filter="fade">
                                      <p:cBhvr>
                                        <p:cTn id="137" dur="250"/>
                                        <p:tgtEl>
                                          <p:spTgt spid="5"/>
                                        </p:tgtEl>
                                      </p:cBhvr>
                                    </p:animEffect>
                                  </p:childTnLst>
                                </p:cTn>
                              </p:par>
                            </p:childTnLst>
                          </p:cTn>
                        </p:par>
                        <p:par>
                          <p:cTn id="138" fill="hold">
                            <p:stCondLst>
                              <p:cond delay="8850"/>
                            </p:stCondLst>
                            <p:childTnLst>
                              <p:par>
                                <p:cTn id="139" presetID="53" presetClass="entr" presetSubtype="16" fill="hold" grpId="0" nodeType="afterEffect">
                                  <p:stCondLst>
                                    <p:cond delay="0"/>
                                  </p:stCondLst>
                                  <p:childTnLst>
                                    <p:set>
                                      <p:cBhvr>
                                        <p:cTn id="140" dur="1" fill="hold">
                                          <p:stCondLst>
                                            <p:cond delay="0"/>
                                          </p:stCondLst>
                                        </p:cTn>
                                        <p:tgtEl>
                                          <p:spTgt spid="8"/>
                                        </p:tgtEl>
                                        <p:attrNameLst>
                                          <p:attrName>style.visibility</p:attrName>
                                        </p:attrNameLst>
                                      </p:cBhvr>
                                      <p:to>
                                        <p:strVal val="visible"/>
                                      </p:to>
                                    </p:set>
                                    <p:anim calcmode="lin" valueType="num">
                                      <p:cBhvr>
                                        <p:cTn id="141" dur="250" fill="hold"/>
                                        <p:tgtEl>
                                          <p:spTgt spid="8"/>
                                        </p:tgtEl>
                                        <p:attrNameLst>
                                          <p:attrName>ppt_w</p:attrName>
                                        </p:attrNameLst>
                                      </p:cBhvr>
                                      <p:tavLst>
                                        <p:tav tm="0">
                                          <p:val>
                                            <p:fltVal val="0"/>
                                          </p:val>
                                        </p:tav>
                                        <p:tav tm="100000">
                                          <p:val>
                                            <p:strVal val="#ppt_w"/>
                                          </p:val>
                                        </p:tav>
                                      </p:tavLst>
                                    </p:anim>
                                    <p:anim calcmode="lin" valueType="num">
                                      <p:cBhvr>
                                        <p:cTn id="142" dur="250" fill="hold"/>
                                        <p:tgtEl>
                                          <p:spTgt spid="8"/>
                                        </p:tgtEl>
                                        <p:attrNameLst>
                                          <p:attrName>ppt_h</p:attrName>
                                        </p:attrNameLst>
                                      </p:cBhvr>
                                      <p:tavLst>
                                        <p:tav tm="0">
                                          <p:val>
                                            <p:fltVal val="0"/>
                                          </p:val>
                                        </p:tav>
                                        <p:tav tm="100000">
                                          <p:val>
                                            <p:strVal val="#ppt_h"/>
                                          </p:val>
                                        </p:tav>
                                      </p:tavLst>
                                    </p:anim>
                                    <p:animEffect transition="in" filter="fade">
                                      <p:cBhvr>
                                        <p:cTn id="143" dur="250"/>
                                        <p:tgtEl>
                                          <p:spTgt spid="8"/>
                                        </p:tgtEl>
                                      </p:cBhvr>
                                    </p:animEffect>
                                  </p:childTnLst>
                                </p:cTn>
                              </p:par>
                            </p:childTnLst>
                          </p:cTn>
                        </p:par>
                        <p:par>
                          <p:cTn id="144" fill="hold">
                            <p:stCondLst>
                              <p:cond delay="9350"/>
                            </p:stCondLst>
                            <p:childTnLst>
                              <p:par>
                                <p:cTn id="145" presetID="53" presetClass="entr" presetSubtype="16"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 calcmode="lin" valueType="num">
                                      <p:cBhvr>
                                        <p:cTn id="147" dur="250" fill="hold"/>
                                        <p:tgtEl>
                                          <p:spTgt spid="7"/>
                                        </p:tgtEl>
                                        <p:attrNameLst>
                                          <p:attrName>ppt_w</p:attrName>
                                        </p:attrNameLst>
                                      </p:cBhvr>
                                      <p:tavLst>
                                        <p:tav tm="0">
                                          <p:val>
                                            <p:fltVal val="0"/>
                                          </p:val>
                                        </p:tav>
                                        <p:tav tm="100000">
                                          <p:val>
                                            <p:strVal val="#ppt_w"/>
                                          </p:val>
                                        </p:tav>
                                      </p:tavLst>
                                    </p:anim>
                                    <p:anim calcmode="lin" valueType="num">
                                      <p:cBhvr>
                                        <p:cTn id="148" dur="250" fill="hold"/>
                                        <p:tgtEl>
                                          <p:spTgt spid="7"/>
                                        </p:tgtEl>
                                        <p:attrNameLst>
                                          <p:attrName>ppt_h</p:attrName>
                                        </p:attrNameLst>
                                      </p:cBhvr>
                                      <p:tavLst>
                                        <p:tav tm="0">
                                          <p:val>
                                            <p:fltVal val="0"/>
                                          </p:val>
                                        </p:tav>
                                        <p:tav tm="100000">
                                          <p:val>
                                            <p:strVal val="#ppt_h"/>
                                          </p:val>
                                        </p:tav>
                                      </p:tavLst>
                                    </p:anim>
                                    <p:animEffect transition="in" filter="fade">
                                      <p:cBhvr>
                                        <p:cTn id="149" dur="250"/>
                                        <p:tgtEl>
                                          <p:spTgt spid="7"/>
                                        </p:tgtEl>
                                      </p:cBhvr>
                                    </p:animEffect>
                                  </p:childTnLst>
                                </p:cTn>
                              </p:par>
                            </p:childTnLst>
                          </p:cTn>
                        </p:par>
                        <p:par>
                          <p:cTn id="150" fill="hold">
                            <p:stCondLst>
                              <p:cond delay="9850"/>
                            </p:stCondLst>
                            <p:childTnLst>
                              <p:par>
                                <p:cTn id="151" presetID="53" presetClass="entr" presetSubtype="16" fill="hold" grpId="0" nodeType="afterEffect">
                                  <p:stCondLst>
                                    <p:cond delay="0"/>
                                  </p:stCondLst>
                                  <p:iterate type="lt">
                                    <p:tmPct val="10000"/>
                                  </p:iterate>
                                  <p:childTnLst>
                                    <p:set>
                                      <p:cBhvr>
                                        <p:cTn id="152" dur="1" fill="hold">
                                          <p:stCondLst>
                                            <p:cond delay="0"/>
                                          </p:stCondLst>
                                        </p:cTn>
                                        <p:tgtEl>
                                          <p:spTgt spid="6"/>
                                        </p:tgtEl>
                                        <p:attrNameLst>
                                          <p:attrName>style.visibility</p:attrName>
                                        </p:attrNameLst>
                                      </p:cBhvr>
                                      <p:to>
                                        <p:strVal val="visible"/>
                                      </p:to>
                                    </p:set>
                                    <p:anim calcmode="lin" valueType="num">
                                      <p:cBhvr>
                                        <p:cTn id="153" dur="250" fill="hold"/>
                                        <p:tgtEl>
                                          <p:spTgt spid="6"/>
                                        </p:tgtEl>
                                        <p:attrNameLst>
                                          <p:attrName>ppt_w</p:attrName>
                                        </p:attrNameLst>
                                      </p:cBhvr>
                                      <p:tavLst>
                                        <p:tav tm="0">
                                          <p:val>
                                            <p:fltVal val="0"/>
                                          </p:val>
                                        </p:tav>
                                        <p:tav tm="100000">
                                          <p:val>
                                            <p:strVal val="#ppt_w"/>
                                          </p:val>
                                        </p:tav>
                                      </p:tavLst>
                                    </p:anim>
                                    <p:anim calcmode="lin" valueType="num">
                                      <p:cBhvr>
                                        <p:cTn id="154" dur="250" fill="hold"/>
                                        <p:tgtEl>
                                          <p:spTgt spid="6"/>
                                        </p:tgtEl>
                                        <p:attrNameLst>
                                          <p:attrName>ppt_h</p:attrName>
                                        </p:attrNameLst>
                                      </p:cBhvr>
                                      <p:tavLst>
                                        <p:tav tm="0">
                                          <p:val>
                                            <p:fltVal val="0"/>
                                          </p:val>
                                        </p:tav>
                                        <p:tav tm="100000">
                                          <p:val>
                                            <p:strVal val="#ppt_h"/>
                                          </p:val>
                                        </p:tav>
                                      </p:tavLst>
                                    </p:anim>
                                    <p:animEffect transition="in" filter="fade">
                                      <p:cBhvr>
                                        <p:cTn id="155"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P spid="4" grpId="2" animBg="1"/>
      <p:bldP spid="5" grpId="0" animBg="1"/>
      <p:bldP spid="6" grpId="0"/>
      <p:bldP spid="7" grpId="0"/>
      <p:bldP spid="8" grpId="0" animBg="1"/>
      <p:bldP spid="9" grpId="0" animBg="1"/>
      <p:bldP spid="10" grpId="0"/>
      <p:bldP spid="11" grpId="0"/>
      <p:bldP spid="12" grpId="0" animBg="1"/>
      <p:bldP spid="13" grpId="0" animBg="1"/>
      <p:bldP spid="14" grpId="0"/>
      <p:bldP spid="15" grpId="0"/>
      <p:bldP spid="24" grpId="0"/>
      <p:bldP spid="25" grpId="0"/>
      <p:bldP spid="26" grpId="0"/>
      <p:bldP spid="27" grpId="0"/>
      <p:bldP spid="28" grpId="0"/>
      <p:bldP spid="29" grpId="0"/>
      <p:bldP spid="30" grpId="0"/>
      <p:bldP spid="31" grpId="0"/>
      <p:bldP spid="3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0" y="581892"/>
            <a:ext cx="9144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028691" y="164056"/>
            <a:ext cx="3086619" cy="415498"/>
          </a:xfrm>
          <a:prstGeom prst="rect">
            <a:avLst/>
          </a:prstGeom>
          <a:noFill/>
        </p:spPr>
        <p:txBody>
          <a:bodyPr wrap="square" rtlCol="0">
            <a:spAutoFit/>
          </a:bodyPr>
          <a:lstStyle/>
          <a:p>
            <a:r>
              <a:rPr lang="zh-CN" altLang="en-US" sz="2100" b="1">
                <a:solidFill>
                  <a:srgbClr val="000000"/>
                </a:solidFill>
                <a:cs typeface="+mn-ea"/>
                <a:sym typeface="+mn-lt"/>
              </a:rPr>
              <a:t>点击添加您的标题内容</a:t>
            </a:r>
          </a:p>
        </p:txBody>
      </p:sp>
      <p:sp>
        <p:nvSpPr>
          <p:cNvPr id="4" name="椭圆 3"/>
          <p:cNvSpPr/>
          <p:nvPr/>
        </p:nvSpPr>
        <p:spPr bwMode="auto">
          <a:xfrm>
            <a:off x="3456162" y="2273189"/>
            <a:ext cx="1054558" cy="1054558"/>
          </a:xfrm>
          <a:prstGeom prst="ellipse">
            <a:avLst/>
          </a:prstGeom>
          <a:solidFill>
            <a:srgbClr val="0070C0"/>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5" name="组合 4"/>
          <p:cNvGrpSpPr/>
          <p:nvPr/>
        </p:nvGrpSpPr>
        <p:grpSpPr>
          <a:xfrm>
            <a:off x="4392832" y="1366059"/>
            <a:ext cx="3326444" cy="1019567"/>
            <a:chOff x="5832724" y="1843314"/>
            <a:chExt cx="4435259" cy="1359422"/>
          </a:xfrm>
          <a:solidFill>
            <a:schemeClr val="accent1"/>
          </a:solidFill>
          <a:effectLst>
            <a:outerShdw blurRad="152400" dist="101600" dir="2700000" algn="tl" rotWithShape="0">
              <a:prstClr val="black">
                <a:alpha val="60000"/>
              </a:prstClr>
            </a:outerShdw>
          </a:effectLst>
        </p:grpSpPr>
        <p:sp>
          <p:nvSpPr>
            <p:cNvPr id="6" name="Rectangle 5"/>
            <p:cNvSpPr>
              <a:spLocks noChangeArrowheads="1"/>
            </p:cNvSpPr>
            <p:nvPr/>
          </p:nvSpPr>
          <p:spPr bwMode="auto">
            <a:xfrm>
              <a:off x="6581212" y="1951655"/>
              <a:ext cx="3251576" cy="538589"/>
            </a:xfrm>
            <a:prstGeom prst="rect">
              <a:avLst/>
            </a:prstGeom>
            <a:grpFill/>
            <a:ln w="9525">
              <a:noFill/>
              <a:miter lim="800000"/>
            </a:ln>
          </p:spPr>
          <p:txBody>
            <a:bodyPr vert="horz" wrap="square" lIns="783000" tIns="34290" rIns="68580" bIns="34290" numCol="1" anchor="ctr" anchorCtr="0" compatLnSpc="1"/>
            <a:lstStyle/>
            <a:p>
              <a:endParaRPr lang="zh-CN" altLang="en-US" sz="1015" b="1">
                <a:solidFill>
                  <a:schemeClr val="bg1"/>
                </a:solidFill>
                <a:cs typeface="+mn-ea"/>
                <a:sym typeface="+mn-lt"/>
              </a:endParaRPr>
            </a:p>
          </p:txBody>
        </p:sp>
        <p:sp>
          <p:nvSpPr>
            <p:cNvPr id="7" name="任意多边形 6"/>
            <p:cNvSpPr/>
            <p:nvPr/>
          </p:nvSpPr>
          <p:spPr bwMode="auto">
            <a:xfrm>
              <a:off x="5832724" y="1951656"/>
              <a:ext cx="748489" cy="1251080"/>
            </a:xfrm>
            <a:custGeom>
              <a:avLst/>
              <a:gdLst>
                <a:gd name="connsiteX0" fmla="*/ 889093 w 889093"/>
                <a:gd name="connsiteY0" fmla="*/ 0 h 1486097"/>
                <a:gd name="connsiteX1" fmla="*/ 889093 w 889093"/>
                <a:gd name="connsiteY1" fmla="*/ 639763 h 1486097"/>
                <a:gd name="connsiteX2" fmla="*/ 120112 w 889093"/>
                <a:gd name="connsiteY2" fmla="*/ 1486097 h 1486097"/>
                <a:gd name="connsiteX3" fmla="*/ 62725 w 889093"/>
                <a:gd name="connsiteY3" fmla="*/ 1409355 h 1486097"/>
                <a:gd name="connsiteX4" fmla="*/ 0 w 889093"/>
                <a:gd name="connsiteY4" fmla="*/ 1340341 h 148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92" h="1486097">
                  <a:moveTo>
                    <a:pt x="889093" y="0"/>
                  </a:moveTo>
                  <a:lnTo>
                    <a:pt x="889093" y="639763"/>
                  </a:lnTo>
                  <a:lnTo>
                    <a:pt x="120112" y="1486097"/>
                  </a:lnTo>
                  <a:lnTo>
                    <a:pt x="62725" y="1409355"/>
                  </a:lnTo>
                  <a:lnTo>
                    <a:pt x="0" y="1340341"/>
                  </a:lnTo>
                  <a:close/>
                </a:path>
              </a:pathLst>
            </a:custGeom>
            <a:grpFill/>
            <a:ln w="9525">
              <a:noFill/>
              <a:round/>
            </a:ln>
          </p:spPr>
          <p:txBody>
            <a:bodyPr vert="horz" wrap="square" lIns="68580" tIns="34290" rIns="68580" bIns="34290" numCol="1" anchor="t" anchorCtr="0" compatLnSpc="1">
              <a:noAutofit/>
            </a:bodyPr>
            <a:lstStyle/>
            <a:p>
              <a:endParaRPr lang="zh-CN" altLang="en-US" sz="1015">
                <a:cs typeface="+mn-ea"/>
                <a:sym typeface="+mn-lt"/>
              </a:endParaRPr>
            </a:p>
          </p:txBody>
        </p:sp>
        <p:sp>
          <p:nvSpPr>
            <p:cNvPr id="8" name="椭圆 7"/>
            <p:cNvSpPr/>
            <p:nvPr/>
          </p:nvSpPr>
          <p:spPr bwMode="auto">
            <a:xfrm>
              <a:off x="9466204" y="1843314"/>
              <a:ext cx="801779" cy="801779"/>
            </a:xfrm>
            <a:prstGeom prst="ellipse">
              <a:avLst/>
            </a:prstGeom>
            <a:grpFill/>
            <a:ln>
              <a:noFill/>
            </a:ln>
          </p:spPr>
          <p:txBody>
            <a:bodyPr vert="horz" wrap="square" lIns="68580" tIns="594000" rIns="54000" bIns="34290" numCol="1" rtlCol="0" anchor="ctr" anchorCtr="0" compatLnSpc="1"/>
            <a:lstStyle/>
            <a:p>
              <a:pPr algn="ctr"/>
              <a:endParaRPr lang="zh-CN" altLang="en-US" sz="1015" b="1">
                <a:solidFill>
                  <a:schemeClr val="bg1"/>
                </a:solidFill>
                <a:cs typeface="+mn-ea"/>
                <a:sym typeface="+mn-lt"/>
              </a:endParaRPr>
            </a:p>
          </p:txBody>
        </p:sp>
      </p:grpSp>
      <p:grpSp>
        <p:nvGrpSpPr>
          <p:cNvPr id="9" name="组合 8"/>
          <p:cNvGrpSpPr/>
          <p:nvPr/>
        </p:nvGrpSpPr>
        <p:grpSpPr>
          <a:xfrm>
            <a:off x="4510722" y="1931753"/>
            <a:ext cx="3593633" cy="693306"/>
            <a:chOff x="5989911" y="2597573"/>
            <a:chExt cx="4791511" cy="924408"/>
          </a:xfrm>
          <a:solidFill>
            <a:schemeClr val="accent2"/>
          </a:solidFill>
          <a:effectLst>
            <a:outerShdw blurRad="152400" dist="101600" dir="2700000" algn="tl" rotWithShape="0">
              <a:prstClr val="black">
                <a:alpha val="60000"/>
              </a:prstClr>
            </a:outerShdw>
          </a:effectLst>
        </p:grpSpPr>
        <p:sp>
          <p:nvSpPr>
            <p:cNvPr id="10" name="Rectangle 6"/>
            <p:cNvSpPr>
              <a:spLocks noChangeArrowheads="1"/>
            </p:cNvSpPr>
            <p:nvPr/>
          </p:nvSpPr>
          <p:spPr bwMode="auto">
            <a:xfrm>
              <a:off x="6581212" y="2717440"/>
              <a:ext cx="3764772" cy="550616"/>
            </a:xfrm>
            <a:prstGeom prst="rect">
              <a:avLst/>
            </a:prstGeom>
            <a:grpFill/>
            <a:ln w="9525">
              <a:noFill/>
              <a:miter lim="800000"/>
            </a:ln>
          </p:spPr>
          <p:txBody>
            <a:bodyPr vert="horz" wrap="square" lIns="0" tIns="34290" rIns="68580" bIns="34290" numCol="1" anchor="ctr" anchorCtr="1" compatLnSpc="1"/>
            <a:lstStyle/>
            <a:p>
              <a:endParaRPr lang="zh-CN" altLang="en-US" sz="1015" b="1">
                <a:solidFill>
                  <a:schemeClr val="bg1"/>
                </a:solidFill>
                <a:cs typeface="+mn-ea"/>
                <a:sym typeface="+mn-lt"/>
              </a:endParaRPr>
            </a:p>
          </p:txBody>
        </p:sp>
        <p:sp>
          <p:nvSpPr>
            <p:cNvPr id="11" name="任意多边形 10"/>
            <p:cNvSpPr/>
            <p:nvPr/>
          </p:nvSpPr>
          <p:spPr bwMode="auto">
            <a:xfrm>
              <a:off x="5989911" y="2717440"/>
              <a:ext cx="591301" cy="804541"/>
            </a:xfrm>
            <a:custGeom>
              <a:avLst/>
              <a:gdLst>
                <a:gd name="connsiteX0" fmla="*/ 702378 w 702378"/>
                <a:gd name="connsiteY0" fmla="*/ 0 h 955675"/>
                <a:gd name="connsiteX1" fmla="*/ 702378 w 702378"/>
                <a:gd name="connsiteY1" fmla="*/ 654050 h 955675"/>
                <a:gd name="connsiteX2" fmla="*/ 106066 w 702378"/>
                <a:gd name="connsiteY2" fmla="*/ 955675 h 955675"/>
                <a:gd name="connsiteX3" fmla="*/ 96224 w 702378"/>
                <a:gd name="connsiteY3" fmla="*/ 938153 h 955675"/>
                <a:gd name="connsiteX4" fmla="*/ 80699 w 702378"/>
                <a:gd name="connsiteY4" fmla="*/ 877774 h 955675"/>
                <a:gd name="connsiteX5" fmla="*/ 43168 w 702378"/>
                <a:gd name="connsiteY5" fmla="*/ 775229 h 955675"/>
                <a:gd name="connsiteX6" fmla="*/ 0 w 702378"/>
                <a:gd name="connsiteY6" fmla="*/ 685619 h 95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378" h="955675">
                  <a:moveTo>
                    <a:pt x="702378" y="0"/>
                  </a:moveTo>
                  <a:lnTo>
                    <a:pt x="702378" y="654050"/>
                  </a:lnTo>
                  <a:lnTo>
                    <a:pt x="106066" y="955675"/>
                  </a:lnTo>
                  <a:lnTo>
                    <a:pt x="96224" y="938153"/>
                  </a:lnTo>
                  <a:lnTo>
                    <a:pt x="80699" y="877774"/>
                  </a:lnTo>
                  <a:cubicBezTo>
                    <a:pt x="69829" y="842825"/>
                    <a:pt x="57287" y="808612"/>
                    <a:pt x="43168" y="775229"/>
                  </a:cubicBezTo>
                  <a:lnTo>
                    <a:pt x="0" y="685619"/>
                  </a:lnTo>
                  <a:close/>
                </a:path>
              </a:pathLst>
            </a:custGeom>
            <a:grpFill/>
            <a:ln w="9525">
              <a:noFill/>
              <a:round/>
            </a:ln>
          </p:spPr>
          <p:txBody>
            <a:bodyPr vert="horz" wrap="square" lIns="68580" tIns="34290" rIns="68580" bIns="34290" numCol="1" anchor="t" anchorCtr="0" compatLnSpc="1">
              <a:noAutofit/>
            </a:bodyPr>
            <a:lstStyle/>
            <a:p>
              <a:endParaRPr lang="zh-CN" altLang="en-US" sz="1015">
                <a:cs typeface="+mn-ea"/>
                <a:sym typeface="+mn-lt"/>
              </a:endParaRPr>
            </a:p>
          </p:txBody>
        </p:sp>
        <p:sp>
          <p:nvSpPr>
            <p:cNvPr id="12" name="椭圆 11"/>
            <p:cNvSpPr/>
            <p:nvPr/>
          </p:nvSpPr>
          <p:spPr bwMode="auto">
            <a:xfrm>
              <a:off x="9979643" y="2597573"/>
              <a:ext cx="801779" cy="801779"/>
            </a:xfrm>
            <a:prstGeom prst="ellipse">
              <a:avLst/>
            </a:prstGeom>
            <a:grpFill/>
            <a:ln>
              <a:noFill/>
            </a:ln>
          </p:spPr>
          <p:txBody>
            <a:bodyPr vert="horz" wrap="square" lIns="68580" tIns="594000" rIns="54000" bIns="34290" numCol="1" rtlCol="0" anchor="ctr" anchorCtr="0" compatLnSpc="1"/>
            <a:lstStyle/>
            <a:p>
              <a:pPr algn="ctr"/>
              <a:endParaRPr lang="zh-CN" altLang="en-US" sz="1015" b="1">
                <a:solidFill>
                  <a:schemeClr val="bg1"/>
                </a:solidFill>
                <a:cs typeface="+mn-ea"/>
                <a:sym typeface="+mn-lt"/>
              </a:endParaRPr>
            </a:p>
          </p:txBody>
        </p:sp>
      </p:grpSp>
      <p:grpSp>
        <p:nvGrpSpPr>
          <p:cNvPr id="13" name="组合 12"/>
          <p:cNvGrpSpPr/>
          <p:nvPr/>
        </p:nvGrpSpPr>
        <p:grpSpPr>
          <a:xfrm>
            <a:off x="4579658" y="2499801"/>
            <a:ext cx="3908636" cy="601334"/>
            <a:chOff x="6081826" y="3354969"/>
            <a:chExt cx="5211515" cy="801779"/>
          </a:xfrm>
          <a:solidFill>
            <a:schemeClr val="accent3"/>
          </a:solidFill>
          <a:effectLst>
            <a:outerShdw blurRad="152400" dist="101600" dir="2700000" algn="tl" rotWithShape="0">
              <a:prstClr val="black">
                <a:alpha val="60000"/>
              </a:prstClr>
            </a:outerShdw>
          </a:effectLst>
        </p:grpSpPr>
        <p:sp>
          <p:nvSpPr>
            <p:cNvPr id="14" name="Rectangle 7"/>
            <p:cNvSpPr>
              <a:spLocks noChangeArrowheads="1"/>
            </p:cNvSpPr>
            <p:nvPr/>
          </p:nvSpPr>
          <p:spPr bwMode="auto">
            <a:xfrm>
              <a:off x="6581212" y="3489906"/>
              <a:ext cx="4264603" cy="531906"/>
            </a:xfrm>
            <a:prstGeom prst="rect">
              <a:avLst/>
            </a:prstGeom>
            <a:grpFill/>
            <a:ln w="9525">
              <a:noFill/>
              <a:miter lim="800000"/>
            </a:ln>
          </p:spPr>
          <p:txBody>
            <a:bodyPr vert="horz" wrap="square" lIns="0" tIns="34290" rIns="68580" bIns="34290" numCol="1" anchor="ctr" anchorCtr="1" compatLnSpc="1"/>
            <a:lstStyle/>
            <a:p>
              <a:endParaRPr lang="zh-CN" altLang="en-US" sz="1015" b="1">
                <a:solidFill>
                  <a:schemeClr val="bg1"/>
                </a:solidFill>
                <a:cs typeface="+mn-ea"/>
                <a:sym typeface="+mn-lt"/>
              </a:endParaRPr>
            </a:p>
          </p:txBody>
        </p:sp>
        <p:sp>
          <p:nvSpPr>
            <p:cNvPr id="15" name="任意多边形 14"/>
            <p:cNvSpPr/>
            <p:nvPr/>
          </p:nvSpPr>
          <p:spPr bwMode="auto">
            <a:xfrm>
              <a:off x="6081826" y="3489906"/>
              <a:ext cx="499386" cy="531906"/>
            </a:xfrm>
            <a:custGeom>
              <a:avLst/>
              <a:gdLst>
                <a:gd name="connsiteX0" fmla="*/ 593196 w 593196"/>
                <a:gd name="connsiteY0" fmla="*/ 0 h 631825"/>
                <a:gd name="connsiteX1" fmla="*/ 593196 w 593196"/>
                <a:gd name="connsiteY1" fmla="*/ 631825 h 631825"/>
                <a:gd name="connsiteX2" fmla="*/ 0 w 593196"/>
                <a:gd name="connsiteY2" fmla="*/ 510619 h 631825"/>
                <a:gd name="connsiteX3" fmla="*/ 15934 w 593196"/>
                <a:gd name="connsiteY3" fmla="*/ 406217 h 631825"/>
                <a:gd name="connsiteX4" fmla="*/ 21696 w 593196"/>
                <a:gd name="connsiteY4" fmla="*/ 292100 h 631825"/>
                <a:gd name="connsiteX5" fmla="*/ 15934 w 593196"/>
                <a:gd name="connsiteY5" fmla="*/ 177983 h 631825"/>
                <a:gd name="connsiteX6" fmla="*/ 6631 w 593196"/>
                <a:gd name="connsiteY6" fmla="*/ 117031 h 63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96" h="631825">
                  <a:moveTo>
                    <a:pt x="593196" y="0"/>
                  </a:moveTo>
                  <a:lnTo>
                    <a:pt x="593196" y="631825"/>
                  </a:lnTo>
                  <a:lnTo>
                    <a:pt x="0" y="510619"/>
                  </a:lnTo>
                  <a:lnTo>
                    <a:pt x="15934" y="406217"/>
                  </a:lnTo>
                  <a:cubicBezTo>
                    <a:pt x="19744" y="368696"/>
                    <a:pt x="21696" y="330626"/>
                    <a:pt x="21696" y="292100"/>
                  </a:cubicBezTo>
                  <a:cubicBezTo>
                    <a:pt x="21696" y="253574"/>
                    <a:pt x="19744" y="215504"/>
                    <a:pt x="15934" y="177983"/>
                  </a:cubicBezTo>
                  <a:lnTo>
                    <a:pt x="6631" y="117031"/>
                  </a:lnTo>
                  <a:close/>
                </a:path>
              </a:pathLst>
            </a:custGeom>
            <a:grpFill/>
            <a:ln w="9525">
              <a:noFill/>
              <a:round/>
            </a:ln>
          </p:spPr>
          <p:txBody>
            <a:bodyPr vert="horz" wrap="square" lIns="68580" tIns="34290" rIns="68580" bIns="34290" numCol="1" anchor="t" anchorCtr="0" compatLnSpc="1">
              <a:noAutofit/>
            </a:bodyPr>
            <a:lstStyle/>
            <a:p>
              <a:endParaRPr lang="zh-CN" altLang="en-US" sz="1015">
                <a:cs typeface="+mn-ea"/>
                <a:sym typeface="+mn-lt"/>
              </a:endParaRPr>
            </a:p>
          </p:txBody>
        </p:sp>
        <p:sp>
          <p:nvSpPr>
            <p:cNvPr id="16" name="椭圆 15"/>
            <p:cNvSpPr/>
            <p:nvPr/>
          </p:nvSpPr>
          <p:spPr bwMode="auto">
            <a:xfrm>
              <a:off x="10491562" y="3354969"/>
              <a:ext cx="801779" cy="801779"/>
            </a:xfrm>
            <a:prstGeom prst="ellipse">
              <a:avLst/>
            </a:prstGeom>
            <a:grpFill/>
            <a:ln>
              <a:noFill/>
            </a:ln>
          </p:spPr>
          <p:txBody>
            <a:bodyPr vert="horz" wrap="square" lIns="68580" tIns="594000" rIns="54000" bIns="34290" numCol="1" rtlCol="0" anchor="ctr" anchorCtr="0" compatLnSpc="1"/>
            <a:lstStyle/>
            <a:p>
              <a:pPr algn="ctr"/>
              <a:endParaRPr lang="zh-CN" altLang="en-US" sz="1015" b="1">
                <a:solidFill>
                  <a:schemeClr val="bg1"/>
                </a:solidFill>
                <a:cs typeface="+mn-ea"/>
                <a:sym typeface="+mn-lt"/>
              </a:endParaRPr>
            </a:p>
          </p:txBody>
        </p:sp>
      </p:grpSp>
      <p:grpSp>
        <p:nvGrpSpPr>
          <p:cNvPr id="17" name="组合 16"/>
          <p:cNvGrpSpPr/>
          <p:nvPr/>
        </p:nvGrpSpPr>
        <p:grpSpPr>
          <a:xfrm>
            <a:off x="4480766" y="3008814"/>
            <a:ext cx="3623589" cy="663203"/>
            <a:chOff x="5949970" y="4033653"/>
            <a:chExt cx="4831452" cy="884271"/>
          </a:xfrm>
          <a:solidFill>
            <a:schemeClr val="accent4"/>
          </a:solidFill>
          <a:effectLst>
            <a:outerShdw blurRad="152400" dist="101600" dir="2700000" algn="tl" rotWithShape="0">
              <a:prstClr val="black">
                <a:alpha val="60000"/>
              </a:prstClr>
            </a:outerShdw>
          </a:effectLst>
        </p:grpSpPr>
        <p:sp>
          <p:nvSpPr>
            <p:cNvPr id="18" name="Rectangle 8"/>
            <p:cNvSpPr>
              <a:spLocks noChangeArrowheads="1"/>
            </p:cNvSpPr>
            <p:nvPr/>
          </p:nvSpPr>
          <p:spPr bwMode="auto">
            <a:xfrm>
              <a:off x="6581212" y="4255690"/>
              <a:ext cx="3764772" cy="538589"/>
            </a:xfrm>
            <a:prstGeom prst="rect">
              <a:avLst/>
            </a:prstGeom>
            <a:grpFill/>
            <a:ln w="9525">
              <a:noFill/>
              <a:miter lim="800000"/>
            </a:ln>
          </p:spPr>
          <p:txBody>
            <a:bodyPr vert="horz" wrap="square" lIns="0" tIns="34290" rIns="68580" bIns="34290" numCol="1" anchor="ctr" anchorCtr="1" compatLnSpc="1"/>
            <a:lstStyle/>
            <a:p>
              <a:endParaRPr lang="zh-CN" altLang="en-US" sz="1015" b="1">
                <a:solidFill>
                  <a:schemeClr val="bg1"/>
                </a:solidFill>
                <a:cs typeface="+mn-ea"/>
                <a:sym typeface="+mn-lt"/>
              </a:endParaRPr>
            </a:p>
          </p:txBody>
        </p:sp>
        <p:sp>
          <p:nvSpPr>
            <p:cNvPr id="19" name="任意多边形 18"/>
            <p:cNvSpPr/>
            <p:nvPr/>
          </p:nvSpPr>
          <p:spPr bwMode="auto">
            <a:xfrm>
              <a:off x="5949970" y="4033653"/>
              <a:ext cx="631242" cy="760626"/>
            </a:xfrm>
            <a:custGeom>
              <a:avLst/>
              <a:gdLst>
                <a:gd name="connsiteX0" fmla="*/ 120132 w 749822"/>
                <a:gd name="connsiteY0" fmla="*/ 0 h 903510"/>
                <a:gd name="connsiteX1" fmla="*/ 749822 w 749822"/>
                <a:gd name="connsiteY1" fmla="*/ 263748 h 903510"/>
                <a:gd name="connsiteX2" fmla="*/ 749822 w 749822"/>
                <a:gd name="connsiteY2" fmla="*/ 903510 h 903510"/>
                <a:gd name="connsiteX3" fmla="*/ 0 w 749822"/>
                <a:gd name="connsiteY3" fmla="*/ 250009 h 903510"/>
                <a:gd name="connsiteX4" fmla="*/ 43612 w 749822"/>
                <a:gd name="connsiteY4" fmla="*/ 178221 h 903510"/>
                <a:gd name="connsiteX5" fmla="*/ 90612 w 749822"/>
                <a:gd name="connsiteY5" fmla="*/ 80656 h 90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822" h="903510">
                  <a:moveTo>
                    <a:pt x="120132" y="0"/>
                  </a:moveTo>
                  <a:lnTo>
                    <a:pt x="749822" y="263748"/>
                  </a:lnTo>
                  <a:lnTo>
                    <a:pt x="749822" y="903510"/>
                  </a:lnTo>
                  <a:lnTo>
                    <a:pt x="0" y="250009"/>
                  </a:lnTo>
                  <a:lnTo>
                    <a:pt x="43612" y="178221"/>
                  </a:lnTo>
                  <a:cubicBezTo>
                    <a:pt x="60794" y="146592"/>
                    <a:pt x="76492" y="114039"/>
                    <a:pt x="90612" y="80656"/>
                  </a:cubicBezTo>
                  <a:close/>
                </a:path>
              </a:pathLst>
            </a:custGeom>
            <a:grpFill/>
            <a:ln w="9525">
              <a:noFill/>
              <a:round/>
            </a:ln>
          </p:spPr>
          <p:txBody>
            <a:bodyPr vert="horz" wrap="square" lIns="68580" tIns="34290" rIns="68580" bIns="34290" numCol="1" anchor="t" anchorCtr="0" compatLnSpc="1">
              <a:noAutofit/>
            </a:bodyPr>
            <a:lstStyle/>
            <a:p>
              <a:endParaRPr lang="zh-CN" altLang="en-US" sz="1015">
                <a:cs typeface="+mn-ea"/>
                <a:sym typeface="+mn-lt"/>
              </a:endParaRPr>
            </a:p>
          </p:txBody>
        </p:sp>
        <p:sp>
          <p:nvSpPr>
            <p:cNvPr id="20" name="椭圆 19"/>
            <p:cNvSpPr/>
            <p:nvPr/>
          </p:nvSpPr>
          <p:spPr bwMode="auto">
            <a:xfrm>
              <a:off x="9979643" y="4116145"/>
              <a:ext cx="801779" cy="801779"/>
            </a:xfrm>
            <a:prstGeom prst="ellipse">
              <a:avLst/>
            </a:prstGeom>
            <a:grpFill/>
            <a:ln>
              <a:noFill/>
            </a:ln>
          </p:spPr>
          <p:txBody>
            <a:bodyPr vert="horz" wrap="square" lIns="68580" tIns="594000" rIns="54000" bIns="34290" numCol="1" rtlCol="0" anchor="ctr" anchorCtr="0" compatLnSpc="1"/>
            <a:lstStyle/>
            <a:p>
              <a:pPr algn="ctr"/>
              <a:endParaRPr lang="zh-CN" altLang="en-US" sz="1015" b="1">
                <a:solidFill>
                  <a:schemeClr val="bg1"/>
                </a:solidFill>
                <a:cs typeface="+mn-ea"/>
                <a:sym typeface="+mn-lt"/>
              </a:endParaRPr>
            </a:p>
          </p:txBody>
        </p:sp>
      </p:grpSp>
      <p:grpSp>
        <p:nvGrpSpPr>
          <p:cNvPr id="21" name="组合 20"/>
          <p:cNvGrpSpPr/>
          <p:nvPr/>
        </p:nvGrpSpPr>
        <p:grpSpPr>
          <a:xfrm>
            <a:off x="4376903" y="3187699"/>
            <a:ext cx="3342373" cy="1062560"/>
            <a:chOff x="5811486" y="4272167"/>
            <a:chExt cx="4456497" cy="1416747"/>
          </a:xfrm>
          <a:solidFill>
            <a:schemeClr val="accent1"/>
          </a:solidFill>
          <a:effectLst>
            <a:outerShdw blurRad="152400" dist="101600" dir="2700000" algn="tl" rotWithShape="0">
              <a:prstClr val="black">
                <a:alpha val="60000"/>
              </a:prstClr>
            </a:outerShdw>
          </a:effectLst>
        </p:grpSpPr>
        <p:sp>
          <p:nvSpPr>
            <p:cNvPr id="22" name="Rectangle 9"/>
            <p:cNvSpPr>
              <a:spLocks noChangeArrowheads="1"/>
            </p:cNvSpPr>
            <p:nvPr/>
          </p:nvSpPr>
          <p:spPr bwMode="auto">
            <a:xfrm>
              <a:off x="6581212" y="5016129"/>
              <a:ext cx="3327753" cy="543934"/>
            </a:xfrm>
            <a:prstGeom prst="rect">
              <a:avLst/>
            </a:prstGeom>
            <a:grpFill/>
            <a:ln w="9525">
              <a:noFill/>
              <a:miter lim="800000"/>
            </a:ln>
          </p:spPr>
          <p:txBody>
            <a:bodyPr vert="horz" wrap="square" lIns="0" tIns="34290" rIns="68580" bIns="34290" numCol="1" anchor="ctr" anchorCtr="1" compatLnSpc="1"/>
            <a:lstStyle/>
            <a:p>
              <a:endParaRPr lang="zh-CN" altLang="en-US" sz="1015" b="1">
                <a:solidFill>
                  <a:schemeClr val="bg1"/>
                </a:solidFill>
                <a:cs typeface="+mn-ea"/>
                <a:sym typeface="+mn-lt"/>
              </a:endParaRPr>
            </a:p>
          </p:txBody>
        </p:sp>
        <p:sp>
          <p:nvSpPr>
            <p:cNvPr id="23" name="任意多边形 22"/>
            <p:cNvSpPr/>
            <p:nvPr/>
          </p:nvSpPr>
          <p:spPr bwMode="auto">
            <a:xfrm>
              <a:off x="5811486" y="4272167"/>
              <a:ext cx="769726" cy="1287896"/>
            </a:xfrm>
            <a:custGeom>
              <a:avLst/>
              <a:gdLst>
                <a:gd name="connsiteX0" fmla="*/ 142427 w 914320"/>
                <a:gd name="connsiteY0" fmla="*/ 0 h 1529828"/>
                <a:gd name="connsiteX1" fmla="*/ 914320 w 914320"/>
                <a:gd name="connsiteY1" fmla="*/ 883716 h 1529828"/>
                <a:gd name="connsiteX2" fmla="*/ 914320 w 914320"/>
                <a:gd name="connsiteY2" fmla="*/ 1529828 h 1529828"/>
                <a:gd name="connsiteX3" fmla="*/ 0 w 914320"/>
                <a:gd name="connsiteY3" fmla="*/ 165241 h 1529828"/>
                <a:gd name="connsiteX4" fmla="*/ 15915 w 914320"/>
                <a:gd name="connsiteY4" fmla="*/ 152110 h 1529828"/>
                <a:gd name="connsiteX5" fmla="*/ 87952 w 914320"/>
                <a:gd name="connsiteY5" fmla="*/ 72850 h 152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320" h="1529828">
                  <a:moveTo>
                    <a:pt x="142427" y="0"/>
                  </a:moveTo>
                  <a:lnTo>
                    <a:pt x="914320" y="883716"/>
                  </a:lnTo>
                  <a:lnTo>
                    <a:pt x="914320" y="1529828"/>
                  </a:lnTo>
                  <a:lnTo>
                    <a:pt x="0" y="165241"/>
                  </a:lnTo>
                  <a:lnTo>
                    <a:pt x="15915" y="152110"/>
                  </a:lnTo>
                  <a:cubicBezTo>
                    <a:pt x="41162" y="126863"/>
                    <a:pt x="65206" y="100411"/>
                    <a:pt x="87952" y="72850"/>
                  </a:cubicBezTo>
                  <a:close/>
                </a:path>
              </a:pathLst>
            </a:custGeom>
            <a:grpFill/>
            <a:ln w="9525">
              <a:noFill/>
              <a:round/>
            </a:ln>
          </p:spPr>
          <p:txBody>
            <a:bodyPr vert="horz" wrap="square" lIns="68580" tIns="34290" rIns="68580" bIns="34290" numCol="1" anchor="t" anchorCtr="0" compatLnSpc="1">
              <a:noAutofit/>
            </a:bodyPr>
            <a:lstStyle/>
            <a:p>
              <a:endParaRPr lang="zh-CN" altLang="en-US" sz="1015">
                <a:cs typeface="+mn-ea"/>
                <a:sym typeface="+mn-lt"/>
              </a:endParaRPr>
            </a:p>
          </p:txBody>
        </p:sp>
        <p:sp>
          <p:nvSpPr>
            <p:cNvPr id="24" name="椭圆 23"/>
            <p:cNvSpPr/>
            <p:nvPr/>
          </p:nvSpPr>
          <p:spPr bwMode="auto">
            <a:xfrm>
              <a:off x="9466204" y="4887135"/>
              <a:ext cx="801779" cy="801779"/>
            </a:xfrm>
            <a:prstGeom prst="ellipse">
              <a:avLst/>
            </a:prstGeom>
            <a:grpFill/>
            <a:ln>
              <a:noFill/>
            </a:ln>
          </p:spPr>
          <p:txBody>
            <a:bodyPr vert="horz" wrap="square" lIns="68580" tIns="594000" rIns="54000" bIns="34290" numCol="1" rtlCol="0" anchor="ctr" anchorCtr="0" compatLnSpc="1"/>
            <a:lstStyle/>
            <a:p>
              <a:pPr algn="ctr"/>
              <a:endParaRPr lang="zh-CN" altLang="en-US" sz="1015" b="1">
                <a:solidFill>
                  <a:schemeClr val="bg1"/>
                </a:solidFill>
                <a:cs typeface="+mn-ea"/>
                <a:sym typeface="+mn-lt"/>
              </a:endParaRPr>
            </a:p>
          </p:txBody>
        </p:sp>
      </p:grpSp>
      <p:sp>
        <p:nvSpPr>
          <p:cNvPr id="25" name="Freeform 6"/>
          <p:cNvSpPr>
            <a:spLocks noEditPoints="1"/>
          </p:cNvSpPr>
          <p:nvPr/>
        </p:nvSpPr>
        <p:spPr bwMode="auto">
          <a:xfrm>
            <a:off x="7280309" y="1528815"/>
            <a:ext cx="276601" cy="275824"/>
          </a:xfrm>
          <a:custGeom>
            <a:avLst/>
            <a:gdLst>
              <a:gd name="T0" fmla="*/ 74 w 148"/>
              <a:gd name="T1" fmla="*/ 0 h 148"/>
              <a:gd name="T2" fmla="*/ 148 w 148"/>
              <a:gd name="T3" fmla="*/ 74 h 148"/>
              <a:gd name="T4" fmla="*/ 74 w 148"/>
              <a:gd name="T5" fmla="*/ 148 h 148"/>
              <a:gd name="T6" fmla="*/ 0 w 148"/>
              <a:gd name="T7" fmla="*/ 74 h 148"/>
              <a:gd name="T8" fmla="*/ 74 w 148"/>
              <a:gd name="T9" fmla="*/ 0 h 148"/>
              <a:gd name="T10" fmla="*/ 67 w 148"/>
              <a:gd name="T11" fmla="*/ 81 h 148"/>
              <a:gd name="T12" fmla="*/ 67 w 148"/>
              <a:gd name="T13" fmla="*/ 82 h 148"/>
              <a:gd name="T14" fmla="*/ 67 w 148"/>
              <a:gd name="T15" fmla="*/ 102 h 148"/>
              <a:gd name="T16" fmla="*/ 67 w 148"/>
              <a:gd name="T17" fmla="*/ 108 h 148"/>
              <a:gd name="T18" fmla="*/ 72 w 148"/>
              <a:gd name="T19" fmla="*/ 115 h 148"/>
              <a:gd name="T20" fmla="*/ 79 w 148"/>
              <a:gd name="T21" fmla="*/ 113 h 148"/>
              <a:gd name="T22" fmla="*/ 81 w 148"/>
              <a:gd name="T23" fmla="*/ 107 h 148"/>
              <a:gd name="T24" fmla="*/ 81 w 148"/>
              <a:gd name="T25" fmla="*/ 82 h 148"/>
              <a:gd name="T26" fmla="*/ 81 w 148"/>
              <a:gd name="T27" fmla="*/ 81 h 148"/>
              <a:gd name="T28" fmla="*/ 82 w 148"/>
              <a:gd name="T29" fmla="*/ 81 h 148"/>
              <a:gd name="T30" fmla="*/ 106 w 148"/>
              <a:gd name="T31" fmla="*/ 81 h 148"/>
              <a:gd name="T32" fmla="*/ 108 w 148"/>
              <a:gd name="T33" fmla="*/ 81 h 148"/>
              <a:gd name="T34" fmla="*/ 115 w 148"/>
              <a:gd name="T35" fmla="*/ 75 h 148"/>
              <a:gd name="T36" fmla="*/ 111 w 148"/>
              <a:gd name="T37" fmla="*/ 68 h 148"/>
              <a:gd name="T38" fmla="*/ 107 w 148"/>
              <a:gd name="T39" fmla="*/ 67 h 148"/>
              <a:gd name="T40" fmla="*/ 82 w 148"/>
              <a:gd name="T41" fmla="*/ 67 h 148"/>
              <a:gd name="T42" fmla="*/ 81 w 148"/>
              <a:gd name="T43" fmla="*/ 67 h 148"/>
              <a:gd name="T44" fmla="*/ 81 w 148"/>
              <a:gd name="T45" fmla="*/ 65 h 148"/>
              <a:gd name="T46" fmla="*/ 81 w 148"/>
              <a:gd name="T47" fmla="*/ 41 h 148"/>
              <a:gd name="T48" fmla="*/ 81 w 148"/>
              <a:gd name="T49" fmla="*/ 38 h 148"/>
              <a:gd name="T50" fmla="*/ 75 w 148"/>
              <a:gd name="T51" fmla="*/ 33 h 148"/>
              <a:gd name="T52" fmla="*/ 68 w 148"/>
              <a:gd name="T53" fmla="*/ 37 h 148"/>
              <a:gd name="T54" fmla="*/ 67 w 148"/>
              <a:gd name="T55" fmla="*/ 41 h 148"/>
              <a:gd name="T56" fmla="*/ 67 w 148"/>
              <a:gd name="T57" fmla="*/ 66 h 148"/>
              <a:gd name="T58" fmla="*/ 67 w 148"/>
              <a:gd name="T59" fmla="*/ 67 h 148"/>
              <a:gd name="T60" fmla="*/ 66 w 148"/>
              <a:gd name="T61" fmla="*/ 67 h 148"/>
              <a:gd name="T62" fmla="*/ 42 w 148"/>
              <a:gd name="T63" fmla="*/ 67 h 148"/>
              <a:gd name="T64" fmla="*/ 40 w 148"/>
              <a:gd name="T65" fmla="*/ 67 h 148"/>
              <a:gd name="T66" fmla="*/ 33 w 148"/>
              <a:gd name="T67" fmla="*/ 72 h 148"/>
              <a:gd name="T68" fmla="*/ 36 w 148"/>
              <a:gd name="T69" fmla="*/ 80 h 148"/>
              <a:gd name="T70" fmla="*/ 41 w 148"/>
              <a:gd name="T71" fmla="*/ 81 h 148"/>
              <a:gd name="T72" fmla="*/ 66 w 148"/>
              <a:gd name="T73" fmla="*/ 81 h 148"/>
              <a:gd name="T74" fmla="*/ 67 w 148"/>
              <a:gd name="T75" fmla="*/ 8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48">
                <a:moveTo>
                  <a:pt x="74" y="0"/>
                </a:moveTo>
                <a:cubicBezTo>
                  <a:pt x="114" y="0"/>
                  <a:pt x="148" y="33"/>
                  <a:pt x="148" y="74"/>
                </a:cubicBezTo>
                <a:cubicBezTo>
                  <a:pt x="148" y="115"/>
                  <a:pt x="115" y="148"/>
                  <a:pt x="74" y="148"/>
                </a:cubicBezTo>
                <a:cubicBezTo>
                  <a:pt x="34" y="148"/>
                  <a:pt x="0" y="115"/>
                  <a:pt x="0" y="74"/>
                </a:cubicBezTo>
                <a:cubicBezTo>
                  <a:pt x="0" y="34"/>
                  <a:pt x="33" y="0"/>
                  <a:pt x="74" y="0"/>
                </a:cubicBezTo>
                <a:close/>
                <a:moveTo>
                  <a:pt x="67" y="81"/>
                </a:moveTo>
                <a:cubicBezTo>
                  <a:pt x="67" y="82"/>
                  <a:pt x="67" y="82"/>
                  <a:pt x="67" y="82"/>
                </a:cubicBezTo>
                <a:cubicBezTo>
                  <a:pt x="67" y="89"/>
                  <a:pt x="67" y="96"/>
                  <a:pt x="67" y="102"/>
                </a:cubicBezTo>
                <a:cubicBezTo>
                  <a:pt x="67" y="104"/>
                  <a:pt x="67" y="106"/>
                  <a:pt x="67" y="108"/>
                </a:cubicBezTo>
                <a:cubicBezTo>
                  <a:pt x="67" y="111"/>
                  <a:pt x="69" y="114"/>
                  <a:pt x="72" y="115"/>
                </a:cubicBezTo>
                <a:cubicBezTo>
                  <a:pt x="74" y="116"/>
                  <a:pt x="78" y="115"/>
                  <a:pt x="79" y="113"/>
                </a:cubicBezTo>
                <a:cubicBezTo>
                  <a:pt x="81" y="111"/>
                  <a:pt x="81" y="109"/>
                  <a:pt x="81" y="107"/>
                </a:cubicBezTo>
                <a:cubicBezTo>
                  <a:pt x="81" y="99"/>
                  <a:pt x="81" y="91"/>
                  <a:pt x="81" y="82"/>
                </a:cubicBezTo>
                <a:cubicBezTo>
                  <a:pt x="81" y="82"/>
                  <a:pt x="81" y="82"/>
                  <a:pt x="81" y="81"/>
                </a:cubicBezTo>
                <a:cubicBezTo>
                  <a:pt x="82" y="81"/>
                  <a:pt x="82" y="81"/>
                  <a:pt x="82" y="81"/>
                </a:cubicBezTo>
                <a:cubicBezTo>
                  <a:pt x="90" y="81"/>
                  <a:pt x="98" y="81"/>
                  <a:pt x="106" y="81"/>
                </a:cubicBezTo>
                <a:cubicBezTo>
                  <a:pt x="107" y="81"/>
                  <a:pt x="107" y="81"/>
                  <a:pt x="108" y="81"/>
                </a:cubicBezTo>
                <a:cubicBezTo>
                  <a:pt x="112" y="81"/>
                  <a:pt x="114" y="79"/>
                  <a:pt x="115" y="75"/>
                </a:cubicBezTo>
                <a:cubicBezTo>
                  <a:pt x="115" y="73"/>
                  <a:pt x="114" y="69"/>
                  <a:pt x="111" y="68"/>
                </a:cubicBezTo>
                <a:cubicBezTo>
                  <a:pt x="110" y="67"/>
                  <a:pt x="109" y="67"/>
                  <a:pt x="107" y="67"/>
                </a:cubicBezTo>
                <a:cubicBezTo>
                  <a:pt x="99" y="67"/>
                  <a:pt x="91" y="67"/>
                  <a:pt x="82" y="67"/>
                </a:cubicBezTo>
                <a:cubicBezTo>
                  <a:pt x="82" y="67"/>
                  <a:pt x="82" y="67"/>
                  <a:pt x="81" y="67"/>
                </a:cubicBezTo>
                <a:cubicBezTo>
                  <a:pt x="81" y="66"/>
                  <a:pt x="81" y="66"/>
                  <a:pt x="81" y="65"/>
                </a:cubicBezTo>
                <a:cubicBezTo>
                  <a:pt x="81" y="57"/>
                  <a:pt x="81" y="49"/>
                  <a:pt x="81" y="41"/>
                </a:cubicBezTo>
                <a:cubicBezTo>
                  <a:pt x="81" y="40"/>
                  <a:pt x="81" y="39"/>
                  <a:pt x="81" y="38"/>
                </a:cubicBezTo>
                <a:cubicBezTo>
                  <a:pt x="80" y="35"/>
                  <a:pt x="78" y="33"/>
                  <a:pt x="75" y="33"/>
                </a:cubicBezTo>
                <a:cubicBezTo>
                  <a:pt x="72" y="33"/>
                  <a:pt x="69" y="34"/>
                  <a:pt x="68" y="37"/>
                </a:cubicBezTo>
                <a:cubicBezTo>
                  <a:pt x="67" y="38"/>
                  <a:pt x="67" y="40"/>
                  <a:pt x="67" y="41"/>
                </a:cubicBezTo>
                <a:cubicBezTo>
                  <a:pt x="67" y="49"/>
                  <a:pt x="67" y="57"/>
                  <a:pt x="67" y="66"/>
                </a:cubicBezTo>
                <a:cubicBezTo>
                  <a:pt x="67" y="66"/>
                  <a:pt x="67" y="66"/>
                  <a:pt x="67" y="67"/>
                </a:cubicBezTo>
                <a:cubicBezTo>
                  <a:pt x="66" y="67"/>
                  <a:pt x="66" y="67"/>
                  <a:pt x="66" y="67"/>
                </a:cubicBezTo>
                <a:cubicBezTo>
                  <a:pt x="58" y="67"/>
                  <a:pt x="50" y="67"/>
                  <a:pt x="42" y="67"/>
                </a:cubicBezTo>
                <a:cubicBezTo>
                  <a:pt x="41" y="67"/>
                  <a:pt x="40" y="67"/>
                  <a:pt x="40" y="67"/>
                </a:cubicBezTo>
                <a:cubicBezTo>
                  <a:pt x="37" y="67"/>
                  <a:pt x="34" y="69"/>
                  <a:pt x="33" y="72"/>
                </a:cubicBezTo>
                <a:cubicBezTo>
                  <a:pt x="32" y="75"/>
                  <a:pt x="33" y="78"/>
                  <a:pt x="36" y="80"/>
                </a:cubicBezTo>
                <a:cubicBezTo>
                  <a:pt x="37" y="81"/>
                  <a:pt x="39" y="81"/>
                  <a:pt x="41" y="81"/>
                </a:cubicBezTo>
                <a:cubicBezTo>
                  <a:pt x="49" y="81"/>
                  <a:pt x="57" y="81"/>
                  <a:pt x="66" y="81"/>
                </a:cubicBezTo>
                <a:cubicBezTo>
                  <a:pt x="66" y="81"/>
                  <a:pt x="66" y="81"/>
                  <a:pt x="67" y="81"/>
                </a:cubicBezTo>
                <a:close/>
              </a:path>
            </a:pathLst>
          </a:custGeom>
          <a:solidFill>
            <a:schemeClr val="bg1"/>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26" name="Freeform 6"/>
          <p:cNvSpPr>
            <a:spLocks noEditPoints="1"/>
          </p:cNvSpPr>
          <p:nvPr/>
        </p:nvSpPr>
        <p:spPr bwMode="auto">
          <a:xfrm>
            <a:off x="7665388" y="2094510"/>
            <a:ext cx="276601" cy="275824"/>
          </a:xfrm>
          <a:custGeom>
            <a:avLst/>
            <a:gdLst>
              <a:gd name="T0" fmla="*/ 74 w 148"/>
              <a:gd name="T1" fmla="*/ 0 h 148"/>
              <a:gd name="T2" fmla="*/ 148 w 148"/>
              <a:gd name="T3" fmla="*/ 74 h 148"/>
              <a:gd name="T4" fmla="*/ 74 w 148"/>
              <a:gd name="T5" fmla="*/ 148 h 148"/>
              <a:gd name="T6" fmla="*/ 0 w 148"/>
              <a:gd name="T7" fmla="*/ 74 h 148"/>
              <a:gd name="T8" fmla="*/ 74 w 148"/>
              <a:gd name="T9" fmla="*/ 0 h 148"/>
              <a:gd name="T10" fmla="*/ 67 w 148"/>
              <a:gd name="T11" fmla="*/ 81 h 148"/>
              <a:gd name="T12" fmla="*/ 67 w 148"/>
              <a:gd name="T13" fmla="*/ 82 h 148"/>
              <a:gd name="T14" fmla="*/ 67 w 148"/>
              <a:gd name="T15" fmla="*/ 102 h 148"/>
              <a:gd name="T16" fmla="*/ 67 w 148"/>
              <a:gd name="T17" fmla="*/ 108 h 148"/>
              <a:gd name="T18" fmla="*/ 72 w 148"/>
              <a:gd name="T19" fmla="*/ 115 h 148"/>
              <a:gd name="T20" fmla="*/ 79 w 148"/>
              <a:gd name="T21" fmla="*/ 113 h 148"/>
              <a:gd name="T22" fmla="*/ 81 w 148"/>
              <a:gd name="T23" fmla="*/ 107 h 148"/>
              <a:gd name="T24" fmla="*/ 81 w 148"/>
              <a:gd name="T25" fmla="*/ 82 h 148"/>
              <a:gd name="T26" fmla="*/ 81 w 148"/>
              <a:gd name="T27" fmla="*/ 81 h 148"/>
              <a:gd name="T28" fmla="*/ 82 w 148"/>
              <a:gd name="T29" fmla="*/ 81 h 148"/>
              <a:gd name="T30" fmla="*/ 106 w 148"/>
              <a:gd name="T31" fmla="*/ 81 h 148"/>
              <a:gd name="T32" fmla="*/ 108 w 148"/>
              <a:gd name="T33" fmla="*/ 81 h 148"/>
              <a:gd name="T34" fmla="*/ 115 w 148"/>
              <a:gd name="T35" fmla="*/ 75 h 148"/>
              <a:gd name="T36" fmla="*/ 111 w 148"/>
              <a:gd name="T37" fmla="*/ 68 h 148"/>
              <a:gd name="T38" fmla="*/ 107 w 148"/>
              <a:gd name="T39" fmla="*/ 67 h 148"/>
              <a:gd name="T40" fmla="*/ 82 w 148"/>
              <a:gd name="T41" fmla="*/ 67 h 148"/>
              <a:gd name="T42" fmla="*/ 81 w 148"/>
              <a:gd name="T43" fmla="*/ 67 h 148"/>
              <a:gd name="T44" fmla="*/ 81 w 148"/>
              <a:gd name="T45" fmla="*/ 65 h 148"/>
              <a:gd name="T46" fmla="*/ 81 w 148"/>
              <a:gd name="T47" fmla="*/ 41 h 148"/>
              <a:gd name="T48" fmla="*/ 81 w 148"/>
              <a:gd name="T49" fmla="*/ 38 h 148"/>
              <a:gd name="T50" fmla="*/ 75 w 148"/>
              <a:gd name="T51" fmla="*/ 33 h 148"/>
              <a:gd name="T52" fmla="*/ 68 w 148"/>
              <a:gd name="T53" fmla="*/ 37 h 148"/>
              <a:gd name="T54" fmla="*/ 67 w 148"/>
              <a:gd name="T55" fmla="*/ 41 h 148"/>
              <a:gd name="T56" fmla="*/ 67 w 148"/>
              <a:gd name="T57" fmla="*/ 66 h 148"/>
              <a:gd name="T58" fmla="*/ 67 w 148"/>
              <a:gd name="T59" fmla="*/ 67 h 148"/>
              <a:gd name="T60" fmla="*/ 66 w 148"/>
              <a:gd name="T61" fmla="*/ 67 h 148"/>
              <a:gd name="T62" fmla="*/ 42 w 148"/>
              <a:gd name="T63" fmla="*/ 67 h 148"/>
              <a:gd name="T64" fmla="*/ 40 w 148"/>
              <a:gd name="T65" fmla="*/ 67 h 148"/>
              <a:gd name="T66" fmla="*/ 33 w 148"/>
              <a:gd name="T67" fmla="*/ 72 h 148"/>
              <a:gd name="T68" fmla="*/ 36 w 148"/>
              <a:gd name="T69" fmla="*/ 80 h 148"/>
              <a:gd name="T70" fmla="*/ 41 w 148"/>
              <a:gd name="T71" fmla="*/ 81 h 148"/>
              <a:gd name="T72" fmla="*/ 66 w 148"/>
              <a:gd name="T73" fmla="*/ 81 h 148"/>
              <a:gd name="T74" fmla="*/ 67 w 148"/>
              <a:gd name="T75" fmla="*/ 8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48">
                <a:moveTo>
                  <a:pt x="74" y="0"/>
                </a:moveTo>
                <a:cubicBezTo>
                  <a:pt x="114" y="0"/>
                  <a:pt x="148" y="33"/>
                  <a:pt x="148" y="74"/>
                </a:cubicBezTo>
                <a:cubicBezTo>
                  <a:pt x="148" y="115"/>
                  <a:pt x="115" y="148"/>
                  <a:pt x="74" y="148"/>
                </a:cubicBezTo>
                <a:cubicBezTo>
                  <a:pt x="34" y="148"/>
                  <a:pt x="0" y="115"/>
                  <a:pt x="0" y="74"/>
                </a:cubicBezTo>
                <a:cubicBezTo>
                  <a:pt x="0" y="34"/>
                  <a:pt x="33" y="0"/>
                  <a:pt x="74" y="0"/>
                </a:cubicBezTo>
                <a:close/>
                <a:moveTo>
                  <a:pt x="67" y="81"/>
                </a:moveTo>
                <a:cubicBezTo>
                  <a:pt x="67" y="82"/>
                  <a:pt x="67" y="82"/>
                  <a:pt x="67" y="82"/>
                </a:cubicBezTo>
                <a:cubicBezTo>
                  <a:pt x="67" y="89"/>
                  <a:pt x="67" y="96"/>
                  <a:pt x="67" y="102"/>
                </a:cubicBezTo>
                <a:cubicBezTo>
                  <a:pt x="67" y="104"/>
                  <a:pt x="67" y="106"/>
                  <a:pt x="67" y="108"/>
                </a:cubicBezTo>
                <a:cubicBezTo>
                  <a:pt x="67" y="111"/>
                  <a:pt x="69" y="114"/>
                  <a:pt x="72" y="115"/>
                </a:cubicBezTo>
                <a:cubicBezTo>
                  <a:pt x="74" y="116"/>
                  <a:pt x="78" y="115"/>
                  <a:pt x="79" y="113"/>
                </a:cubicBezTo>
                <a:cubicBezTo>
                  <a:pt x="81" y="111"/>
                  <a:pt x="81" y="109"/>
                  <a:pt x="81" y="107"/>
                </a:cubicBezTo>
                <a:cubicBezTo>
                  <a:pt x="81" y="99"/>
                  <a:pt x="81" y="91"/>
                  <a:pt x="81" y="82"/>
                </a:cubicBezTo>
                <a:cubicBezTo>
                  <a:pt x="81" y="82"/>
                  <a:pt x="81" y="82"/>
                  <a:pt x="81" y="81"/>
                </a:cubicBezTo>
                <a:cubicBezTo>
                  <a:pt x="82" y="81"/>
                  <a:pt x="82" y="81"/>
                  <a:pt x="82" y="81"/>
                </a:cubicBezTo>
                <a:cubicBezTo>
                  <a:pt x="90" y="81"/>
                  <a:pt x="98" y="81"/>
                  <a:pt x="106" y="81"/>
                </a:cubicBezTo>
                <a:cubicBezTo>
                  <a:pt x="107" y="81"/>
                  <a:pt x="107" y="81"/>
                  <a:pt x="108" y="81"/>
                </a:cubicBezTo>
                <a:cubicBezTo>
                  <a:pt x="112" y="81"/>
                  <a:pt x="114" y="79"/>
                  <a:pt x="115" y="75"/>
                </a:cubicBezTo>
                <a:cubicBezTo>
                  <a:pt x="115" y="73"/>
                  <a:pt x="114" y="69"/>
                  <a:pt x="111" y="68"/>
                </a:cubicBezTo>
                <a:cubicBezTo>
                  <a:pt x="110" y="67"/>
                  <a:pt x="109" y="67"/>
                  <a:pt x="107" y="67"/>
                </a:cubicBezTo>
                <a:cubicBezTo>
                  <a:pt x="99" y="67"/>
                  <a:pt x="91" y="67"/>
                  <a:pt x="82" y="67"/>
                </a:cubicBezTo>
                <a:cubicBezTo>
                  <a:pt x="82" y="67"/>
                  <a:pt x="82" y="67"/>
                  <a:pt x="81" y="67"/>
                </a:cubicBezTo>
                <a:cubicBezTo>
                  <a:pt x="81" y="66"/>
                  <a:pt x="81" y="66"/>
                  <a:pt x="81" y="65"/>
                </a:cubicBezTo>
                <a:cubicBezTo>
                  <a:pt x="81" y="57"/>
                  <a:pt x="81" y="49"/>
                  <a:pt x="81" y="41"/>
                </a:cubicBezTo>
                <a:cubicBezTo>
                  <a:pt x="81" y="40"/>
                  <a:pt x="81" y="39"/>
                  <a:pt x="81" y="38"/>
                </a:cubicBezTo>
                <a:cubicBezTo>
                  <a:pt x="80" y="35"/>
                  <a:pt x="78" y="33"/>
                  <a:pt x="75" y="33"/>
                </a:cubicBezTo>
                <a:cubicBezTo>
                  <a:pt x="72" y="33"/>
                  <a:pt x="69" y="34"/>
                  <a:pt x="68" y="37"/>
                </a:cubicBezTo>
                <a:cubicBezTo>
                  <a:pt x="67" y="38"/>
                  <a:pt x="67" y="40"/>
                  <a:pt x="67" y="41"/>
                </a:cubicBezTo>
                <a:cubicBezTo>
                  <a:pt x="67" y="49"/>
                  <a:pt x="67" y="57"/>
                  <a:pt x="67" y="66"/>
                </a:cubicBezTo>
                <a:cubicBezTo>
                  <a:pt x="67" y="66"/>
                  <a:pt x="67" y="66"/>
                  <a:pt x="67" y="67"/>
                </a:cubicBezTo>
                <a:cubicBezTo>
                  <a:pt x="66" y="67"/>
                  <a:pt x="66" y="67"/>
                  <a:pt x="66" y="67"/>
                </a:cubicBezTo>
                <a:cubicBezTo>
                  <a:pt x="58" y="67"/>
                  <a:pt x="50" y="67"/>
                  <a:pt x="42" y="67"/>
                </a:cubicBezTo>
                <a:cubicBezTo>
                  <a:pt x="41" y="67"/>
                  <a:pt x="40" y="67"/>
                  <a:pt x="40" y="67"/>
                </a:cubicBezTo>
                <a:cubicBezTo>
                  <a:pt x="37" y="67"/>
                  <a:pt x="34" y="69"/>
                  <a:pt x="33" y="72"/>
                </a:cubicBezTo>
                <a:cubicBezTo>
                  <a:pt x="32" y="75"/>
                  <a:pt x="33" y="78"/>
                  <a:pt x="36" y="80"/>
                </a:cubicBezTo>
                <a:cubicBezTo>
                  <a:pt x="37" y="81"/>
                  <a:pt x="39" y="81"/>
                  <a:pt x="41" y="81"/>
                </a:cubicBezTo>
                <a:cubicBezTo>
                  <a:pt x="49" y="81"/>
                  <a:pt x="57" y="81"/>
                  <a:pt x="66" y="81"/>
                </a:cubicBezTo>
                <a:cubicBezTo>
                  <a:pt x="66" y="81"/>
                  <a:pt x="66" y="81"/>
                  <a:pt x="67" y="81"/>
                </a:cubicBezTo>
                <a:close/>
              </a:path>
            </a:pathLst>
          </a:custGeom>
          <a:solidFill>
            <a:schemeClr val="bg1"/>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27" name="Freeform 6"/>
          <p:cNvSpPr>
            <a:spLocks noEditPoints="1"/>
          </p:cNvSpPr>
          <p:nvPr/>
        </p:nvSpPr>
        <p:spPr bwMode="auto">
          <a:xfrm>
            <a:off x="8049327" y="2662556"/>
            <a:ext cx="276601" cy="275824"/>
          </a:xfrm>
          <a:custGeom>
            <a:avLst/>
            <a:gdLst>
              <a:gd name="T0" fmla="*/ 74 w 148"/>
              <a:gd name="T1" fmla="*/ 0 h 148"/>
              <a:gd name="T2" fmla="*/ 148 w 148"/>
              <a:gd name="T3" fmla="*/ 74 h 148"/>
              <a:gd name="T4" fmla="*/ 74 w 148"/>
              <a:gd name="T5" fmla="*/ 148 h 148"/>
              <a:gd name="T6" fmla="*/ 0 w 148"/>
              <a:gd name="T7" fmla="*/ 74 h 148"/>
              <a:gd name="T8" fmla="*/ 74 w 148"/>
              <a:gd name="T9" fmla="*/ 0 h 148"/>
              <a:gd name="T10" fmla="*/ 67 w 148"/>
              <a:gd name="T11" fmla="*/ 81 h 148"/>
              <a:gd name="T12" fmla="*/ 67 w 148"/>
              <a:gd name="T13" fmla="*/ 82 h 148"/>
              <a:gd name="T14" fmla="*/ 67 w 148"/>
              <a:gd name="T15" fmla="*/ 102 h 148"/>
              <a:gd name="T16" fmla="*/ 67 w 148"/>
              <a:gd name="T17" fmla="*/ 108 h 148"/>
              <a:gd name="T18" fmla="*/ 72 w 148"/>
              <a:gd name="T19" fmla="*/ 115 h 148"/>
              <a:gd name="T20" fmla="*/ 79 w 148"/>
              <a:gd name="T21" fmla="*/ 113 h 148"/>
              <a:gd name="T22" fmla="*/ 81 w 148"/>
              <a:gd name="T23" fmla="*/ 107 h 148"/>
              <a:gd name="T24" fmla="*/ 81 w 148"/>
              <a:gd name="T25" fmla="*/ 82 h 148"/>
              <a:gd name="T26" fmla="*/ 81 w 148"/>
              <a:gd name="T27" fmla="*/ 81 h 148"/>
              <a:gd name="T28" fmla="*/ 82 w 148"/>
              <a:gd name="T29" fmla="*/ 81 h 148"/>
              <a:gd name="T30" fmla="*/ 106 w 148"/>
              <a:gd name="T31" fmla="*/ 81 h 148"/>
              <a:gd name="T32" fmla="*/ 108 w 148"/>
              <a:gd name="T33" fmla="*/ 81 h 148"/>
              <a:gd name="T34" fmla="*/ 115 w 148"/>
              <a:gd name="T35" fmla="*/ 75 h 148"/>
              <a:gd name="T36" fmla="*/ 111 w 148"/>
              <a:gd name="T37" fmla="*/ 68 h 148"/>
              <a:gd name="T38" fmla="*/ 107 w 148"/>
              <a:gd name="T39" fmla="*/ 67 h 148"/>
              <a:gd name="T40" fmla="*/ 82 w 148"/>
              <a:gd name="T41" fmla="*/ 67 h 148"/>
              <a:gd name="T42" fmla="*/ 81 w 148"/>
              <a:gd name="T43" fmla="*/ 67 h 148"/>
              <a:gd name="T44" fmla="*/ 81 w 148"/>
              <a:gd name="T45" fmla="*/ 65 h 148"/>
              <a:gd name="T46" fmla="*/ 81 w 148"/>
              <a:gd name="T47" fmla="*/ 41 h 148"/>
              <a:gd name="T48" fmla="*/ 81 w 148"/>
              <a:gd name="T49" fmla="*/ 38 h 148"/>
              <a:gd name="T50" fmla="*/ 75 w 148"/>
              <a:gd name="T51" fmla="*/ 33 h 148"/>
              <a:gd name="T52" fmla="*/ 68 w 148"/>
              <a:gd name="T53" fmla="*/ 37 h 148"/>
              <a:gd name="T54" fmla="*/ 67 w 148"/>
              <a:gd name="T55" fmla="*/ 41 h 148"/>
              <a:gd name="T56" fmla="*/ 67 w 148"/>
              <a:gd name="T57" fmla="*/ 66 h 148"/>
              <a:gd name="T58" fmla="*/ 67 w 148"/>
              <a:gd name="T59" fmla="*/ 67 h 148"/>
              <a:gd name="T60" fmla="*/ 66 w 148"/>
              <a:gd name="T61" fmla="*/ 67 h 148"/>
              <a:gd name="T62" fmla="*/ 42 w 148"/>
              <a:gd name="T63" fmla="*/ 67 h 148"/>
              <a:gd name="T64" fmla="*/ 40 w 148"/>
              <a:gd name="T65" fmla="*/ 67 h 148"/>
              <a:gd name="T66" fmla="*/ 33 w 148"/>
              <a:gd name="T67" fmla="*/ 72 h 148"/>
              <a:gd name="T68" fmla="*/ 36 w 148"/>
              <a:gd name="T69" fmla="*/ 80 h 148"/>
              <a:gd name="T70" fmla="*/ 41 w 148"/>
              <a:gd name="T71" fmla="*/ 81 h 148"/>
              <a:gd name="T72" fmla="*/ 66 w 148"/>
              <a:gd name="T73" fmla="*/ 81 h 148"/>
              <a:gd name="T74" fmla="*/ 67 w 148"/>
              <a:gd name="T75" fmla="*/ 8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48">
                <a:moveTo>
                  <a:pt x="74" y="0"/>
                </a:moveTo>
                <a:cubicBezTo>
                  <a:pt x="114" y="0"/>
                  <a:pt x="148" y="33"/>
                  <a:pt x="148" y="74"/>
                </a:cubicBezTo>
                <a:cubicBezTo>
                  <a:pt x="148" y="115"/>
                  <a:pt x="115" y="148"/>
                  <a:pt x="74" y="148"/>
                </a:cubicBezTo>
                <a:cubicBezTo>
                  <a:pt x="34" y="148"/>
                  <a:pt x="0" y="115"/>
                  <a:pt x="0" y="74"/>
                </a:cubicBezTo>
                <a:cubicBezTo>
                  <a:pt x="0" y="34"/>
                  <a:pt x="33" y="0"/>
                  <a:pt x="74" y="0"/>
                </a:cubicBezTo>
                <a:close/>
                <a:moveTo>
                  <a:pt x="67" y="81"/>
                </a:moveTo>
                <a:cubicBezTo>
                  <a:pt x="67" y="82"/>
                  <a:pt x="67" y="82"/>
                  <a:pt x="67" y="82"/>
                </a:cubicBezTo>
                <a:cubicBezTo>
                  <a:pt x="67" y="89"/>
                  <a:pt x="67" y="96"/>
                  <a:pt x="67" y="102"/>
                </a:cubicBezTo>
                <a:cubicBezTo>
                  <a:pt x="67" y="104"/>
                  <a:pt x="67" y="106"/>
                  <a:pt x="67" y="108"/>
                </a:cubicBezTo>
                <a:cubicBezTo>
                  <a:pt x="67" y="111"/>
                  <a:pt x="69" y="114"/>
                  <a:pt x="72" y="115"/>
                </a:cubicBezTo>
                <a:cubicBezTo>
                  <a:pt x="74" y="116"/>
                  <a:pt x="78" y="115"/>
                  <a:pt x="79" y="113"/>
                </a:cubicBezTo>
                <a:cubicBezTo>
                  <a:pt x="81" y="111"/>
                  <a:pt x="81" y="109"/>
                  <a:pt x="81" y="107"/>
                </a:cubicBezTo>
                <a:cubicBezTo>
                  <a:pt x="81" y="99"/>
                  <a:pt x="81" y="91"/>
                  <a:pt x="81" y="82"/>
                </a:cubicBezTo>
                <a:cubicBezTo>
                  <a:pt x="81" y="82"/>
                  <a:pt x="81" y="82"/>
                  <a:pt x="81" y="81"/>
                </a:cubicBezTo>
                <a:cubicBezTo>
                  <a:pt x="82" y="81"/>
                  <a:pt x="82" y="81"/>
                  <a:pt x="82" y="81"/>
                </a:cubicBezTo>
                <a:cubicBezTo>
                  <a:pt x="90" y="81"/>
                  <a:pt x="98" y="81"/>
                  <a:pt x="106" y="81"/>
                </a:cubicBezTo>
                <a:cubicBezTo>
                  <a:pt x="107" y="81"/>
                  <a:pt x="107" y="81"/>
                  <a:pt x="108" y="81"/>
                </a:cubicBezTo>
                <a:cubicBezTo>
                  <a:pt x="112" y="81"/>
                  <a:pt x="114" y="79"/>
                  <a:pt x="115" y="75"/>
                </a:cubicBezTo>
                <a:cubicBezTo>
                  <a:pt x="115" y="73"/>
                  <a:pt x="114" y="69"/>
                  <a:pt x="111" y="68"/>
                </a:cubicBezTo>
                <a:cubicBezTo>
                  <a:pt x="110" y="67"/>
                  <a:pt x="109" y="67"/>
                  <a:pt x="107" y="67"/>
                </a:cubicBezTo>
                <a:cubicBezTo>
                  <a:pt x="99" y="67"/>
                  <a:pt x="91" y="67"/>
                  <a:pt x="82" y="67"/>
                </a:cubicBezTo>
                <a:cubicBezTo>
                  <a:pt x="82" y="67"/>
                  <a:pt x="82" y="67"/>
                  <a:pt x="81" y="67"/>
                </a:cubicBezTo>
                <a:cubicBezTo>
                  <a:pt x="81" y="66"/>
                  <a:pt x="81" y="66"/>
                  <a:pt x="81" y="65"/>
                </a:cubicBezTo>
                <a:cubicBezTo>
                  <a:pt x="81" y="57"/>
                  <a:pt x="81" y="49"/>
                  <a:pt x="81" y="41"/>
                </a:cubicBezTo>
                <a:cubicBezTo>
                  <a:pt x="81" y="40"/>
                  <a:pt x="81" y="39"/>
                  <a:pt x="81" y="38"/>
                </a:cubicBezTo>
                <a:cubicBezTo>
                  <a:pt x="80" y="35"/>
                  <a:pt x="78" y="33"/>
                  <a:pt x="75" y="33"/>
                </a:cubicBezTo>
                <a:cubicBezTo>
                  <a:pt x="72" y="33"/>
                  <a:pt x="69" y="34"/>
                  <a:pt x="68" y="37"/>
                </a:cubicBezTo>
                <a:cubicBezTo>
                  <a:pt x="67" y="38"/>
                  <a:pt x="67" y="40"/>
                  <a:pt x="67" y="41"/>
                </a:cubicBezTo>
                <a:cubicBezTo>
                  <a:pt x="67" y="49"/>
                  <a:pt x="67" y="57"/>
                  <a:pt x="67" y="66"/>
                </a:cubicBezTo>
                <a:cubicBezTo>
                  <a:pt x="67" y="66"/>
                  <a:pt x="67" y="66"/>
                  <a:pt x="67" y="67"/>
                </a:cubicBezTo>
                <a:cubicBezTo>
                  <a:pt x="66" y="67"/>
                  <a:pt x="66" y="67"/>
                  <a:pt x="66" y="67"/>
                </a:cubicBezTo>
                <a:cubicBezTo>
                  <a:pt x="58" y="67"/>
                  <a:pt x="50" y="67"/>
                  <a:pt x="42" y="67"/>
                </a:cubicBezTo>
                <a:cubicBezTo>
                  <a:pt x="41" y="67"/>
                  <a:pt x="40" y="67"/>
                  <a:pt x="40" y="67"/>
                </a:cubicBezTo>
                <a:cubicBezTo>
                  <a:pt x="37" y="67"/>
                  <a:pt x="34" y="69"/>
                  <a:pt x="33" y="72"/>
                </a:cubicBezTo>
                <a:cubicBezTo>
                  <a:pt x="32" y="75"/>
                  <a:pt x="33" y="78"/>
                  <a:pt x="36" y="80"/>
                </a:cubicBezTo>
                <a:cubicBezTo>
                  <a:pt x="37" y="81"/>
                  <a:pt x="39" y="81"/>
                  <a:pt x="41" y="81"/>
                </a:cubicBezTo>
                <a:cubicBezTo>
                  <a:pt x="49" y="81"/>
                  <a:pt x="57" y="81"/>
                  <a:pt x="66" y="81"/>
                </a:cubicBezTo>
                <a:cubicBezTo>
                  <a:pt x="66" y="81"/>
                  <a:pt x="66" y="81"/>
                  <a:pt x="67" y="81"/>
                </a:cubicBezTo>
                <a:close/>
              </a:path>
            </a:pathLst>
          </a:custGeom>
          <a:solidFill>
            <a:schemeClr val="bg1"/>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28" name="Freeform 6"/>
          <p:cNvSpPr>
            <a:spLocks noEditPoints="1"/>
          </p:cNvSpPr>
          <p:nvPr/>
        </p:nvSpPr>
        <p:spPr bwMode="auto">
          <a:xfrm>
            <a:off x="7665388" y="3233438"/>
            <a:ext cx="276601" cy="275824"/>
          </a:xfrm>
          <a:custGeom>
            <a:avLst/>
            <a:gdLst>
              <a:gd name="T0" fmla="*/ 74 w 148"/>
              <a:gd name="T1" fmla="*/ 0 h 148"/>
              <a:gd name="T2" fmla="*/ 148 w 148"/>
              <a:gd name="T3" fmla="*/ 74 h 148"/>
              <a:gd name="T4" fmla="*/ 74 w 148"/>
              <a:gd name="T5" fmla="*/ 148 h 148"/>
              <a:gd name="T6" fmla="*/ 0 w 148"/>
              <a:gd name="T7" fmla="*/ 74 h 148"/>
              <a:gd name="T8" fmla="*/ 74 w 148"/>
              <a:gd name="T9" fmla="*/ 0 h 148"/>
              <a:gd name="T10" fmla="*/ 67 w 148"/>
              <a:gd name="T11" fmla="*/ 81 h 148"/>
              <a:gd name="T12" fmla="*/ 67 w 148"/>
              <a:gd name="T13" fmla="*/ 82 h 148"/>
              <a:gd name="T14" fmla="*/ 67 w 148"/>
              <a:gd name="T15" fmla="*/ 102 h 148"/>
              <a:gd name="T16" fmla="*/ 67 w 148"/>
              <a:gd name="T17" fmla="*/ 108 h 148"/>
              <a:gd name="T18" fmla="*/ 72 w 148"/>
              <a:gd name="T19" fmla="*/ 115 h 148"/>
              <a:gd name="T20" fmla="*/ 79 w 148"/>
              <a:gd name="T21" fmla="*/ 113 h 148"/>
              <a:gd name="T22" fmla="*/ 81 w 148"/>
              <a:gd name="T23" fmla="*/ 107 h 148"/>
              <a:gd name="T24" fmla="*/ 81 w 148"/>
              <a:gd name="T25" fmla="*/ 82 h 148"/>
              <a:gd name="T26" fmla="*/ 81 w 148"/>
              <a:gd name="T27" fmla="*/ 81 h 148"/>
              <a:gd name="T28" fmla="*/ 82 w 148"/>
              <a:gd name="T29" fmla="*/ 81 h 148"/>
              <a:gd name="T30" fmla="*/ 106 w 148"/>
              <a:gd name="T31" fmla="*/ 81 h 148"/>
              <a:gd name="T32" fmla="*/ 108 w 148"/>
              <a:gd name="T33" fmla="*/ 81 h 148"/>
              <a:gd name="T34" fmla="*/ 115 w 148"/>
              <a:gd name="T35" fmla="*/ 75 h 148"/>
              <a:gd name="T36" fmla="*/ 111 w 148"/>
              <a:gd name="T37" fmla="*/ 68 h 148"/>
              <a:gd name="T38" fmla="*/ 107 w 148"/>
              <a:gd name="T39" fmla="*/ 67 h 148"/>
              <a:gd name="T40" fmla="*/ 82 w 148"/>
              <a:gd name="T41" fmla="*/ 67 h 148"/>
              <a:gd name="T42" fmla="*/ 81 w 148"/>
              <a:gd name="T43" fmla="*/ 67 h 148"/>
              <a:gd name="T44" fmla="*/ 81 w 148"/>
              <a:gd name="T45" fmla="*/ 65 h 148"/>
              <a:gd name="T46" fmla="*/ 81 w 148"/>
              <a:gd name="T47" fmla="*/ 41 h 148"/>
              <a:gd name="T48" fmla="*/ 81 w 148"/>
              <a:gd name="T49" fmla="*/ 38 h 148"/>
              <a:gd name="T50" fmla="*/ 75 w 148"/>
              <a:gd name="T51" fmla="*/ 33 h 148"/>
              <a:gd name="T52" fmla="*/ 68 w 148"/>
              <a:gd name="T53" fmla="*/ 37 h 148"/>
              <a:gd name="T54" fmla="*/ 67 w 148"/>
              <a:gd name="T55" fmla="*/ 41 h 148"/>
              <a:gd name="T56" fmla="*/ 67 w 148"/>
              <a:gd name="T57" fmla="*/ 66 h 148"/>
              <a:gd name="T58" fmla="*/ 67 w 148"/>
              <a:gd name="T59" fmla="*/ 67 h 148"/>
              <a:gd name="T60" fmla="*/ 66 w 148"/>
              <a:gd name="T61" fmla="*/ 67 h 148"/>
              <a:gd name="T62" fmla="*/ 42 w 148"/>
              <a:gd name="T63" fmla="*/ 67 h 148"/>
              <a:gd name="T64" fmla="*/ 40 w 148"/>
              <a:gd name="T65" fmla="*/ 67 h 148"/>
              <a:gd name="T66" fmla="*/ 33 w 148"/>
              <a:gd name="T67" fmla="*/ 72 h 148"/>
              <a:gd name="T68" fmla="*/ 36 w 148"/>
              <a:gd name="T69" fmla="*/ 80 h 148"/>
              <a:gd name="T70" fmla="*/ 41 w 148"/>
              <a:gd name="T71" fmla="*/ 81 h 148"/>
              <a:gd name="T72" fmla="*/ 66 w 148"/>
              <a:gd name="T73" fmla="*/ 81 h 148"/>
              <a:gd name="T74" fmla="*/ 67 w 148"/>
              <a:gd name="T75" fmla="*/ 8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48">
                <a:moveTo>
                  <a:pt x="74" y="0"/>
                </a:moveTo>
                <a:cubicBezTo>
                  <a:pt x="114" y="0"/>
                  <a:pt x="148" y="33"/>
                  <a:pt x="148" y="74"/>
                </a:cubicBezTo>
                <a:cubicBezTo>
                  <a:pt x="148" y="115"/>
                  <a:pt x="115" y="148"/>
                  <a:pt x="74" y="148"/>
                </a:cubicBezTo>
                <a:cubicBezTo>
                  <a:pt x="34" y="148"/>
                  <a:pt x="0" y="115"/>
                  <a:pt x="0" y="74"/>
                </a:cubicBezTo>
                <a:cubicBezTo>
                  <a:pt x="0" y="34"/>
                  <a:pt x="33" y="0"/>
                  <a:pt x="74" y="0"/>
                </a:cubicBezTo>
                <a:close/>
                <a:moveTo>
                  <a:pt x="67" y="81"/>
                </a:moveTo>
                <a:cubicBezTo>
                  <a:pt x="67" y="82"/>
                  <a:pt x="67" y="82"/>
                  <a:pt x="67" y="82"/>
                </a:cubicBezTo>
                <a:cubicBezTo>
                  <a:pt x="67" y="89"/>
                  <a:pt x="67" y="96"/>
                  <a:pt x="67" y="102"/>
                </a:cubicBezTo>
                <a:cubicBezTo>
                  <a:pt x="67" y="104"/>
                  <a:pt x="67" y="106"/>
                  <a:pt x="67" y="108"/>
                </a:cubicBezTo>
                <a:cubicBezTo>
                  <a:pt x="67" y="111"/>
                  <a:pt x="69" y="114"/>
                  <a:pt x="72" y="115"/>
                </a:cubicBezTo>
                <a:cubicBezTo>
                  <a:pt x="74" y="116"/>
                  <a:pt x="78" y="115"/>
                  <a:pt x="79" y="113"/>
                </a:cubicBezTo>
                <a:cubicBezTo>
                  <a:pt x="81" y="111"/>
                  <a:pt x="81" y="109"/>
                  <a:pt x="81" y="107"/>
                </a:cubicBezTo>
                <a:cubicBezTo>
                  <a:pt x="81" y="99"/>
                  <a:pt x="81" y="91"/>
                  <a:pt x="81" y="82"/>
                </a:cubicBezTo>
                <a:cubicBezTo>
                  <a:pt x="81" y="82"/>
                  <a:pt x="81" y="82"/>
                  <a:pt x="81" y="81"/>
                </a:cubicBezTo>
                <a:cubicBezTo>
                  <a:pt x="82" y="81"/>
                  <a:pt x="82" y="81"/>
                  <a:pt x="82" y="81"/>
                </a:cubicBezTo>
                <a:cubicBezTo>
                  <a:pt x="90" y="81"/>
                  <a:pt x="98" y="81"/>
                  <a:pt x="106" y="81"/>
                </a:cubicBezTo>
                <a:cubicBezTo>
                  <a:pt x="107" y="81"/>
                  <a:pt x="107" y="81"/>
                  <a:pt x="108" y="81"/>
                </a:cubicBezTo>
                <a:cubicBezTo>
                  <a:pt x="112" y="81"/>
                  <a:pt x="114" y="79"/>
                  <a:pt x="115" y="75"/>
                </a:cubicBezTo>
                <a:cubicBezTo>
                  <a:pt x="115" y="73"/>
                  <a:pt x="114" y="69"/>
                  <a:pt x="111" y="68"/>
                </a:cubicBezTo>
                <a:cubicBezTo>
                  <a:pt x="110" y="67"/>
                  <a:pt x="109" y="67"/>
                  <a:pt x="107" y="67"/>
                </a:cubicBezTo>
                <a:cubicBezTo>
                  <a:pt x="99" y="67"/>
                  <a:pt x="91" y="67"/>
                  <a:pt x="82" y="67"/>
                </a:cubicBezTo>
                <a:cubicBezTo>
                  <a:pt x="82" y="67"/>
                  <a:pt x="82" y="67"/>
                  <a:pt x="81" y="67"/>
                </a:cubicBezTo>
                <a:cubicBezTo>
                  <a:pt x="81" y="66"/>
                  <a:pt x="81" y="66"/>
                  <a:pt x="81" y="65"/>
                </a:cubicBezTo>
                <a:cubicBezTo>
                  <a:pt x="81" y="57"/>
                  <a:pt x="81" y="49"/>
                  <a:pt x="81" y="41"/>
                </a:cubicBezTo>
                <a:cubicBezTo>
                  <a:pt x="81" y="40"/>
                  <a:pt x="81" y="39"/>
                  <a:pt x="81" y="38"/>
                </a:cubicBezTo>
                <a:cubicBezTo>
                  <a:pt x="80" y="35"/>
                  <a:pt x="78" y="33"/>
                  <a:pt x="75" y="33"/>
                </a:cubicBezTo>
                <a:cubicBezTo>
                  <a:pt x="72" y="33"/>
                  <a:pt x="69" y="34"/>
                  <a:pt x="68" y="37"/>
                </a:cubicBezTo>
                <a:cubicBezTo>
                  <a:pt x="67" y="38"/>
                  <a:pt x="67" y="40"/>
                  <a:pt x="67" y="41"/>
                </a:cubicBezTo>
                <a:cubicBezTo>
                  <a:pt x="67" y="49"/>
                  <a:pt x="67" y="57"/>
                  <a:pt x="67" y="66"/>
                </a:cubicBezTo>
                <a:cubicBezTo>
                  <a:pt x="67" y="66"/>
                  <a:pt x="67" y="66"/>
                  <a:pt x="67" y="67"/>
                </a:cubicBezTo>
                <a:cubicBezTo>
                  <a:pt x="66" y="67"/>
                  <a:pt x="66" y="67"/>
                  <a:pt x="66" y="67"/>
                </a:cubicBezTo>
                <a:cubicBezTo>
                  <a:pt x="58" y="67"/>
                  <a:pt x="50" y="67"/>
                  <a:pt x="42" y="67"/>
                </a:cubicBezTo>
                <a:cubicBezTo>
                  <a:pt x="41" y="67"/>
                  <a:pt x="40" y="67"/>
                  <a:pt x="40" y="67"/>
                </a:cubicBezTo>
                <a:cubicBezTo>
                  <a:pt x="37" y="67"/>
                  <a:pt x="34" y="69"/>
                  <a:pt x="33" y="72"/>
                </a:cubicBezTo>
                <a:cubicBezTo>
                  <a:pt x="32" y="75"/>
                  <a:pt x="33" y="78"/>
                  <a:pt x="36" y="80"/>
                </a:cubicBezTo>
                <a:cubicBezTo>
                  <a:pt x="37" y="81"/>
                  <a:pt x="39" y="81"/>
                  <a:pt x="41" y="81"/>
                </a:cubicBezTo>
                <a:cubicBezTo>
                  <a:pt x="49" y="81"/>
                  <a:pt x="57" y="81"/>
                  <a:pt x="66" y="81"/>
                </a:cubicBezTo>
                <a:cubicBezTo>
                  <a:pt x="66" y="81"/>
                  <a:pt x="66" y="81"/>
                  <a:pt x="67" y="81"/>
                </a:cubicBezTo>
                <a:close/>
              </a:path>
            </a:pathLst>
          </a:custGeom>
          <a:solidFill>
            <a:schemeClr val="bg1"/>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29" name="Freeform 6"/>
          <p:cNvSpPr>
            <a:spLocks noEditPoints="1"/>
          </p:cNvSpPr>
          <p:nvPr/>
        </p:nvSpPr>
        <p:spPr bwMode="auto">
          <a:xfrm>
            <a:off x="7280309" y="3811680"/>
            <a:ext cx="276601" cy="275824"/>
          </a:xfrm>
          <a:custGeom>
            <a:avLst/>
            <a:gdLst>
              <a:gd name="T0" fmla="*/ 74 w 148"/>
              <a:gd name="T1" fmla="*/ 0 h 148"/>
              <a:gd name="T2" fmla="*/ 148 w 148"/>
              <a:gd name="T3" fmla="*/ 74 h 148"/>
              <a:gd name="T4" fmla="*/ 74 w 148"/>
              <a:gd name="T5" fmla="*/ 148 h 148"/>
              <a:gd name="T6" fmla="*/ 0 w 148"/>
              <a:gd name="T7" fmla="*/ 74 h 148"/>
              <a:gd name="T8" fmla="*/ 74 w 148"/>
              <a:gd name="T9" fmla="*/ 0 h 148"/>
              <a:gd name="T10" fmla="*/ 67 w 148"/>
              <a:gd name="T11" fmla="*/ 81 h 148"/>
              <a:gd name="T12" fmla="*/ 67 w 148"/>
              <a:gd name="T13" fmla="*/ 82 h 148"/>
              <a:gd name="T14" fmla="*/ 67 w 148"/>
              <a:gd name="T15" fmla="*/ 102 h 148"/>
              <a:gd name="T16" fmla="*/ 67 w 148"/>
              <a:gd name="T17" fmla="*/ 108 h 148"/>
              <a:gd name="T18" fmla="*/ 72 w 148"/>
              <a:gd name="T19" fmla="*/ 115 h 148"/>
              <a:gd name="T20" fmla="*/ 79 w 148"/>
              <a:gd name="T21" fmla="*/ 113 h 148"/>
              <a:gd name="T22" fmla="*/ 81 w 148"/>
              <a:gd name="T23" fmla="*/ 107 h 148"/>
              <a:gd name="T24" fmla="*/ 81 w 148"/>
              <a:gd name="T25" fmla="*/ 82 h 148"/>
              <a:gd name="T26" fmla="*/ 81 w 148"/>
              <a:gd name="T27" fmla="*/ 81 h 148"/>
              <a:gd name="T28" fmla="*/ 82 w 148"/>
              <a:gd name="T29" fmla="*/ 81 h 148"/>
              <a:gd name="T30" fmla="*/ 106 w 148"/>
              <a:gd name="T31" fmla="*/ 81 h 148"/>
              <a:gd name="T32" fmla="*/ 108 w 148"/>
              <a:gd name="T33" fmla="*/ 81 h 148"/>
              <a:gd name="T34" fmla="*/ 115 w 148"/>
              <a:gd name="T35" fmla="*/ 75 h 148"/>
              <a:gd name="T36" fmla="*/ 111 w 148"/>
              <a:gd name="T37" fmla="*/ 68 h 148"/>
              <a:gd name="T38" fmla="*/ 107 w 148"/>
              <a:gd name="T39" fmla="*/ 67 h 148"/>
              <a:gd name="T40" fmla="*/ 82 w 148"/>
              <a:gd name="T41" fmla="*/ 67 h 148"/>
              <a:gd name="T42" fmla="*/ 81 w 148"/>
              <a:gd name="T43" fmla="*/ 67 h 148"/>
              <a:gd name="T44" fmla="*/ 81 w 148"/>
              <a:gd name="T45" fmla="*/ 65 h 148"/>
              <a:gd name="T46" fmla="*/ 81 w 148"/>
              <a:gd name="T47" fmla="*/ 41 h 148"/>
              <a:gd name="T48" fmla="*/ 81 w 148"/>
              <a:gd name="T49" fmla="*/ 38 h 148"/>
              <a:gd name="T50" fmla="*/ 75 w 148"/>
              <a:gd name="T51" fmla="*/ 33 h 148"/>
              <a:gd name="T52" fmla="*/ 68 w 148"/>
              <a:gd name="T53" fmla="*/ 37 h 148"/>
              <a:gd name="T54" fmla="*/ 67 w 148"/>
              <a:gd name="T55" fmla="*/ 41 h 148"/>
              <a:gd name="T56" fmla="*/ 67 w 148"/>
              <a:gd name="T57" fmla="*/ 66 h 148"/>
              <a:gd name="T58" fmla="*/ 67 w 148"/>
              <a:gd name="T59" fmla="*/ 67 h 148"/>
              <a:gd name="T60" fmla="*/ 66 w 148"/>
              <a:gd name="T61" fmla="*/ 67 h 148"/>
              <a:gd name="T62" fmla="*/ 42 w 148"/>
              <a:gd name="T63" fmla="*/ 67 h 148"/>
              <a:gd name="T64" fmla="*/ 40 w 148"/>
              <a:gd name="T65" fmla="*/ 67 h 148"/>
              <a:gd name="T66" fmla="*/ 33 w 148"/>
              <a:gd name="T67" fmla="*/ 72 h 148"/>
              <a:gd name="T68" fmla="*/ 36 w 148"/>
              <a:gd name="T69" fmla="*/ 80 h 148"/>
              <a:gd name="T70" fmla="*/ 41 w 148"/>
              <a:gd name="T71" fmla="*/ 81 h 148"/>
              <a:gd name="T72" fmla="*/ 66 w 148"/>
              <a:gd name="T73" fmla="*/ 81 h 148"/>
              <a:gd name="T74" fmla="*/ 67 w 148"/>
              <a:gd name="T75" fmla="*/ 8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48">
                <a:moveTo>
                  <a:pt x="74" y="0"/>
                </a:moveTo>
                <a:cubicBezTo>
                  <a:pt x="114" y="0"/>
                  <a:pt x="148" y="33"/>
                  <a:pt x="148" y="74"/>
                </a:cubicBezTo>
                <a:cubicBezTo>
                  <a:pt x="148" y="115"/>
                  <a:pt x="115" y="148"/>
                  <a:pt x="74" y="148"/>
                </a:cubicBezTo>
                <a:cubicBezTo>
                  <a:pt x="34" y="148"/>
                  <a:pt x="0" y="115"/>
                  <a:pt x="0" y="74"/>
                </a:cubicBezTo>
                <a:cubicBezTo>
                  <a:pt x="0" y="34"/>
                  <a:pt x="33" y="0"/>
                  <a:pt x="74" y="0"/>
                </a:cubicBezTo>
                <a:close/>
                <a:moveTo>
                  <a:pt x="67" y="81"/>
                </a:moveTo>
                <a:cubicBezTo>
                  <a:pt x="67" y="82"/>
                  <a:pt x="67" y="82"/>
                  <a:pt x="67" y="82"/>
                </a:cubicBezTo>
                <a:cubicBezTo>
                  <a:pt x="67" y="89"/>
                  <a:pt x="67" y="96"/>
                  <a:pt x="67" y="102"/>
                </a:cubicBezTo>
                <a:cubicBezTo>
                  <a:pt x="67" y="104"/>
                  <a:pt x="67" y="106"/>
                  <a:pt x="67" y="108"/>
                </a:cubicBezTo>
                <a:cubicBezTo>
                  <a:pt x="67" y="111"/>
                  <a:pt x="69" y="114"/>
                  <a:pt x="72" y="115"/>
                </a:cubicBezTo>
                <a:cubicBezTo>
                  <a:pt x="74" y="116"/>
                  <a:pt x="78" y="115"/>
                  <a:pt x="79" y="113"/>
                </a:cubicBezTo>
                <a:cubicBezTo>
                  <a:pt x="81" y="111"/>
                  <a:pt x="81" y="109"/>
                  <a:pt x="81" y="107"/>
                </a:cubicBezTo>
                <a:cubicBezTo>
                  <a:pt x="81" y="99"/>
                  <a:pt x="81" y="91"/>
                  <a:pt x="81" y="82"/>
                </a:cubicBezTo>
                <a:cubicBezTo>
                  <a:pt x="81" y="82"/>
                  <a:pt x="81" y="82"/>
                  <a:pt x="81" y="81"/>
                </a:cubicBezTo>
                <a:cubicBezTo>
                  <a:pt x="82" y="81"/>
                  <a:pt x="82" y="81"/>
                  <a:pt x="82" y="81"/>
                </a:cubicBezTo>
                <a:cubicBezTo>
                  <a:pt x="90" y="81"/>
                  <a:pt x="98" y="81"/>
                  <a:pt x="106" y="81"/>
                </a:cubicBezTo>
                <a:cubicBezTo>
                  <a:pt x="107" y="81"/>
                  <a:pt x="107" y="81"/>
                  <a:pt x="108" y="81"/>
                </a:cubicBezTo>
                <a:cubicBezTo>
                  <a:pt x="112" y="81"/>
                  <a:pt x="114" y="79"/>
                  <a:pt x="115" y="75"/>
                </a:cubicBezTo>
                <a:cubicBezTo>
                  <a:pt x="115" y="73"/>
                  <a:pt x="114" y="69"/>
                  <a:pt x="111" y="68"/>
                </a:cubicBezTo>
                <a:cubicBezTo>
                  <a:pt x="110" y="67"/>
                  <a:pt x="109" y="67"/>
                  <a:pt x="107" y="67"/>
                </a:cubicBezTo>
                <a:cubicBezTo>
                  <a:pt x="99" y="67"/>
                  <a:pt x="91" y="67"/>
                  <a:pt x="82" y="67"/>
                </a:cubicBezTo>
                <a:cubicBezTo>
                  <a:pt x="82" y="67"/>
                  <a:pt x="82" y="67"/>
                  <a:pt x="81" y="67"/>
                </a:cubicBezTo>
                <a:cubicBezTo>
                  <a:pt x="81" y="66"/>
                  <a:pt x="81" y="66"/>
                  <a:pt x="81" y="65"/>
                </a:cubicBezTo>
                <a:cubicBezTo>
                  <a:pt x="81" y="57"/>
                  <a:pt x="81" y="49"/>
                  <a:pt x="81" y="41"/>
                </a:cubicBezTo>
                <a:cubicBezTo>
                  <a:pt x="81" y="40"/>
                  <a:pt x="81" y="39"/>
                  <a:pt x="81" y="38"/>
                </a:cubicBezTo>
                <a:cubicBezTo>
                  <a:pt x="80" y="35"/>
                  <a:pt x="78" y="33"/>
                  <a:pt x="75" y="33"/>
                </a:cubicBezTo>
                <a:cubicBezTo>
                  <a:pt x="72" y="33"/>
                  <a:pt x="69" y="34"/>
                  <a:pt x="68" y="37"/>
                </a:cubicBezTo>
                <a:cubicBezTo>
                  <a:pt x="67" y="38"/>
                  <a:pt x="67" y="40"/>
                  <a:pt x="67" y="41"/>
                </a:cubicBezTo>
                <a:cubicBezTo>
                  <a:pt x="67" y="49"/>
                  <a:pt x="67" y="57"/>
                  <a:pt x="67" y="66"/>
                </a:cubicBezTo>
                <a:cubicBezTo>
                  <a:pt x="67" y="66"/>
                  <a:pt x="67" y="66"/>
                  <a:pt x="67" y="67"/>
                </a:cubicBezTo>
                <a:cubicBezTo>
                  <a:pt x="66" y="67"/>
                  <a:pt x="66" y="67"/>
                  <a:pt x="66" y="67"/>
                </a:cubicBezTo>
                <a:cubicBezTo>
                  <a:pt x="58" y="67"/>
                  <a:pt x="50" y="67"/>
                  <a:pt x="42" y="67"/>
                </a:cubicBezTo>
                <a:cubicBezTo>
                  <a:pt x="41" y="67"/>
                  <a:pt x="40" y="67"/>
                  <a:pt x="40" y="67"/>
                </a:cubicBezTo>
                <a:cubicBezTo>
                  <a:pt x="37" y="67"/>
                  <a:pt x="34" y="69"/>
                  <a:pt x="33" y="72"/>
                </a:cubicBezTo>
                <a:cubicBezTo>
                  <a:pt x="32" y="75"/>
                  <a:pt x="33" y="78"/>
                  <a:pt x="36" y="80"/>
                </a:cubicBezTo>
                <a:cubicBezTo>
                  <a:pt x="37" y="81"/>
                  <a:pt x="39" y="81"/>
                  <a:pt x="41" y="81"/>
                </a:cubicBezTo>
                <a:cubicBezTo>
                  <a:pt x="49" y="81"/>
                  <a:pt x="57" y="81"/>
                  <a:pt x="66" y="81"/>
                </a:cubicBezTo>
                <a:cubicBezTo>
                  <a:pt x="66" y="81"/>
                  <a:pt x="66" y="81"/>
                  <a:pt x="67" y="81"/>
                </a:cubicBezTo>
                <a:close/>
              </a:path>
            </a:pathLst>
          </a:custGeom>
          <a:solidFill>
            <a:schemeClr val="bg1"/>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30" name="矩形 29"/>
          <p:cNvSpPr/>
          <p:nvPr/>
        </p:nvSpPr>
        <p:spPr>
          <a:xfrm>
            <a:off x="753642" y="1383239"/>
            <a:ext cx="2290699" cy="369332"/>
          </a:xfrm>
          <a:prstGeom prst="rect">
            <a:avLst/>
          </a:prstGeom>
        </p:spPr>
        <p:txBody>
          <a:bodyPr wrap="square">
            <a:spAutoFit/>
          </a:bodyPr>
          <a:lstStyle/>
          <a:p>
            <a:r>
              <a:rPr lang="zh-CN" altLang="en-US" sz="1800" b="1">
                <a:solidFill>
                  <a:srgbClr val="093B5C"/>
                </a:solidFill>
                <a:cs typeface="+mn-ea"/>
                <a:sym typeface="+mn-lt"/>
              </a:rPr>
              <a:t>添加标题</a:t>
            </a:r>
          </a:p>
        </p:txBody>
      </p:sp>
      <p:sp>
        <p:nvSpPr>
          <p:cNvPr id="31" name="矩形 30"/>
          <p:cNvSpPr/>
          <p:nvPr/>
        </p:nvSpPr>
        <p:spPr>
          <a:xfrm>
            <a:off x="753642" y="1707718"/>
            <a:ext cx="2290699" cy="1061829"/>
          </a:xfrm>
          <a:prstGeom prst="rect">
            <a:avLst/>
          </a:prstGeom>
        </p:spPr>
        <p:txBody>
          <a:bodyPr wrap="square">
            <a:spAutoFit/>
          </a:bodyPr>
          <a:lstStyle/>
          <a:p>
            <a:pPr algn="just"/>
            <a:r>
              <a:rPr lang="zh-CN" altLang="en-US" sz="1050">
                <a:cs typeface="+mn-ea"/>
                <a:sym typeface="+mn-lt"/>
              </a:rPr>
              <a:t>在这里输入您的文字内容，或者将您的文字内容复制在这里。在这里输入您的文字内容，或者将您的文字复制在这里，在这里输入您的文字内容，或者将您的文字复制在这里</a:t>
            </a:r>
          </a:p>
        </p:txBody>
      </p:sp>
      <p:sp>
        <p:nvSpPr>
          <p:cNvPr id="32" name="矩形 31"/>
          <p:cNvSpPr/>
          <p:nvPr/>
        </p:nvSpPr>
        <p:spPr>
          <a:xfrm>
            <a:off x="753642" y="2868912"/>
            <a:ext cx="2290699" cy="369332"/>
          </a:xfrm>
          <a:prstGeom prst="rect">
            <a:avLst/>
          </a:prstGeom>
        </p:spPr>
        <p:txBody>
          <a:bodyPr wrap="square">
            <a:spAutoFit/>
          </a:bodyPr>
          <a:lstStyle/>
          <a:p>
            <a:r>
              <a:rPr lang="zh-CN" altLang="en-US" sz="1800" b="1">
                <a:solidFill>
                  <a:srgbClr val="093B5C"/>
                </a:solidFill>
                <a:cs typeface="+mn-ea"/>
                <a:sym typeface="+mn-lt"/>
              </a:rPr>
              <a:t>添加标题</a:t>
            </a:r>
          </a:p>
        </p:txBody>
      </p:sp>
      <p:sp>
        <p:nvSpPr>
          <p:cNvPr id="33" name="矩形 32"/>
          <p:cNvSpPr/>
          <p:nvPr/>
        </p:nvSpPr>
        <p:spPr>
          <a:xfrm>
            <a:off x="753642" y="3193391"/>
            <a:ext cx="2290699" cy="1061829"/>
          </a:xfrm>
          <a:prstGeom prst="rect">
            <a:avLst/>
          </a:prstGeom>
        </p:spPr>
        <p:txBody>
          <a:bodyPr wrap="square">
            <a:spAutoFit/>
          </a:bodyPr>
          <a:lstStyle/>
          <a:p>
            <a:pPr algn="just"/>
            <a:r>
              <a:rPr lang="zh-CN" altLang="en-US" sz="1050">
                <a:cs typeface="+mn-ea"/>
                <a:sym typeface="+mn-lt"/>
              </a:rPr>
              <a:t>在这里输入您的文字内容，或者将您的文字内容复制在这里。在这里输入您的文字内容，或者将您的文字复制在这里，在这里输入您的文字内容，或者将您的文字复制在这里</a:t>
            </a:r>
          </a:p>
        </p:txBody>
      </p:sp>
      <p:sp>
        <p:nvSpPr>
          <p:cNvPr id="34" name="矩形 33"/>
          <p:cNvSpPr/>
          <p:nvPr/>
        </p:nvSpPr>
        <p:spPr>
          <a:xfrm>
            <a:off x="5209290" y="1495254"/>
            <a:ext cx="1945417" cy="323165"/>
          </a:xfrm>
          <a:prstGeom prst="rect">
            <a:avLst/>
          </a:prstGeom>
        </p:spPr>
        <p:txBody>
          <a:bodyPr wrap="square">
            <a:spAutoFit/>
          </a:bodyPr>
          <a:lstStyle/>
          <a:p>
            <a:r>
              <a:rPr lang="zh-CN" altLang="en-US" sz="1500" b="1">
                <a:solidFill>
                  <a:schemeClr val="bg1"/>
                </a:solidFill>
                <a:cs typeface="+mn-ea"/>
                <a:sym typeface="+mn-lt"/>
              </a:rPr>
              <a:t>输入您的文字内容</a:t>
            </a:r>
          </a:p>
        </p:txBody>
      </p:sp>
      <p:sp>
        <p:nvSpPr>
          <p:cNvPr id="35" name="矩形 34"/>
          <p:cNvSpPr/>
          <p:nvPr/>
        </p:nvSpPr>
        <p:spPr>
          <a:xfrm>
            <a:off x="5209290" y="2073908"/>
            <a:ext cx="1945417" cy="323165"/>
          </a:xfrm>
          <a:prstGeom prst="rect">
            <a:avLst/>
          </a:prstGeom>
        </p:spPr>
        <p:txBody>
          <a:bodyPr wrap="square">
            <a:spAutoFit/>
          </a:bodyPr>
          <a:lstStyle/>
          <a:p>
            <a:r>
              <a:rPr lang="zh-CN" altLang="en-US" sz="1500" b="1">
                <a:solidFill>
                  <a:schemeClr val="bg1"/>
                </a:solidFill>
                <a:cs typeface="+mn-ea"/>
                <a:sym typeface="+mn-lt"/>
              </a:rPr>
              <a:t>输入您的文字内容</a:t>
            </a:r>
          </a:p>
        </p:txBody>
      </p:sp>
      <p:sp>
        <p:nvSpPr>
          <p:cNvPr id="36" name="矩形 35"/>
          <p:cNvSpPr/>
          <p:nvPr/>
        </p:nvSpPr>
        <p:spPr>
          <a:xfrm>
            <a:off x="5209290" y="2646491"/>
            <a:ext cx="1945417" cy="323165"/>
          </a:xfrm>
          <a:prstGeom prst="rect">
            <a:avLst/>
          </a:prstGeom>
        </p:spPr>
        <p:txBody>
          <a:bodyPr wrap="square">
            <a:spAutoFit/>
          </a:bodyPr>
          <a:lstStyle/>
          <a:p>
            <a:r>
              <a:rPr lang="zh-CN" altLang="en-US" sz="1500" b="1">
                <a:solidFill>
                  <a:schemeClr val="bg1"/>
                </a:solidFill>
                <a:cs typeface="+mn-ea"/>
                <a:sym typeface="+mn-lt"/>
              </a:rPr>
              <a:t>输入您的文字内容</a:t>
            </a:r>
          </a:p>
        </p:txBody>
      </p:sp>
      <p:sp>
        <p:nvSpPr>
          <p:cNvPr id="37" name="矩形 36"/>
          <p:cNvSpPr/>
          <p:nvPr/>
        </p:nvSpPr>
        <p:spPr>
          <a:xfrm>
            <a:off x="5209290" y="3228452"/>
            <a:ext cx="1945417" cy="323165"/>
          </a:xfrm>
          <a:prstGeom prst="rect">
            <a:avLst/>
          </a:prstGeom>
        </p:spPr>
        <p:txBody>
          <a:bodyPr wrap="square">
            <a:spAutoFit/>
          </a:bodyPr>
          <a:lstStyle/>
          <a:p>
            <a:r>
              <a:rPr lang="zh-CN" altLang="en-US" sz="1500" b="1">
                <a:solidFill>
                  <a:schemeClr val="bg1"/>
                </a:solidFill>
                <a:cs typeface="+mn-ea"/>
                <a:sym typeface="+mn-lt"/>
              </a:rPr>
              <a:t>输入您的文字内容</a:t>
            </a:r>
          </a:p>
        </p:txBody>
      </p:sp>
      <p:sp>
        <p:nvSpPr>
          <p:cNvPr id="38" name="矩形 37"/>
          <p:cNvSpPr/>
          <p:nvPr/>
        </p:nvSpPr>
        <p:spPr>
          <a:xfrm>
            <a:off x="5209290" y="3808812"/>
            <a:ext cx="1945417" cy="323165"/>
          </a:xfrm>
          <a:prstGeom prst="rect">
            <a:avLst/>
          </a:prstGeom>
        </p:spPr>
        <p:txBody>
          <a:bodyPr wrap="square">
            <a:spAutoFit/>
          </a:bodyPr>
          <a:lstStyle/>
          <a:p>
            <a:r>
              <a:rPr lang="zh-CN" altLang="en-US" sz="1500" b="1">
                <a:solidFill>
                  <a:schemeClr val="bg1"/>
                </a:solidFill>
                <a:cs typeface="+mn-ea"/>
                <a:sym typeface="+mn-lt"/>
              </a:rPr>
              <a:t>输入您的文字内容</a:t>
            </a:r>
          </a:p>
        </p:txBody>
      </p:sp>
      <p:sp>
        <p:nvSpPr>
          <p:cNvPr id="39" name="矩形 3"/>
          <p:cNvSpPr>
            <a:spLocks noChangeArrowheads="1"/>
          </p:cNvSpPr>
          <p:nvPr/>
        </p:nvSpPr>
        <p:spPr bwMode="auto">
          <a:xfrm>
            <a:off x="3571231" y="2445304"/>
            <a:ext cx="815735" cy="738664"/>
          </a:xfrm>
          <a:prstGeom prst="rect">
            <a:avLst/>
          </a:prstGeom>
        </p:spPr>
        <p:txBody>
          <a:bodyPr wrap="square">
            <a:spAutoFit/>
          </a:bodyPr>
          <a:lstStyle/>
          <a:p>
            <a:pPr algn="ctr"/>
            <a:r>
              <a:rPr lang="zh-CN" altLang="en-US" sz="2100" b="1" kern="100">
                <a:solidFill>
                  <a:schemeClr val="bg1"/>
                </a:solidFill>
                <a:cs typeface="+mn-ea"/>
                <a:sym typeface="+mn-lt"/>
              </a:rPr>
              <a:t>添加标题</a:t>
            </a:r>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childTnLst>
                          </p:cTn>
                        </p:par>
                        <p:par>
                          <p:cTn id="25" fill="hold">
                            <p:stCondLst>
                              <p:cond delay="1000"/>
                            </p:stCondLst>
                            <p:childTnLst>
                              <p:par>
                                <p:cTn id="26" presetID="53" presetClass="entr" presetSubtype="16" fill="hold" grpId="0" nodeType="afterEffect">
                                  <p:stCondLst>
                                    <p:cond delay="0"/>
                                  </p:stCondLst>
                                  <p:iterate type="lt">
                                    <p:tmPct val="10000"/>
                                  </p:iterate>
                                  <p:childTnLst>
                                    <p:set>
                                      <p:cBhvr>
                                        <p:cTn id="27" dur="1" fill="hold">
                                          <p:stCondLst>
                                            <p:cond delay="0"/>
                                          </p:stCondLst>
                                        </p:cTn>
                                        <p:tgtEl>
                                          <p:spTgt spid="31"/>
                                        </p:tgtEl>
                                        <p:attrNameLst>
                                          <p:attrName>style.visibility</p:attrName>
                                        </p:attrNameLst>
                                      </p:cBhvr>
                                      <p:to>
                                        <p:strVal val="visible"/>
                                      </p:to>
                                    </p:set>
                                    <p:anim calcmode="lin" valueType="num">
                                      <p:cBhvr>
                                        <p:cTn id="28" dur="100" fill="hold"/>
                                        <p:tgtEl>
                                          <p:spTgt spid="31"/>
                                        </p:tgtEl>
                                        <p:attrNameLst>
                                          <p:attrName>ppt_w</p:attrName>
                                        </p:attrNameLst>
                                      </p:cBhvr>
                                      <p:tavLst>
                                        <p:tav tm="0">
                                          <p:val>
                                            <p:fltVal val="0"/>
                                          </p:val>
                                        </p:tav>
                                        <p:tav tm="100000">
                                          <p:val>
                                            <p:strVal val="#ppt_w"/>
                                          </p:val>
                                        </p:tav>
                                      </p:tavLst>
                                    </p:anim>
                                    <p:anim calcmode="lin" valueType="num">
                                      <p:cBhvr>
                                        <p:cTn id="29" dur="100" fill="hold"/>
                                        <p:tgtEl>
                                          <p:spTgt spid="31"/>
                                        </p:tgtEl>
                                        <p:attrNameLst>
                                          <p:attrName>ppt_h</p:attrName>
                                        </p:attrNameLst>
                                      </p:cBhvr>
                                      <p:tavLst>
                                        <p:tav tm="0">
                                          <p:val>
                                            <p:fltVal val="0"/>
                                          </p:val>
                                        </p:tav>
                                        <p:tav tm="100000">
                                          <p:val>
                                            <p:strVal val="#ppt_h"/>
                                          </p:val>
                                        </p:tav>
                                      </p:tavLst>
                                    </p:anim>
                                    <p:animEffect transition="in" filter="fade">
                                      <p:cBhvr>
                                        <p:cTn id="30" dur="100"/>
                                        <p:tgtEl>
                                          <p:spTgt spid="31"/>
                                        </p:tgtEl>
                                      </p:cBhvr>
                                    </p:animEffect>
                                  </p:childTnLst>
                                </p:cTn>
                              </p:par>
                            </p:childTnLst>
                          </p:cTn>
                        </p:par>
                        <p:par>
                          <p:cTn id="31" fill="hold">
                            <p:stCondLst>
                              <p:cond delay="2349"/>
                            </p:stCondLst>
                            <p:childTnLst>
                              <p:par>
                                <p:cTn id="32" presetID="53" presetClass="entr" presetSubtype="16"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childTnLst>
                          </p:cTn>
                        </p:par>
                        <p:par>
                          <p:cTn id="37" fill="hold">
                            <p:stCondLst>
                              <p:cond delay="2849"/>
                            </p:stCondLst>
                            <p:childTnLst>
                              <p:par>
                                <p:cTn id="38" presetID="53" presetClass="entr" presetSubtype="16" fill="hold" grpId="0" nodeType="afterEffect">
                                  <p:stCondLst>
                                    <p:cond delay="0"/>
                                  </p:stCondLst>
                                  <p:iterate type="lt">
                                    <p:tmPct val="10000"/>
                                  </p:iterate>
                                  <p:childTnLst>
                                    <p:set>
                                      <p:cBhvr>
                                        <p:cTn id="39" dur="1" fill="hold">
                                          <p:stCondLst>
                                            <p:cond delay="0"/>
                                          </p:stCondLst>
                                        </p:cTn>
                                        <p:tgtEl>
                                          <p:spTgt spid="33"/>
                                        </p:tgtEl>
                                        <p:attrNameLst>
                                          <p:attrName>style.visibility</p:attrName>
                                        </p:attrNameLst>
                                      </p:cBhvr>
                                      <p:to>
                                        <p:strVal val="visible"/>
                                      </p:to>
                                    </p:set>
                                    <p:anim calcmode="lin" valueType="num">
                                      <p:cBhvr>
                                        <p:cTn id="40" dur="100" fill="hold"/>
                                        <p:tgtEl>
                                          <p:spTgt spid="33"/>
                                        </p:tgtEl>
                                        <p:attrNameLst>
                                          <p:attrName>ppt_w</p:attrName>
                                        </p:attrNameLst>
                                      </p:cBhvr>
                                      <p:tavLst>
                                        <p:tav tm="0">
                                          <p:val>
                                            <p:fltVal val="0"/>
                                          </p:val>
                                        </p:tav>
                                        <p:tav tm="100000">
                                          <p:val>
                                            <p:strVal val="#ppt_w"/>
                                          </p:val>
                                        </p:tav>
                                      </p:tavLst>
                                    </p:anim>
                                    <p:anim calcmode="lin" valueType="num">
                                      <p:cBhvr>
                                        <p:cTn id="41" dur="100" fill="hold"/>
                                        <p:tgtEl>
                                          <p:spTgt spid="33"/>
                                        </p:tgtEl>
                                        <p:attrNameLst>
                                          <p:attrName>ppt_h</p:attrName>
                                        </p:attrNameLst>
                                      </p:cBhvr>
                                      <p:tavLst>
                                        <p:tav tm="0">
                                          <p:val>
                                            <p:fltVal val="0"/>
                                          </p:val>
                                        </p:tav>
                                        <p:tav tm="100000">
                                          <p:val>
                                            <p:strVal val="#ppt_h"/>
                                          </p:val>
                                        </p:tav>
                                      </p:tavLst>
                                    </p:anim>
                                    <p:animEffect transition="in" filter="fade">
                                      <p:cBhvr>
                                        <p:cTn id="42" dur="100"/>
                                        <p:tgtEl>
                                          <p:spTgt spid="33"/>
                                        </p:tgtEl>
                                      </p:cBhvr>
                                    </p:animEffect>
                                  </p:childTnLst>
                                </p:cTn>
                              </p:par>
                            </p:childTnLst>
                          </p:cTn>
                        </p:par>
                        <p:par>
                          <p:cTn id="43" fill="hold">
                            <p:stCondLst>
                              <p:cond delay="3700"/>
                            </p:stCondLst>
                            <p:childTnLst>
                              <p:par>
                                <p:cTn id="44" presetID="53" presetClass="entr" presetSubtype="16" fill="hold" grpId="0" nodeType="after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250" fill="hold"/>
                                        <p:tgtEl>
                                          <p:spTgt spid="4"/>
                                        </p:tgtEl>
                                        <p:attrNameLst>
                                          <p:attrName>ppt_w</p:attrName>
                                        </p:attrNameLst>
                                      </p:cBhvr>
                                      <p:tavLst>
                                        <p:tav tm="0">
                                          <p:val>
                                            <p:fltVal val="0"/>
                                          </p:val>
                                        </p:tav>
                                        <p:tav tm="100000">
                                          <p:val>
                                            <p:strVal val="#ppt_w"/>
                                          </p:val>
                                        </p:tav>
                                      </p:tavLst>
                                    </p:anim>
                                    <p:anim calcmode="lin" valueType="num">
                                      <p:cBhvr>
                                        <p:cTn id="47" dur="250" fill="hold"/>
                                        <p:tgtEl>
                                          <p:spTgt spid="4"/>
                                        </p:tgtEl>
                                        <p:attrNameLst>
                                          <p:attrName>ppt_h</p:attrName>
                                        </p:attrNameLst>
                                      </p:cBhvr>
                                      <p:tavLst>
                                        <p:tav tm="0">
                                          <p:val>
                                            <p:fltVal val="0"/>
                                          </p:val>
                                        </p:tav>
                                        <p:tav tm="100000">
                                          <p:val>
                                            <p:strVal val="#ppt_h"/>
                                          </p:val>
                                        </p:tav>
                                      </p:tavLst>
                                    </p:anim>
                                    <p:animEffect transition="in" filter="fade">
                                      <p:cBhvr>
                                        <p:cTn id="48" dur="250"/>
                                        <p:tgtEl>
                                          <p:spTgt spid="4"/>
                                        </p:tgtEl>
                                      </p:cBhvr>
                                    </p:animEffect>
                                  </p:childTnLst>
                                </p:cTn>
                              </p:par>
                              <p:par>
                                <p:cTn id="49" presetID="6" presetClass="emph" presetSubtype="0" decel="100000" fill="hold" grpId="1" nodeType="withEffect">
                                  <p:stCondLst>
                                    <p:cond delay="200"/>
                                  </p:stCondLst>
                                  <p:childTnLst>
                                    <p:animScale>
                                      <p:cBhvr>
                                        <p:cTn id="50" dur="250" fill="hold"/>
                                        <p:tgtEl>
                                          <p:spTgt spid="4"/>
                                        </p:tgtEl>
                                      </p:cBhvr>
                                      <p:by x="110000" y="110000"/>
                                    </p:animScale>
                                  </p:childTnLst>
                                </p:cTn>
                              </p:par>
                              <p:par>
                                <p:cTn id="51" presetID="6" presetClass="emph" presetSubtype="0" decel="100000" fill="hold" grpId="2" nodeType="withEffect">
                                  <p:stCondLst>
                                    <p:cond delay="400"/>
                                  </p:stCondLst>
                                  <p:childTnLst>
                                    <p:animScale>
                                      <p:cBhvr>
                                        <p:cTn id="52" dur="250" fill="hold"/>
                                        <p:tgtEl>
                                          <p:spTgt spid="4"/>
                                        </p:tgtEl>
                                      </p:cBhvr>
                                      <p:by x="91000" y="91000"/>
                                    </p:animScale>
                                  </p:childTnLst>
                                </p:cTn>
                              </p:par>
                            </p:childTnLst>
                          </p:cTn>
                        </p:par>
                        <p:par>
                          <p:cTn id="53" fill="hold">
                            <p:stCondLst>
                              <p:cond delay="4200"/>
                            </p:stCondLst>
                            <p:childTnLst>
                              <p:par>
                                <p:cTn id="54" presetID="10" presetClass="entr" presetSubtype="0"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childTnLst>
                          </p:cTn>
                        </p:par>
                        <p:par>
                          <p:cTn id="57" fill="hold">
                            <p:stCondLst>
                              <p:cond delay="4700"/>
                            </p:stCondLst>
                            <p:childTnLst>
                              <p:par>
                                <p:cTn id="58" presetID="22" presetClass="entr" presetSubtype="8" fill="hold"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left)">
                                      <p:cBhvr>
                                        <p:cTn id="60" dur="500"/>
                                        <p:tgtEl>
                                          <p:spTgt spid="5"/>
                                        </p:tgtEl>
                                      </p:cBhvr>
                                    </p:animEffect>
                                  </p:childTnLst>
                                </p:cTn>
                              </p:par>
                            </p:childTnLst>
                          </p:cTn>
                        </p:par>
                        <p:par>
                          <p:cTn id="61" fill="hold">
                            <p:stCondLst>
                              <p:cond delay="5200"/>
                            </p:stCondLst>
                            <p:childTnLst>
                              <p:par>
                                <p:cTn id="62" presetID="2" presetClass="entr" presetSubtype="2"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additive="base">
                                        <p:cTn id="64" dur="500" fill="hold"/>
                                        <p:tgtEl>
                                          <p:spTgt spid="34"/>
                                        </p:tgtEl>
                                        <p:attrNameLst>
                                          <p:attrName>ppt_x</p:attrName>
                                        </p:attrNameLst>
                                      </p:cBhvr>
                                      <p:tavLst>
                                        <p:tav tm="0">
                                          <p:val>
                                            <p:strVal val="1+#ppt_w/2"/>
                                          </p:val>
                                        </p:tav>
                                        <p:tav tm="100000">
                                          <p:val>
                                            <p:strVal val="#ppt_x"/>
                                          </p:val>
                                        </p:tav>
                                      </p:tavLst>
                                    </p:anim>
                                    <p:anim calcmode="lin" valueType="num">
                                      <p:cBhvr additive="base">
                                        <p:cTn id="65" dur="500" fill="hold"/>
                                        <p:tgtEl>
                                          <p:spTgt spid="34"/>
                                        </p:tgtEl>
                                        <p:attrNameLst>
                                          <p:attrName>ppt_y</p:attrName>
                                        </p:attrNameLst>
                                      </p:cBhvr>
                                      <p:tavLst>
                                        <p:tav tm="0">
                                          <p:val>
                                            <p:strVal val="#ppt_y"/>
                                          </p:val>
                                        </p:tav>
                                        <p:tav tm="100000">
                                          <p:val>
                                            <p:strVal val="#ppt_y"/>
                                          </p:val>
                                        </p:tav>
                                      </p:tavLst>
                                    </p:anim>
                                  </p:childTnLst>
                                </p:cTn>
                              </p:par>
                            </p:childTnLst>
                          </p:cTn>
                        </p:par>
                        <p:par>
                          <p:cTn id="66" fill="hold">
                            <p:stCondLst>
                              <p:cond delay="5700"/>
                            </p:stCondLst>
                            <p:childTnLst>
                              <p:par>
                                <p:cTn id="67" presetID="53" presetClass="entr" presetSubtype="16"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p:cTn id="69" dur="500" fill="hold"/>
                                        <p:tgtEl>
                                          <p:spTgt spid="25"/>
                                        </p:tgtEl>
                                        <p:attrNameLst>
                                          <p:attrName>ppt_w</p:attrName>
                                        </p:attrNameLst>
                                      </p:cBhvr>
                                      <p:tavLst>
                                        <p:tav tm="0">
                                          <p:val>
                                            <p:fltVal val="0"/>
                                          </p:val>
                                        </p:tav>
                                        <p:tav tm="100000">
                                          <p:val>
                                            <p:strVal val="#ppt_w"/>
                                          </p:val>
                                        </p:tav>
                                      </p:tavLst>
                                    </p:anim>
                                    <p:anim calcmode="lin" valueType="num">
                                      <p:cBhvr>
                                        <p:cTn id="70" dur="500" fill="hold"/>
                                        <p:tgtEl>
                                          <p:spTgt spid="25"/>
                                        </p:tgtEl>
                                        <p:attrNameLst>
                                          <p:attrName>ppt_h</p:attrName>
                                        </p:attrNameLst>
                                      </p:cBhvr>
                                      <p:tavLst>
                                        <p:tav tm="0">
                                          <p:val>
                                            <p:fltVal val="0"/>
                                          </p:val>
                                        </p:tav>
                                        <p:tav tm="100000">
                                          <p:val>
                                            <p:strVal val="#ppt_h"/>
                                          </p:val>
                                        </p:tav>
                                      </p:tavLst>
                                    </p:anim>
                                    <p:animEffect transition="in" filter="fade">
                                      <p:cBhvr>
                                        <p:cTn id="71" dur="500"/>
                                        <p:tgtEl>
                                          <p:spTgt spid="25"/>
                                        </p:tgtEl>
                                      </p:cBhvr>
                                    </p:animEffect>
                                  </p:childTnLst>
                                </p:cTn>
                              </p:par>
                            </p:childTnLst>
                          </p:cTn>
                        </p:par>
                        <p:par>
                          <p:cTn id="72" fill="hold">
                            <p:stCondLst>
                              <p:cond delay="6200"/>
                            </p:stCondLst>
                            <p:childTnLst>
                              <p:par>
                                <p:cTn id="73" presetID="22" presetClass="entr" presetSubtype="8" fill="hold" nodeType="after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wipe(left)">
                                      <p:cBhvr>
                                        <p:cTn id="75" dur="500"/>
                                        <p:tgtEl>
                                          <p:spTgt spid="9"/>
                                        </p:tgtEl>
                                      </p:cBhvr>
                                    </p:animEffect>
                                  </p:childTnLst>
                                </p:cTn>
                              </p:par>
                            </p:childTnLst>
                          </p:cTn>
                        </p:par>
                        <p:par>
                          <p:cTn id="76" fill="hold">
                            <p:stCondLst>
                              <p:cond delay="6700"/>
                            </p:stCondLst>
                            <p:childTnLst>
                              <p:par>
                                <p:cTn id="77" presetID="2" presetClass="entr" presetSubtype="2"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500" fill="hold"/>
                                        <p:tgtEl>
                                          <p:spTgt spid="35"/>
                                        </p:tgtEl>
                                        <p:attrNameLst>
                                          <p:attrName>ppt_x</p:attrName>
                                        </p:attrNameLst>
                                      </p:cBhvr>
                                      <p:tavLst>
                                        <p:tav tm="0">
                                          <p:val>
                                            <p:strVal val="1+#ppt_w/2"/>
                                          </p:val>
                                        </p:tav>
                                        <p:tav tm="100000">
                                          <p:val>
                                            <p:strVal val="#ppt_x"/>
                                          </p:val>
                                        </p:tav>
                                      </p:tavLst>
                                    </p:anim>
                                    <p:anim calcmode="lin" valueType="num">
                                      <p:cBhvr additive="base">
                                        <p:cTn id="80" dur="50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200"/>
                            </p:stCondLst>
                            <p:childTnLst>
                              <p:par>
                                <p:cTn id="82" presetID="53" presetClass="entr" presetSubtype="16" fill="hold" grpId="0" nodeType="afterEffect">
                                  <p:stCondLst>
                                    <p:cond delay="0"/>
                                  </p:st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Effect transition="in" filter="fade">
                                      <p:cBhvr>
                                        <p:cTn id="86" dur="500"/>
                                        <p:tgtEl>
                                          <p:spTgt spid="26"/>
                                        </p:tgtEl>
                                      </p:cBhvr>
                                    </p:animEffect>
                                  </p:childTnLst>
                                </p:cTn>
                              </p:par>
                            </p:childTnLst>
                          </p:cTn>
                        </p:par>
                        <p:par>
                          <p:cTn id="87" fill="hold">
                            <p:stCondLst>
                              <p:cond delay="77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8200"/>
                            </p:stCondLst>
                            <p:childTnLst>
                              <p:par>
                                <p:cTn id="92" presetID="2" presetClass="entr" presetSubtype="2" fill="hold" grpId="0"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additive="base">
                                        <p:cTn id="94" dur="500" fill="hold"/>
                                        <p:tgtEl>
                                          <p:spTgt spid="36"/>
                                        </p:tgtEl>
                                        <p:attrNameLst>
                                          <p:attrName>ppt_x</p:attrName>
                                        </p:attrNameLst>
                                      </p:cBhvr>
                                      <p:tavLst>
                                        <p:tav tm="0">
                                          <p:val>
                                            <p:strVal val="1+#ppt_w/2"/>
                                          </p:val>
                                        </p:tav>
                                        <p:tav tm="100000">
                                          <p:val>
                                            <p:strVal val="#ppt_x"/>
                                          </p:val>
                                        </p:tav>
                                      </p:tavLst>
                                    </p:anim>
                                    <p:anim calcmode="lin" valueType="num">
                                      <p:cBhvr additive="base">
                                        <p:cTn id="95" dur="500" fill="hold"/>
                                        <p:tgtEl>
                                          <p:spTgt spid="36"/>
                                        </p:tgtEl>
                                        <p:attrNameLst>
                                          <p:attrName>ppt_y</p:attrName>
                                        </p:attrNameLst>
                                      </p:cBhvr>
                                      <p:tavLst>
                                        <p:tav tm="0">
                                          <p:val>
                                            <p:strVal val="#ppt_y"/>
                                          </p:val>
                                        </p:tav>
                                        <p:tav tm="100000">
                                          <p:val>
                                            <p:strVal val="#ppt_y"/>
                                          </p:val>
                                        </p:tav>
                                      </p:tavLst>
                                    </p:anim>
                                  </p:childTnLst>
                                </p:cTn>
                              </p:par>
                            </p:childTnLst>
                          </p:cTn>
                        </p:par>
                        <p:par>
                          <p:cTn id="96" fill="hold">
                            <p:stCondLst>
                              <p:cond delay="8700"/>
                            </p:stCondLst>
                            <p:childTnLst>
                              <p:par>
                                <p:cTn id="97" presetID="53" presetClass="entr" presetSubtype="16"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9200"/>
                            </p:stCondLst>
                            <p:childTnLst>
                              <p:par>
                                <p:cTn id="103" presetID="22" presetClass="entr" presetSubtype="8" fill="hold" nodeType="after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wipe(left)">
                                      <p:cBhvr>
                                        <p:cTn id="105" dur="500"/>
                                        <p:tgtEl>
                                          <p:spTgt spid="17"/>
                                        </p:tgtEl>
                                      </p:cBhvr>
                                    </p:animEffect>
                                  </p:childTnLst>
                                </p:cTn>
                              </p:par>
                            </p:childTnLst>
                          </p:cTn>
                        </p:par>
                        <p:par>
                          <p:cTn id="106" fill="hold">
                            <p:stCondLst>
                              <p:cond delay="9700"/>
                            </p:stCondLst>
                            <p:childTnLst>
                              <p:par>
                                <p:cTn id="107" presetID="2" presetClass="entr" presetSubtype="2"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additive="base">
                                        <p:cTn id="109" dur="500" fill="hold"/>
                                        <p:tgtEl>
                                          <p:spTgt spid="37"/>
                                        </p:tgtEl>
                                        <p:attrNameLst>
                                          <p:attrName>ppt_x</p:attrName>
                                        </p:attrNameLst>
                                      </p:cBhvr>
                                      <p:tavLst>
                                        <p:tav tm="0">
                                          <p:val>
                                            <p:strVal val="1+#ppt_w/2"/>
                                          </p:val>
                                        </p:tav>
                                        <p:tav tm="100000">
                                          <p:val>
                                            <p:strVal val="#ppt_x"/>
                                          </p:val>
                                        </p:tav>
                                      </p:tavLst>
                                    </p:anim>
                                    <p:anim calcmode="lin" valueType="num">
                                      <p:cBhvr additive="base">
                                        <p:cTn id="110" dur="500" fill="hold"/>
                                        <p:tgtEl>
                                          <p:spTgt spid="37"/>
                                        </p:tgtEl>
                                        <p:attrNameLst>
                                          <p:attrName>ppt_y</p:attrName>
                                        </p:attrNameLst>
                                      </p:cBhvr>
                                      <p:tavLst>
                                        <p:tav tm="0">
                                          <p:val>
                                            <p:strVal val="#ppt_y"/>
                                          </p:val>
                                        </p:tav>
                                        <p:tav tm="100000">
                                          <p:val>
                                            <p:strVal val="#ppt_y"/>
                                          </p:val>
                                        </p:tav>
                                      </p:tavLst>
                                    </p:anim>
                                  </p:childTnLst>
                                </p:cTn>
                              </p:par>
                            </p:childTnLst>
                          </p:cTn>
                        </p:par>
                        <p:par>
                          <p:cTn id="111" fill="hold">
                            <p:stCondLst>
                              <p:cond delay="10200"/>
                            </p:stCondLst>
                            <p:childTnLst>
                              <p:par>
                                <p:cTn id="112" presetID="53" presetClass="entr" presetSubtype="16" fill="hold" grpId="0" nodeType="afterEffect">
                                  <p:stCondLst>
                                    <p:cond delay="0"/>
                                  </p:stCondLst>
                                  <p:childTnLst>
                                    <p:set>
                                      <p:cBhvr>
                                        <p:cTn id="113" dur="1" fill="hold">
                                          <p:stCondLst>
                                            <p:cond delay="0"/>
                                          </p:stCondLst>
                                        </p:cTn>
                                        <p:tgtEl>
                                          <p:spTgt spid="28"/>
                                        </p:tgtEl>
                                        <p:attrNameLst>
                                          <p:attrName>style.visibility</p:attrName>
                                        </p:attrNameLst>
                                      </p:cBhvr>
                                      <p:to>
                                        <p:strVal val="visible"/>
                                      </p:to>
                                    </p:set>
                                    <p:anim calcmode="lin" valueType="num">
                                      <p:cBhvr>
                                        <p:cTn id="114" dur="500" fill="hold"/>
                                        <p:tgtEl>
                                          <p:spTgt spid="28"/>
                                        </p:tgtEl>
                                        <p:attrNameLst>
                                          <p:attrName>ppt_w</p:attrName>
                                        </p:attrNameLst>
                                      </p:cBhvr>
                                      <p:tavLst>
                                        <p:tav tm="0">
                                          <p:val>
                                            <p:fltVal val="0"/>
                                          </p:val>
                                        </p:tav>
                                        <p:tav tm="100000">
                                          <p:val>
                                            <p:strVal val="#ppt_w"/>
                                          </p:val>
                                        </p:tav>
                                      </p:tavLst>
                                    </p:anim>
                                    <p:anim calcmode="lin" valueType="num">
                                      <p:cBhvr>
                                        <p:cTn id="115" dur="500" fill="hold"/>
                                        <p:tgtEl>
                                          <p:spTgt spid="28"/>
                                        </p:tgtEl>
                                        <p:attrNameLst>
                                          <p:attrName>ppt_h</p:attrName>
                                        </p:attrNameLst>
                                      </p:cBhvr>
                                      <p:tavLst>
                                        <p:tav tm="0">
                                          <p:val>
                                            <p:fltVal val="0"/>
                                          </p:val>
                                        </p:tav>
                                        <p:tav tm="100000">
                                          <p:val>
                                            <p:strVal val="#ppt_h"/>
                                          </p:val>
                                        </p:tav>
                                      </p:tavLst>
                                    </p:anim>
                                    <p:animEffect transition="in" filter="fade">
                                      <p:cBhvr>
                                        <p:cTn id="116" dur="500"/>
                                        <p:tgtEl>
                                          <p:spTgt spid="28"/>
                                        </p:tgtEl>
                                      </p:cBhvr>
                                    </p:animEffect>
                                  </p:childTnLst>
                                </p:cTn>
                              </p:par>
                            </p:childTnLst>
                          </p:cTn>
                        </p:par>
                        <p:par>
                          <p:cTn id="117" fill="hold">
                            <p:stCondLst>
                              <p:cond delay="10700"/>
                            </p:stCondLst>
                            <p:childTnLst>
                              <p:par>
                                <p:cTn id="118" presetID="22" presetClass="entr" presetSubtype="8" fill="hold" nodeType="afterEffect">
                                  <p:stCondLst>
                                    <p:cond delay="0"/>
                                  </p:stCondLst>
                                  <p:childTnLst>
                                    <p:set>
                                      <p:cBhvr>
                                        <p:cTn id="119" dur="1" fill="hold">
                                          <p:stCondLst>
                                            <p:cond delay="0"/>
                                          </p:stCondLst>
                                        </p:cTn>
                                        <p:tgtEl>
                                          <p:spTgt spid="21"/>
                                        </p:tgtEl>
                                        <p:attrNameLst>
                                          <p:attrName>style.visibility</p:attrName>
                                        </p:attrNameLst>
                                      </p:cBhvr>
                                      <p:to>
                                        <p:strVal val="visible"/>
                                      </p:to>
                                    </p:set>
                                    <p:animEffect transition="in" filter="wipe(left)">
                                      <p:cBhvr>
                                        <p:cTn id="120" dur="500"/>
                                        <p:tgtEl>
                                          <p:spTgt spid="21"/>
                                        </p:tgtEl>
                                      </p:cBhvr>
                                    </p:animEffect>
                                  </p:childTnLst>
                                </p:cTn>
                              </p:par>
                            </p:childTnLst>
                          </p:cTn>
                        </p:par>
                        <p:par>
                          <p:cTn id="121" fill="hold">
                            <p:stCondLst>
                              <p:cond delay="11200"/>
                            </p:stCondLst>
                            <p:childTnLst>
                              <p:par>
                                <p:cTn id="122" presetID="2" presetClass="entr" presetSubtype="2" fill="hold" grpId="0" nodeType="afterEffect">
                                  <p:stCondLst>
                                    <p:cond delay="0"/>
                                  </p:stCondLst>
                                  <p:childTnLst>
                                    <p:set>
                                      <p:cBhvr>
                                        <p:cTn id="123" dur="1" fill="hold">
                                          <p:stCondLst>
                                            <p:cond delay="0"/>
                                          </p:stCondLst>
                                        </p:cTn>
                                        <p:tgtEl>
                                          <p:spTgt spid="38"/>
                                        </p:tgtEl>
                                        <p:attrNameLst>
                                          <p:attrName>style.visibility</p:attrName>
                                        </p:attrNameLst>
                                      </p:cBhvr>
                                      <p:to>
                                        <p:strVal val="visible"/>
                                      </p:to>
                                    </p:set>
                                    <p:anim calcmode="lin" valueType="num">
                                      <p:cBhvr additive="base">
                                        <p:cTn id="124" dur="500" fill="hold"/>
                                        <p:tgtEl>
                                          <p:spTgt spid="38"/>
                                        </p:tgtEl>
                                        <p:attrNameLst>
                                          <p:attrName>ppt_x</p:attrName>
                                        </p:attrNameLst>
                                      </p:cBhvr>
                                      <p:tavLst>
                                        <p:tav tm="0">
                                          <p:val>
                                            <p:strVal val="1+#ppt_w/2"/>
                                          </p:val>
                                        </p:tav>
                                        <p:tav tm="100000">
                                          <p:val>
                                            <p:strVal val="#ppt_x"/>
                                          </p:val>
                                        </p:tav>
                                      </p:tavLst>
                                    </p:anim>
                                    <p:anim calcmode="lin" valueType="num">
                                      <p:cBhvr additive="base">
                                        <p:cTn id="125" dur="500" fill="hold"/>
                                        <p:tgtEl>
                                          <p:spTgt spid="38"/>
                                        </p:tgtEl>
                                        <p:attrNameLst>
                                          <p:attrName>ppt_y</p:attrName>
                                        </p:attrNameLst>
                                      </p:cBhvr>
                                      <p:tavLst>
                                        <p:tav tm="0">
                                          <p:val>
                                            <p:strVal val="#ppt_y"/>
                                          </p:val>
                                        </p:tav>
                                        <p:tav tm="100000">
                                          <p:val>
                                            <p:strVal val="#ppt_y"/>
                                          </p:val>
                                        </p:tav>
                                      </p:tavLst>
                                    </p:anim>
                                  </p:childTnLst>
                                </p:cTn>
                              </p:par>
                            </p:childTnLst>
                          </p:cTn>
                        </p:par>
                        <p:par>
                          <p:cTn id="126" fill="hold">
                            <p:stCondLst>
                              <p:cond delay="11700"/>
                            </p:stCondLst>
                            <p:childTnLst>
                              <p:par>
                                <p:cTn id="127" presetID="53" presetClass="entr" presetSubtype="16" fill="hold" grpId="0" nodeType="after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P spid="4" grpId="2" animBg="1"/>
      <p:bldP spid="25" grpId="0" animBg="1"/>
      <p:bldP spid="26" grpId="0" animBg="1"/>
      <p:bldP spid="27" grpId="0" animBg="1"/>
      <p:bldP spid="28" grpId="0" animBg="1"/>
      <p:bldP spid="29" grpId="0" animBg="1"/>
      <p:bldP spid="30" grpId="0"/>
      <p:bldP spid="31" grpId="0"/>
      <p:bldP spid="32" grpId="0"/>
      <p:bldP spid="33" grpId="0"/>
      <p:bldP spid="34" grpId="0"/>
      <p:bldP spid="35" grpId="0"/>
      <p:bldP spid="36" grpId="0"/>
      <p:bldP spid="37" grpId="0"/>
      <p:bldP spid="38" grpId="0"/>
      <p:bldP spid="3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tretch>
            <a:fillRect/>
          </a:stretch>
        </a:blipFill>
        <a:effectLst/>
      </p:bgPr>
    </p:bg>
    <p:spTree>
      <p:nvGrpSpPr>
        <p:cNvPr id="1" name=""/>
        <p:cNvGrpSpPr/>
        <p:nvPr/>
      </p:nvGrpSpPr>
      <p:grpSpPr>
        <a:xfrm>
          <a:off x="0" y="0"/>
          <a:ext cx="0" cy="0"/>
          <a:chOff x="0" y="0"/>
          <a:chExt cx="0" cy="0"/>
        </a:xfrm>
      </p:grpSpPr>
      <p:sp>
        <p:nvSpPr>
          <p:cNvPr id="15" name="椭圆 14"/>
          <p:cNvSpPr/>
          <p:nvPr/>
        </p:nvSpPr>
        <p:spPr>
          <a:xfrm>
            <a:off x="5070139" y="1634673"/>
            <a:ext cx="508464" cy="508464"/>
          </a:xfrm>
          <a:prstGeom prst="ellipse">
            <a:avLst/>
          </a:prstGeom>
          <a:gradFill flip="none" rotWithShape="1">
            <a:gsLst>
              <a:gs pos="0">
                <a:schemeClr val="accent1"/>
              </a:gs>
              <a:gs pos="100000">
                <a:schemeClr val="accent1">
                  <a:lumMod val="50000"/>
                </a:schemeClr>
              </a:gs>
            </a:gsLst>
            <a:lin ang="13500000" scaled="1"/>
          </a:gradFill>
          <a:ln w="25400">
            <a:gradFill flip="none" rotWithShape="1">
              <a:gsLst>
                <a:gs pos="0">
                  <a:schemeClr val="accent1"/>
                </a:gs>
                <a:gs pos="100000">
                  <a:schemeClr val="accent1">
                    <a:lumMod val="50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cs typeface="+mn-ea"/>
              <a:sym typeface="+mn-lt"/>
            </a:endParaRPr>
          </a:p>
        </p:txBody>
      </p:sp>
      <p:sp>
        <p:nvSpPr>
          <p:cNvPr id="16" name="椭圆 15"/>
          <p:cNvSpPr/>
          <p:nvPr/>
        </p:nvSpPr>
        <p:spPr>
          <a:xfrm>
            <a:off x="2788724" y="504481"/>
            <a:ext cx="622370" cy="622370"/>
          </a:xfrm>
          <a:prstGeom prst="ellipse">
            <a:avLst/>
          </a:prstGeom>
          <a:gradFill flip="none" rotWithShape="1">
            <a:gsLst>
              <a:gs pos="0">
                <a:schemeClr val="accent2"/>
              </a:gs>
              <a:gs pos="100000">
                <a:schemeClr val="accent2">
                  <a:lumMod val="50000"/>
                </a:schemeClr>
              </a:gs>
            </a:gsLst>
            <a:lin ang="13500000" scaled="1"/>
          </a:gradFill>
          <a:ln w="25400">
            <a:gradFill flip="none" rotWithShape="1">
              <a:gsLst>
                <a:gs pos="0">
                  <a:schemeClr val="accent2"/>
                </a:gs>
                <a:gs pos="100000">
                  <a:schemeClr val="accent2">
                    <a:lumMod val="50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cs typeface="+mn-ea"/>
              <a:sym typeface="+mn-lt"/>
            </a:endParaRPr>
          </a:p>
        </p:txBody>
      </p:sp>
      <p:sp>
        <p:nvSpPr>
          <p:cNvPr id="17" name="椭圆 16"/>
          <p:cNvSpPr/>
          <p:nvPr/>
        </p:nvSpPr>
        <p:spPr>
          <a:xfrm>
            <a:off x="3947054" y="1412340"/>
            <a:ext cx="577566" cy="577566"/>
          </a:xfrm>
          <a:prstGeom prst="ellipse">
            <a:avLst/>
          </a:prstGeom>
          <a:gradFill flip="none" rotWithShape="1">
            <a:gsLst>
              <a:gs pos="0">
                <a:schemeClr val="accent3"/>
              </a:gs>
              <a:gs pos="100000">
                <a:schemeClr val="accent3">
                  <a:lumMod val="50000"/>
                </a:schemeClr>
              </a:gs>
            </a:gsLst>
            <a:lin ang="13500000" scaled="1"/>
          </a:gradFill>
          <a:ln w="25400">
            <a:gradFill flip="none" rotWithShape="1">
              <a:gsLst>
                <a:gs pos="0">
                  <a:schemeClr val="accent3"/>
                </a:gs>
                <a:gs pos="100000">
                  <a:schemeClr val="accent3">
                    <a:lumMod val="50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cs typeface="+mn-ea"/>
              <a:sym typeface="+mn-lt"/>
            </a:endParaRPr>
          </a:p>
        </p:txBody>
      </p:sp>
      <p:sp>
        <p:nvSpPr>
          <p:cNvPr id="18" name="椭圆 17"/>
          <p:cNvSpPr/>
          <p:nvPr/>
        </p:nvSpPr>
        <p:spPr>
          <a:xfrm>
            <a:off x="5808218" y="57510"/>
            <a:ext cx="547058" cy="547058"/>
          </a:xfrm>
          <a:prstGeom prst="ellipse">
            <a:avLst/>
          </a:prstGeom>
          <a:gradFill flip="none" rotWithShape="1">
            <a:gsLst>
              <a:gs pos="0">
                <a:schemeClr val="accent4"/>
              </a:gs>
              <a:gs pos="100000">
                <a:schemeClr val="accent4">
                  <a:lumMod val="50000"/>
                </a:schemeClr>
              </a:gs>
            </a:gsLst>
            <a:lin ang="13500000" scaled="1"/>
          </a:gradFill>
          <a:ln w="25400">
            <a:gradFill flip="none" rotWithShape="1">
              <a:gsLst>
                <a:gs pos="0">
                  <a:schemeClr val="accent4"/>
                </a:gs>
                <a:gs pos="100000">
                  <a:schemeClr val="accent4">
                    <a:lumMod val="50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cs typeface="+mn-ea"/>
              <a:sym typeface="+mn-lt"/>
            </a:endParaRPr>
          </a:p>
        </p:txBody>
      </p:sp>
      <p:sp>
        <p:nvSpPr>
          <p:cNvPr id="19" name="椭圆 18"/>
          <p:cNvSpPr/>
          <p:nvPr/>
        </p:nvSpPr>
        <p:spPr>
          <a:xfrm>
            <a:off x="2916276" y="-538890"/>
            <a:ext cx="840416" cy="840416"/>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cs typeface="+mn-ea"/>
              <a:sym typeface="+mn-lt"/>
            </a:endParaRPr>
          </a:p>
        </p:txBody>
      </p:sp>
      <p:sp>
        <p:nvSpPr>
          <p:cNvPr id="20" name="椭圆 19"/>
          <p:cNvSpPr/>
          <p:nvPr/>
        </p:nvSpPr>
        <p:spPr>
          <a:xfrm>
            <a:off x="5429277" y="815666"/>
            <a:ext cx="616951" cy="616951"/>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cs typeface="+mn-ea"/>
              <a:sym typeface="+mn-lt"/>
            </a:endParaRPr>
          </a:p>
        </p:txBody>
      </p:sp>
      <p:sp>
        <p:nvSpPr>
          <p:cNvPr id="13" name="矩形 12"/>
          <p:cNvSpPr/>
          <p:nvPr/>
        </p:nvSpPr>
        <p:spPr>
          <a:xfrm>
            <a:off x="1" y="2410693"/>
            <a:ext cx="9144000" cy="162158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2" name="文本框 21"/>
          <p:cNvSpPr txBox="1"/>
          <p:nvPr/>
        </p:nvSpPr>
        <p:spPr>
          <a:xfrm>
            <a:off x="1068929" y="2679029"/>
            <a:ext cx="7006145" cy="1107996"/>
          </a:xfrm>
          <a:prstGeom prst="rect">
            <a:avLst/>
          </a:prstGeom>
          <a:noFill/>
        </p:spPr>
        <p:txBody>
          <a:bodyPr wrap="square" rtlCol="0">
            <a:spAutoFit/>
          </a:bodyPr>
          <a:lstStyle/>
          <a:p>
            <a:pPr algn="ctr"/>
            <a:r>
              <a:rPr lang="zh-CN" altLang="en-US" sz="6600" b="1">
                <a:solidFill>
                  <a:schemeClr val="bg1"/>
                </a:solidFill>
                <a:cs typeface="+mn-ea"/>
                <a:sym typeface="+mn-lt"/>
              </a:rPr>
              <a:t>请添加标题</a:t>
            </a:r>
          </a:p>
        </p:txBody>
      </p:sp>
      <p:sp>
        <p:nvSpPr>
          <p:cNvPr id="4" name="椭圆 3"/>
          <p:cNvSpPr/>
          <p:nvPr/>
        </p:nvSpPr>
        <p:spPr>
          <a:xfrm>
            <a:off x="3652384" y="-254468"/>
            <a:ext cx="1926219" cy="1926219"/>
          </a:xfrm>
          <a:prstGeom prst="ellipse">
            <a:avLst/>
          </a:prstGeom>
          <a:gradFill flip="none" rotWithShape="1">
            <a:gsLst>
              <a:gs pos="0">
                <a:schemeClr val="bg1"/>
              </a:gs>
              <a:gs pos="100000">
                <a:schemeClr val="bg1">
                  <a:lumMod val="75000"/>
                </a:schemeClr>
              </a:gs>
            </a:gsLst>
            <a:lin ang="13500000" scaled="1"/>
          </a:gradFill>
          <a:ln w="38100">
            <a:gradFill flip="none" rotWithShape="1">
              <a:gsLst>
                <a:gs pos="0">
                  <a:schemeClr val="bg1">
                    <a:lumMod val="100000"/>
                  </a:schemeClr>
                </a:gs>
                <a:gs pos="100000">
                  <a:schemeClr val="bg1">
                    <a:lumMod val="85000"/>
                  </a:schemeClr>
                </a:gs>
              </a:gsLst>
              <a:lin ang="2700000" scaled="1"/>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cs typeface="+mn-ea"/>
              <a:sym typeface="+mn-lt"/>
            </a:endParaRPr>
          </a:p>
        </p:txBody>
      </p:sp>
      <p:sp>
        <p:nvSpPr>
          <p:cNvPr id="21" name="文本框 20"/>
          <p:cNvSpPr txBox="1"/>
          <p:nvPr/>
        </p:nvSpPr>
        <p:spPr>
          <a:xfrm>
            <a:off x="3980878" y="-154363"/>
            <a:ext cx="1587294" cy="1661993"/>
          </a:xfrm>
          <a:prstGeom prst="rect">
            <a:avLst/>
          </a:prstGeom>
          <a:noFill/>
        </p:spPr>
        <p:txBody>
          <a:bodyPr wrap="none" rtlCol="0">
            <a:spAutoFit/>
          </a:bodyPr>
          <a:lstStyle/>
          <a:p>
            <a:r>
              <a:rPr lang="en-US" altLang="zh-CN" sz="10200">
                <a:solidFill>
                  <a:schemeClr val="accent1">
                    <a:lumMod val="75000"/>
                  </a:schemeClr>
                </a:solidFill>
                <a:cs typeface="+mn-ea"/>
                <a:sym typeface="+mn-lt"/>
              </a:rPr>
              <a:t>05</a:t>
            </a:r>
            <a:endParaRPr lang="zh-CN" altLang="en-US" sz="10200">
              <a:solidFill>
                <a:schemeClr val="accent1">
                  <a:lumMod val="75000"/>
                </a:schemeClr>
              </a:solidFill>
              <a:cs typeface="+mn-ea"/>
              <a:sym typeface="+mn-lt"/>
            </a:endParaRPr>
          </a:p>
        </p:txBody>
      </p:sp>
      <p:sp>
        <p:nvSpPr>
          <p:cNvPr id="23" name="文本框 22"/>
          <p:cNvSpPr txBox="1"/>
          <p:nvPr/>
        </p:nvSpPr>
        <p:spPr>
          <a:xfrm>
            <a:off x="3964875" y="1222117"/>
            <a:ext cx="1301237" cy="369332"/>
          </a:xfrm>
          <a:prstGeom prst="rect">
            <a:avLst/>
          </a:prstGeom>
          <a:noFill/>
        </p:spPr>
        <p:txBody>
          <a:bodyPr wrap="square" rtlCol="0">
            <a:spAutoFit/>
          </a:bodyPr>
          <a:lstStyle/>
          <a:p>
            <a:pPr algn="ctr"/>
            <a:r>
              <a:rPr lang="en-US" altLang="zh-CN" sz="1800" b="1">
                <a:solidFill>
                  <a:schemeClr val="accent1">
                    <a:lumMod val="75000"/>
                  </a:schemeClr>
                </a:solidFill>
                <a:cs typeface="+mn-ea"/>
                <a:sym typeface="+mn-lt"/>
              </a:rPr>
              <a:t>PART 05</a:t>
            </a:r>
            <a:endParaRPr lang="zh-CN" altLang="en-US" sz="1800" b="1">
              <a:solidFill>
                <a:schemeClr val="accent1">
                  <a:lumMod val="7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grpId="1" nodeType="withEffect">
                                  <p:stCondLst>
                                    <p:cond delay="200"/>
                                  </p:stCondLst>
                                  <p:childTnLst>
                                    <p:animScale>
                                      <p:cBhvr>
                                        <p:cTn id="11" dur="250" fill="hold"/>
                                        <p:tgtEl>
                                          <p:spTgt spid="4"/>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4"/>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21"/>
                                        </p:tgtEl>
                                        <p:attrNameLst>
                                          <p:attrName>style.visibility</p:attrName>
                                        </p:attrNameLst>
                                      </p:cBhvr>
                                      <p:to>
                                        <p:strVal val="visible"/>
                                      </p:to>
                                    </p:set>
                                    <p:anim calcmode="lin" valueType="num">
                                      <p:cBhvr>
                                        <p:cTn id="16" dur="250" fill="hold"/>
                                        <p:tgtEl>
                                          <p:spTgt spid="21"/>
                                        </p:tgtEl>
                                        <p:attrNameLst>
                                          <p:attrName>ppt_w</p:attrName>
                                        </p:attrNameLst>
                                      </p:cBhvr>
                                      <p:tavLst>
                                        <p:tav tm="0">
                                          <p:val>
                                            <p:fltVal val="0"/>
                                          </p:val>
                                        </p:tav>
                                        <p:tav tm="100000">
                                          <p:val>
                                            <p:strVal val="#ppt_w"/>
                                          </p:val>
                                        </p:tav>
                                      </p:tavLst>
                                    </p:anim>
                                    <p:anim calcmode="lin" valueType="num">
                                      <p:cBhvr>
                                        <p:cTn id="17" dur="250" fill="hold"/>
                                        <p:tgtEl>
                                          <p:spTgt spid="21"/>
                                        </p:tgtEl>
                                        <p:attrNameLst>
                                          <p:attrName>ppt_h</p:attrName>
                                        </p:attrNameLst>
                                      </p:cBhvr>
                                      <p:tavLst>
                                        <p:tav tm="0">
                                          <p:val>
                                            <p:fltVal val="0"/>
                                          </p:val>
                                        </p:tav>
                                        <p:tav tm="100000">
                                          <p:val>
                                            <p:strVal val="#ppt_h"/>
                                          </p:val>
                                        </p:tav>
                                      </p:tavLst>
                                    </p:anim>
                                    <p:animEffect transition="in" filter="fade">
                                      <p:cBhvr>
                                        <p:cTn id="18" dur="250"/>
                                        <p:tgtEl>
                                          <p:spTgt spid="21"/>
                                        </p:tgtEl>
                                      </p:cBhvr>
                                    </p:animEffect>
                                  </p:childTnLst>
                                </p:cTn>
                              </p:par>
                              <p:par>
                                <p:cTn id="19" presetID="6" presetClass="emph" presetSubtype="0" decel="100000" fill="hold" grpId="1" nodeType="withEffect">
                                  <p:stCondLst>
                                    <p:cond delay="600"/>
                                  </p:stCondLst>
                                  <p:childTnLst>
                                    <p:animScale>
                                      <p:cBhvr>
                                        <p:cTn id="20" dur="250" fill="hold"/>
                                        <p:tgtEl>
                                          <p:spTgt spid="21"/>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21"/>
                                        </p:tgtEl>
                                      </p:cBhvr>
                                      <p:by x="83000" y="83000"/>
                                    </p:animScale>
                                  </p:childTnLst>
                                </p:cTn>
                              </p:par>
                              <p:par>
                                <p:cTn id="23" presetID="53" presetClass="entr" presetSubtype="16" fill="hold" grpId="0" nodeType="withEffect">
                                  <p:stCondLst>
                                    <p:cond delay="600"/>
                                  </p:stCondLst>
                                  <p:childTnLst>
                                    <p:set>
                                      <p:cBhvr>
                                        <p:cTn id="24" dur="1" fill="hold">
                                          <p:stCondLst>
                                            <p:cond delay="0"/>
                                          </p:stCondLst>
                                        </p:cTn>
                                        <p:tgtEl>
                                          <p:spTgt spid="23"/>
                                        </p:tgtEl>
                                        <p:attrNameLst>
                                          <p:attrName>style.visibility</p:attrName>
                                        </p:attrNameLst>
                                      </p:cBhvr>
                                      <p:to>
                                        <p:strVal val="visible"/>
                                      </p:to>
                                    </p:set>
                                    <p:anim calcmode="lin" valueType="num">
                                      <p:cBhvr>
                                        <p:cTn id="25" dur="250" fill="hold"/>
                                        <p:tgtEl>
                                          <p:spTgt spid="23"/>
                                        </p:tgtEl>
                                        <p:attrNameLst>
                                          <p:attrName>ppt_w</p:attrName>
                                        </p:attrNameLst>
                                      </p:cBhvr>
                                      <p:tavLst>
                                        <p:tav tm="0">
                                          <p:val>
                                            <p:fltVal val="0"/>
                                          </p:val>
                                        </p:tav>
                                        <p:tav tm="100000">
                                          <p:val>
                                            <p:strVal val="#ppt_w"/>
                                          </p:val>
                                        </p:tav>
                                      </p:tavLst>
                                    </p:anim>
                                    <p:anim calcmode="lin" valueType="num">
                                      <p:cBhvr>
                                        <p:cTn id="26" dur="250" fill="hold"/>
                                        <p:tgtEl>
                                          <p:spTgt spid="23"/>
                                        </p:tgtEl>
                                        <p:attrNameLst>
                                          <p:attrName>ppt_h</p:attrName>
                                        </p:attrNameLst>
                                      </p:cBhvr>
                                      <p:tavLst>
                                        <p:tav tm="0">
                                          <p:val>
                                            <p:fltVal val="0"/>
                                          </p:val>
                                        </p:tav>
                                        <p:tav tm="100000">
                                          <p:val>
                                            <p:strVal val="#ppt_h"/>
                                          </p:val>
                                        </p:tav>
                                      </p:tavLst>
                                    </p:anim>
                                    <p:animEffect transition="in" filter="fade">
                                      <p:cBhvr>
                                        <p:cTn id="27" dur="250"/>
                                        <p:tgtEl>
                                          <p:spTgt spid="23"/>
                                        </p:tgtEl>
                                      </p:cBhvr>
                                    </p:animEffect>
                                  </p:childTnLst>
                                </p:cTn>
                              </p:par>
                              <p:par>
                                <p:cTn id="28" presetID="6" presetClass="emph" presetSubtype="0" decel="100000" fill="hold" grpId="1" nodeType="withEffect">
                                  <p:stCondLst>
                                    <p:cond delay="800"/>
                                  </p:stCondLst>
                                  <p:childTnLst>
                                    <p:animScale>
                                      <p:cBhvr>
                                        <p:cTn id="29" dur="250" fill="hold"/>
                                        <p:tgtEl>
                                          <p:spTgt spid="23"/>
                                        </p:tgtEl>
                                      </p:cBhvr>
                                      <p:by x="120000" y="120000"/>
                                    </p:animScale>
                                  </p:childTnLst>
                                </p:cTn>
                              </p:par>
                              <p:par>
                                <p:cTn id="30" presetID="6" presetClass="emph" presetSubtype="0" decel="100000" fill="hold" grpId="2" nodeType="withEffect">
                                  <p:stCondLst>
                                    <p:cond delay="1000"/>
                                  </p:stCondLst>
                                  <p:childTnLst>
                                    <p:animScale>
                                      <p:cBhvr>
                                        <p:cTn id="31" dur="250" fill="hold"/>
                                        <p:tgtEl>
                                          <p:spTgt spid="23"/>
                                        </p:tgtEl>
                                      </p:cBhvr>
                                      <p:by x="83000" y="83000"/>
                                    </p:animScale>
                                  </p:childTnLst>
                                </p:cTn>
                              </p:par>
                            </p:childTnLst>
                          </p:cTn>
                        </p:par>
                        <p:par>
                          <p:cTn id="32" fill="hold">
                            <p:stCondLst>
                              <p:cond delay="500"/>
                            </p:stCondLst>
                            <p:childTnLst>
                              <p:par>
                                <p:cTn id="33" presetID="53" presetClass="entr" presetSubtype="16"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par>
                                <p:cTn id="38" presetID="53" presetClass="entr" presetSubtype="16" fill="hold" grpId="0" nodeType="withEffect">
                                  <p:stCondLst>
                                    <p:cond delay="40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par>
                                <p:cTn id="43" presetID="53" presetClass="entr" presetSubtype="16" fill="hold" grpId="0" nodeType="withEffect">
                                  <p:stCondLst>
                                    <p:cond delay="20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Effect transition="in" filter="fade">
                                      <p:cBhvr>
                                        <p:cTn id="47" dur="500"/>
                                        <p:tgtEl>
                                          <p:spTgt spid="17"/>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childTnLst>
                          </p:cTn>
                        </p:par>
                        <p:par>
                          <p:cTn id="63" fill="hold">
                            <p:stCondLst>
                              <p:cond delay="1000"/>
                            </p:stCondLst>
                            <p:childTnLst>
                              <p:par>
                                <p:cTn id="64" presetID="53" presetClass="entr" presetSubtype="16"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childTnLst>
                                </p:cTn>
                              </p:par>
                            </p:childTnLst>
                          </p:cTn>
                        </p:par>
                        <p:par>
                          <p:cTn id="69" fill="hold">
                            <p:stCondLst>
                              <p:cond delay="1500"/>
                            </p:stCondLst>
                            <p:childTnLst>
                              <p:par>
                                <p:cTn id="70" presetID="53" presetClass="entr" presetSubtype="16"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250" fill="hold"/>
                                        <p:tgtEl>
                                          <p:spTgt spid="22"/>
                                        </p:tgtEl>
                                        <p:attrNameLst>
                                          <p:attrName>ppt_w</p:attrName>
                                        </p:attrNameLst>
                                      </p:cBhvr>
                                      <p:tavLst>
                                        <p:tav tm="0">
                                          <p:val>
                                            <p:fltVal val="0"/>
                                          </p:val>
                                        </p:tav>
                                        <p:tav tm="100000">
                                          <p:val>
                                            <p:strVal val="#ppt_w"/>
                                          </p:val>
                                        </p:tav>
                                      </p:tavLst>
                                    </p:anim>
                                    <p:anim calcmode="lin" valueType="num">
                                      <p:cBhvr>
                                        <p:cTn id="73" dur="250" fill="hold"/>
                                        <p:tgtEl>
                                          <p:spTgt spid="22"/>
                                        </p:tgtEl>
                                        <p:attrNameLst>
                                          <p:attrName>ppt_h</p:attrName>
                                        </p:attrNameLst>
                                      </p:cBhvr>
                                      <p:tavLst>
                                        <p:tav tm="0">
                                          <p:val>
                                            <p:fltVal val="0"/>
                                          </p:val>
                                        </p:tav>
                                        <p:tav tm="100000">
                                          <p:val>
                                            <p:strVal val="#ppt_h"/>
                                          </p:val>
                                        </p:tav>
                                      </p:tavLst>
                                    </p:anim>
                                    <p:animEffect transition="in" filter="fade">
                                      <p:cBhvr>
                                        <p:cTn id="74" dur="250"/>
                                        <p:tgtEl>
                                          <p:spTgt spid="22"/>
                                        </p:tgtEl>
                                      </p:cBhvr>
                                    </p:animEffect>
                                  </p:childTnLst>
                                </p:cTn>
                              </p:par>
                              <p:par>
                                <p:cTn id="75" presetID="6" presetClass="emph" presetSubtype="0" decel="100000" fill="hold" grpId="1" nodeType="withEffect">
                                  <p:stCondLst>
                                    <p:cond delay="200"/>
                                  </p:stCondLst>
                                  <p:childTnLst>
                                    <p:animScale>
                                      <p:cBhvr>
                                        <p:cTn id="76" dur="250" fill="hold"/>
                                        <p:tgtEl>
                                          <p:spTgt spid="22"/>
                                        </p:tgtEl>
                                      </p:cBhvr>
                                      <p:by x="120000" y="120000"/>
                                    </p:animScale>
                                  </p:childTnLst>
                                </p:cTn>
                              </p:par>
                              <p:par>
                                <p:cTn id="77" presetID="6" presetClass="emph" presetSubtype="0" decel="100000" fill="hold" grpId="2" nodeType="withEffect">
                                  <p:stCondLst>
                                    <p:cond delay="400"/>
                                  </p:stCondLst>
                                  <p:childTnLst>
                                    <p:animScale>
                                      <p:cBhvr>
                                        <p:cTn id="78" dur="250" fill="hold"/>
                                        <p:tgtEl>
                                          <p:spTgt spid="22"/>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13" grpId="0" animBg="1"/>
      <p:bldP spid="22" grpId="0"/>
      <p:bldP spid="22" grpId="1"/>
      <p:bldP spid="22" grpId="2"/>
      <p:bldP spid="4" grpId="0" animBg="1"/>
      <p:bldP spid="4" grpId="1" animBg="1"/>
      <p:bldP spid="4" grpId="2" animBg="1"/>
      <p:bldP spid="21" grpId="0"/>
      <p:bldP spid="21" grpId="1"/>
      <p:bldP spid="21" grpId="2"/>
      <p:bldP spid="23" grpId="0"/>
      <p:bldP spid="23" grpId="1"/>
      <p:bldP spid="23" grpId="2"/>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tretch>
            <a:fillRect/>
          </a:stretch>
        </a:blipFill>
        <a:effectLst/>
      </p:bgPr>
    </p:bg>
    <p:spTree>
      <p:nvGrpSpPr>
        <p:cNvPr id="1" name=""/>
        <p:cNvGrpSpPr/>
        <p:nvPr/>
      </p:nvGrpSpPr>
      <p:grpSpPr>
        <a:xfrm>
          <a:off x="0" y="0"/>
          <a:ext cx="0" cy="0"/>
          <a:chOff x="0" y="0"/>
          <a:chExt cx="0" cy="0"/>
        </a:xfrm>
      </p:grpSpPr>
      <p:cxnSp>
        <p:nvCxnSpPr>
          <p:cNvPr id="16" name="直接连接符 15"/>
          <p:cNvCxnSpPr/>
          <p:nvPr/>
        </p:nvCxnSpPr>
        <p:spPr>
          <a:xfrm>
            <a:off x="0" y="581892"/>
            <a:ext cx="9144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3028691" y="164056"/>
            <a:ext cx="3086619" cy="415498"/>
          </a:xfrm>
          <a:prstGeom prst="rect">
            <a:avLst/>
          </a:prstGeom>
          <a:noFill/>
        </p:spPr>
        <p:txBody>
          <a:bodyPr wrap="square" rtlCol="0">
            <a:spAutoFit/>
          </a:bodyPr>
          <a:lstStyle/>
          <a:p>
            <a:r>
              <a:rPr lang="zh-CN" altLang="en-US" sz="2100" b="1">
                <a:solidFill>
                  <a:srgbClr val="000000"/>
                </a:solidFill>
                <a:cs typeface="+mn-ea"/>
                <a:sym typeface="+mn-lt"/>
              </a:rPr>
              <a:t>点击添加您的标题内容</a:t>
            </a:r>
          </a:p>
        </p:txBody>
      </p:sp>
      <p:sp>
        <p:nvSpPr>
          <p:cNvPr id="4" name="Oval 6"/>
          <p:cNvSpPr>
            <a:spLocks noChangeArrowheads="1"/>
          </p:cNvSpPr>
          <p:nvPr/>
        </p:nvSpPr>
        <p:spPr bwMode="auto">
          <a:xfrm>
            <a:off x="2476401" y="1344451"/>
            <a:ext cx="2770717" cy="2769684"/>
          </a:xfrm>
          <a:prstGeom prst="ellipse">
            <a:avLst/>
          </a:prstGeom>
          <a:noFill/>
          <a:ln w="12700">
            <a:solidFill>
              <a:srgbClr val="0070C0"/>
            </a:solidFill>
            <a:prstDash val="dash"/>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endParaRPr lang="zh-CN" altLang="en-US" sz="1350">
              <a:solidFill>
                <a:srgbClr val="484849"/>
              </a:solidFill>
              <a:latin typeface="+mn-lt"/>
              <a:ea typeface="+mn-ea"/>
              <a:cs typeface="+mn-ea"/>
              <a:sym typeface="+mn-lt"/>
            </a:endParaRPr>
          </a:p>
        </p:txBody>
      </p:sp>
      <p:sp>
        <p:nvSpPr>
          <p:cNvPr id="5" name="Oval 7"/>
          <p:cNvSpPr>
            <a:spLocks noChangeArrowheads="1"/>
          </p:cNvSpPr>
          <p:nvPr/>
        </p:nvSpPr>
        <p:spPr bwMode="auto">
          <a:xfrm>
            <a:off x="3882420" y="1344451"/>
            <a:ext cx="2770717" cy="2769684"/>
          </a:xfrm>
          <a:prstGeom prst="ellipse">
            <a:avLst/>
          </a:prstGeom>
          <a:noFill/>
          <a:ln w="12700">
            <a:solidFill>
              <a:srgbClr val="0070C0"/>
            </a:solidFill>
            <a:prstDash val="dash"/>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endParaRPr lang="zh-CN" altLang="en-US" sz="1350">
              <a:solidFill>
                <a:srgbClr val="484849"/>
              </a:solidFill>
              <a:latin typeface="+mn-lt"/>
              <a:ea typeface="+mn-ea"/>
              <a:cs typeface="+mn-ea"/>
              <a:sym typeface="+mn-lt"/>
            </a:endParaRPr>
          </a:p>
        </p:txBody>
      </p:sp>
      <p:sp>
        <p:nvSpPr>
          <p:cNvPr id="6" name="Line 16"/>
          <p:cNvSpPr>
            <a:spLocks noChangeShapeType="1"/>
          </p:cNvSpPr>
          <p:nvPr/>
        </p:nvSpPr>
        <p:spPr bwMode="auto">
          <a:xfrm>
            <a:off x="3160379" y="2056324"/>
            <a:ext cx="488646" cy="280997"/>
          </a:xfrm>
          <a:prstGeom prst="line">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7" name="Line 17"/>
          <p:cNvSpPr>
            <a:spLocks noChangeShapeType="1"/>
          </p:cNvSpPr>
          <p:nvPr/>
        </p:nvSpPr>
        <p:spPr bwMode="auto">
          <a:xfrm flipV="1">
            <a:off x="3189306" y="3137794"/>
            <a:ext cx="487613" cy="279965"/>
          </a:xfrm>
          <a:prstGeom prst="line">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8" name="Line 18"/>
          <p:cNvSpPr>
            <a:spLocks noChangeShapeType="1"/>
          </p:cNvSpPr>
          <p:nvPr/>
        </p:nvSpPr>
        <p:spPr bwMode="auto">
          <a:xfrm>
            <a:off x="2872311" y="2750471"/>
            <a:ext cx="648773" cy="0"/>
          </a:xfrm>
          <a:prstGeom prst="line">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9" name="Line 19"/>
          <p:cNvSpPr>
            <a:spLocks noChangeShapeType="1"/>
          </p:cNvSpPr>
          <p:nvPr/>
        </p:nvSpPr>
        <p:spPr bwMode="auto">
          <a:xfrm flipH="1">
            <a:off x="5484644" y="2056324"/>
            <a:ext cx="488646" cy="280997"/>
          </a:xfrm>
          <a:prstGeom prst="line">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0" name="Line 20"/>
          <p:cNvSpPr>
            <a:spLocks noChangeShapeType="1"/>
          </p:cNvSpPr>
          <p:nvPr/>
        </p:nvSpPr>
        <p:spPr bwMode="auto">
          <a:xfrm flipH="1" flipV="1">
            <a:off x="5456751" y="3137794"/>
            <a:ext cx="488647" cy="279965"/>
          </a:xfrm>
          <a:prstGeom prst="line">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1" name="Line 21"/>
          <p:cNvSpPr>
            <a:spLocks noChangeShapeType="1"/>
          </p:cNvSpPr>
          <p:nvPr/>
        </p:nvSpPr>
        <p:spPr bwMode="auto">
          <a:xfrm flipH="1">
            <a:off x="5612585" y="2750471"/>
            <a:ext cx="649806" cy="0"/>
          </a:xfrm>
          <a:prstGeom prst="line">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2" name="Oval 10"/>
          <p:cNvSpPr>
            <a:spLocks noChangeArrowheads="1"/>
          </p:cNvSpPr>
          <p:nvPr/>
        </p:nvSpPr>
        <p:spPr bwMode="auto">
          <a:xfrm>
            <a:off x="2461937" y="1470486"/>
            <a:ext cx="675633" cy="675634"/>
          </a:xfrm>
          <a:prstGeom prst="ellipse">
            <a:avLst/>
          </a:prstGeom>
          <a:solidFill>
            <a:srgbClr val="0070C0"/>
          </a:solidFill>
          <a:ln>
            <a:noFill/>
          </a:ln>
          <a:effectLst>
            <a:outerShdw blurRad="6477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cs typeface="+mn-ea"/>
              <a:sym typeface="+mn-lt"/>
            </a:endParaRPr>
          </a:p>
        </p:txBody>
      </p:sp>
      <p:sp>
        <p:nvSpPr>
          <p:cNvPr id="13" name="Oval 12"/>
          <p:cNvSpPr>
            <a:spLocks noChangeArrowheads="1"/>
          </p:cNvSpPr>
          <p:nvPr/>
        </p:nvSpPr>
        <p:spPr bwMode="auto">
          <a:xfrm>
            <a:off x="2047673" y="2398191"/>
            <a:ext cx="675633" cy="675634"/>
          </a:xfrm>
          <a:prstGeom prst="ellipse">
            <a:avLst/>
          </a:prstGeom>
          <a:solidFill>
            <a:schemeClr val="accent2"/>
          </a:solidFill>
          <a:ln>
            <a:noFill/>
          </a:ln>
          <a:effectLst>
            <a:outerShdw blurRad="6477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cs typeface="+mn-ea"/>
              <a:sym typeface="+mn-lt"/>
            </a:endParaRPr>
          </a:p>
        </p:txBody>
      </p:sp>
      <p:sp>
        <p:nvSpPr>
          <p:cNvPr id="14" name="Oval 11"/>
          <p:cNvSpPr>
            <a:spLocks noChangeArrowheads="1"/>
          </p:cNvSpPr>
          <p:nvPr/>
        </p:nvSpPr>
        <p:spPr bwMode="auto">
          <a:xfrm>
            <a:off x="2461937" y="3304201"/>
            <a:ext cx="675633" cy="676667"/>
          </a:xfrm>
          <a:prstGeom prst="ellipse">
            <a:avLst/>
          </a:prstGeom>
          <a:solidFill>
            <a:schemeClr val="accent3"/>
          </a:solidFill>
          <a:ln>
            <a:noFill/>
          </a:ln>
          <a:effectLst>
            <a:outerShdw blurRad="6477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cs typeface="+mn-ea"/>
              <a:sym typeface="+mn-lt"/>
            </a:endParaRPr>
          </a:p>
        </p:txBody>
      </p:sp>
      <p:sp>
        <p:nvSpPr>
          <p:cNvPr id="15" name="Oval 14"/>
          <p:cNvSpPr>
            <a:spLocks noChangeArrowheads="1"/>
          </p:cNvSpPr>
          <p:nvPr/>
        </p:nvSpPr>
        <p:spPr bwMode="auto">
          <a:xfrm>
            <a:off x="6006429" y="3304201"/>
            <a:ext cx="675633" cy="676667"/>
          </a:xfrm>
          <a:prstGeom prst="ellipse">
            <a:avLst/>
          </a:prstGeom>
          <a:solidFill>
            <a:schemeClr val="accent3"/>
          </a:solidFill>
          <a:ln>
            <a:noFill/>
          </a:ln>
          <a:effectLst>
            <a:outerShdw blurRad="6477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cs typeface="+mn-ea"/>
              <a:sym typeface="+mn-lt"/>
            </a:endParaRPr>
          </a:p>
        </p:txBody>
      </p:sp>
      <p:sp>
        <p:nvSpPr>
          <p:cNvPr id="17" name="Oval 15"/>
          <p:cNvSpPr>
            <a:spLocks noChangeArrowheads="1"/>
          </p:cNvSpPr>
          <p:nvPr/>
        </p:nvSpPr>
        <p:spPr bwMode="auto">
          <a:xfrm>
            <a:off x="6420695" y="2398191"/>
            <a:ext cx="675633" cy="675634"/>
          </a:xfrm>
          <a:prstGeom prst="ellipse">
            <a:avLst/>
          </a:prstGeom>
          <a:solidFill>
            <a:schemeClr val="accent2"/>
          </a:solidFill>
          <a:ln>
            <a:noFill/>
          </a:ln>
          <a:effectLst>
            <a:outerShdw blurRad="6477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cs typeface="+mn-ea"/>
              <a:sym typeface="+mn-lt"/>
            </a:endParaRPr>
          </a:p>
        </p:txBody>
      </p:sp>
      <p:sp>
        <p:nvSpPr>
          <p:cNvPr id="18" name="Oval 13"/>
          <p:cNvSpPr>
            <a:spLocks noChangeArrowheads="1"/>
          </p:cNvSpPr>
          <p:nvPr/>
        </p:nvSpPr>
        <p:spPr bwMode="auto">
          <a:xfrm>
            <a:off x="6006429" y="1470486"/>
            <a:ext cx="675633" cy="675634"/>
          </a:xfrm>
          <a:prstGeom prst="ellipse">
            <a:avLst/>
          </a:prstGeom>
          <a:solidFill>
            <a:srgbClr val="0070C0"/>
          </a:solidFill>
          <a:ln>
            <a:noFill/>
          </a:ln>
          <a:effectLst>
            <a:outerShdw blurRad="6477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cs typeface="+mn-ea"/>
              <a:sym typeface="+mn-lt"/>
            </a:endParaRPr>
          </a:p>
        </p:txBody>
      </p:sp>
      <p:sp>
        <p:nvSpPr>
          <p:cNvPr id="19" name="Oval 8"/>
          <p:cNvSpPr>
            <a:spLocks noChangeArrowheads="1"/>
          </p:cNvSpPr>
          <p:nvPr/>
        </p:nvSpPr>
        <p:spPr bwMode="auto">
          <a:xfrm>
            <a:off x="3678904" y="1793840"/>
            <a:ext cx="1771730" cy="1771730"/>
          </a:xfrm>
          <a:prstGeom prst="ellipse">
            <a:avLst/>
          </a:prstGeom>
          <a:gradFill flip="none" rotWithShape="1">
            <a:gsLst>
              <a:gs pos="20000">
                <a:srgbClr val="BFBFBF"/>
              </a:gs>
              <a:gs pos="80000">
                <a:srgbClr val="FFFFFF"/>
              </a:gs>
              <a:gs pos="100000">
                <a:schemeClr val="accent5">
                  <a:tint val="0"/>
                </a:schemeClr>
              </a:gs>
            </a:gsLst>
            <a:lin ang="2700000" scaled="1"/>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srgbClr val="000000"/>
              </a:solidFill>
              <a:cs typeface="+mn-ea"/>
              <a:sym typeface="+mn-lt"/>
            </a:endParaRPr>
          </a:p>
        </p:txBody>
      </p:sp>
      <p:sp>
        <p:nvSpPr>
          <p:cNvPr id="20" name="Oval 9"/>
          <p:cNvSpPr>
            <a:spLocks noChangeArrowheads="1"/>
          </p:cNvSpPr>
          <p:nvPr/>
        </p:nvSpPr>
        <p:spPr bwMode="auto">
          <a:xfrm>
            <a:off x="3904116" y="2019052"/>
            <a:ext cx="1321307" cy="1322341"/>
          </a:xfrm>
          <a:prstGeom prst="ellipse">
            <a:avLst/>
          </a:prstGeom>
          <a:solidFill>
            <a:srgbClr val="0070C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srgbClr val="000000"/>
              </a:solidFill>
              <a:cs typeface="+mn-ea"/>
              <a:sym typeface="+mn-lt"/>
            </a:endParaRPr>
          </a:p>
        </p:txBody>
      </p:sp>
      <p:sp>
        <p:nvSpPr>
          <p:cNvPr id="22" name="矩形 21"/>
          <p:cNvSpPr/>
          <p:nvPr/>
        </p:nvSpPr>
        <p:spPr>
          <a:xfrm>
            <a:off x="2500042" y="1556661"/>
            <a:ext cx="604106" cy="404085"/>
          </a:xfrm>
          <a:prstGeom prst="rect">
            <a:avLst/>
          </a:prstGeom>
        </p:spPr>
        <p:txBody>
          <a:bodyPr wrap="square">
            <a:spAutoFit/>
          </a:bodyPr>
          <a:lstStyle/>
          <a:p>
            <a:pPr algn="ctr"/>
            <a:r>
              <a:rPr lang="zh-CN" altLang="en-US" sz="1015" b="1">
                <a:solidFill>
                  <a:schemeClr val="bg1"/>
                </a:solidFill>
                <a:cs typeface="+mn-ea"/>
                <a:sym typeface="+mn-lt"/>
              </a:rPr>
              <a:t>添加文字</a:t>
            </a:r>
          </a:p>
        </p:txBody>
      </p:sp>
      <p:sp>
        <p:nvSpPr>
          <p:cNvPr id="23" name="矩形 22"/>
          <p:cNvSpPr/>
          <p:nvPr/>
        </p:nvSpPr>
        <p:spPr>
          <a:xfrm>
            <a:off x="823264" y="1450512"/>
            <a:ext cx="1555052" cy="738664"/>
          </a:xfrm>
          <a:prstGeom prst="rect">
            <a:avLst/>
          </a:prstGeom>
        </p:spPr>
        <p:txBody>
          <a:bodyPr wrap="square">
            <a:spAutoFit/>
          </a:bodyPr>
          <a:lstStyle/>
          <a:p>
            <a:pPr algn="just"/>
            <a:r>
              <a:rPr lang="zh-CN" altLang="en-US" sz="1050">
                <a:cs typeface="+mn-ea"/>
                <a:sym typeface="+mn-lt"/>
              </a:rPr>
              <a:t>在这里输入您的文字内容，或者将您的文字内容复制在这里，在这里输入您的文字内容</a:t>
            </a:r>
          </a:p>
        </p:txBody>
      </p:sp>
      <p:sp>
        <p:nvSpPr>
          <p:cNvPr id="24" name="矩形 23"/>
          <p:cNvSpPr/>
          <p:nvPr/>
        </p:nvSpPr>
        <p:spPr>
          <a:xfrm>
            <a:off x="3971175" y="2368599"/>
            <a:ext cx="1187189" cy="646331"/>
          </a:xfrm>
          <a:prstGeom prst="rect">
            <a:avLst/>
          </a:prstGeom>
        </p:spPr>
        <p:txBody>
          <a:bodyPr wrap="square">
            <a:spAutoFit/>
          </a:bodyPr>
          <a:lstStyle/>
          <a:p>
            <a:pPr algn="ctr"/>
            <a:r>
              <a:rPr lang="zh-CN" altLang="en-US" sz="1800" b="1">
                <a:solidFill>
                  <a:schemeClr val="bg1"/>
                </a:solidFill>
                <a:cs typeface="+mn-ea"/>
                <a:sym typeface="+mn-lt"/>
              </a:rPr>
              <a:t>单击添加您的标题</a:t>
            </a:r>
          </a:p>
        </p:txBody>
      </p:sp>
      <p:sp>
        <p:nvSpPr>
          <p:cNvPr id="25" name="矩形 24"/>
          <p:cNvSpPr/>
          <p:nvPr/>
        </p:nvSpPr>
        <p:spPr>
          <a:xfrm>
            <a:off x="6039491" y="1565928"/>
            <a:ext cx="604106" cy="404085"/>
          </a:xfrm>
          <a:prstGeom prst="rect">
            <a:avLst/>
          </a:prstGeom>
        </p:spPr>
        <p:txBody>
          <a:bodyPr wrap="square">
            <a:spAutoFit/>
          </a:bodyPr>
          <a:lstStyle/>
          <a:p>
            <a:pPr algn="ctr"/>
            <a:r>
              <a:rPr lang="zh-CN" altLang="en-US" sz="1015" b="1">
                <a:solidFill>
                  <a:schemeClr val="bg1"/>
                </a:solidFill>
                <a:cs typeface="+mn-ea"/>
                <a:sym typeface="+mn-lt"/>
              </a:rPr>
              <a:t>添加文字</a:t>
            </a:r>
          </a:p>
        </p:txBody>
      </p:sp>
      <p:sp>
        <p:nvSpPr>
          <p:cNvPr id="26" name="矩形 25"/>
          <p:cNvSpPr/>
          <p:nvPr/>
        </p:nvSpPr>
        <p:spPr>
          <a:xfrm>
            <a:off x="2086019" y="2508097"/>
            <a:ext cx="604106" cy="404085"/>
          </a:xfrm>
          <a:prstGeom prst="rect">
            <a:avLst/>
          </a:prstGeom>
        </p:spPr>
        <p:txBody>
          <a:bodyPr wrap="square">
            <a:spAutoFit/>
          </a:bodyPr>
          <a:lstStyle/>
          <a:p>
            <a:pPr algn="ctr"/>
            <a:r>
              <a:rPr lang="zh-CN" altLang="en-US" sz="1015" b="1">
                <a:solidFill>
                  <a:schemeClr val="bg1"/>
                </a:solidFill>
                <a:cs typeface="+mn-ea"/>
                <a:sym typeface="+mn-lt"/>
              </a:rPr>
              <a:t>添加文字</a:t>
            </a:r>
          </a:p>
        </p:txBody>
      </p:sp>
      <p:sp>
        <p:nvSpPr>
          <p:cNvPr id="27" name="矩形 26"/>
          <p:cNvSpPr/>
          <p:nvPr/>
        </p:nvSpPr>
        <p:spPr>
          <a:xfrm>
            <a:off x="2496669" y="3392646"/>
            <a:ext cx="604106" cy="404085"/>
          </a:xfrm>
          <a:prstGeom prst="rect">
            <a:avLst/>
          </a:prstGeom>
        </p:spPr>
        <p:txBody>
          <a:bodyPr wrap="square">
            <a:spAutoFit/>
          </a:bodyPr>
          <a:lstStyle/>
          <a:p>
            <a:pPr algn="ctr"/>
            <a:r>
              <a:rPr lang="zh-CN" altLang="en-US" sz="1015" b="1">
                <a:solidFill>
                  <a:schemeClr val="bg1"/>
                </a:solidFill>
                <a:cs typeface="+mn-ea"/>
                <a:sym typeface="+mn-lt"/>
              </a:rPr>
              <a:t>添加文字</a:t>
            </a:r>
          </a:p>
        </p:txBody>
      </p:sp>
      <p:sp>
        <p:nvSpPr>
          <p:cNvPr id="28" name="矩形 27"/>
          <p:cNvSpPr/>
          <p:nvPr/>
        </p:nvSpPr>
        <p:spPr>
          <a:xfrm>
            <a:off x="6456458" y="2508096"/>
            <a:ext cx="604106" cy="404085"/>
          </a:xfrm>
          <a:prstGeom prst="rect">
            <a:avLst/>
          </a:prstGeom>
        </p:spPr>
        <p:txBody>
          <a:bodyPr wrap="square">
            <a:spAutoFit/>
          </a:bodyPr>
          <a:lstStyle/>
          <a:p>
            <a:pPr algn="ctr"/>
            <a:r>
              <a:rPr lang="zh-CN" altLang="en-US" sz="1015" b="1">
                <a:solidFill>
                  <a:schemeClr val="bg1"/>
                </a:solidFill>
                <a:cs typeface="+mn-ea"/>
                <a:sym typeface="+mn-lt"/>
              </a:rPr>
              <a:t>添加文字</a:t>
            </a:r>
          </a:p>
        </p:txBody>
      </p:sp>
      <p:sp>
        <p:nvSpPr>
          <p:cNvPr id="29" name="矩形 28"/>
          <p:cNvSpPr/>
          <p:nvPr/>
        </p:nvSpPr>
        <p:spPr>
          <a:xfrm>
            <a:off x="6039763" y="3400161"/>
            <a:ext cx="604106" cy="404085"/>
          </a:xfrm>
          <a:prstGeom prst="rect">
            <a:avLst/>
          </a:prstGeom>
        </p:spPr>
        <p:txBody>
          <a:bodyPr wrap="square">
            <a:spAutoFit/>
          </a:bodyPr>
          <a:lstStyle/>
          <a:p>
            <a:pPr algn="ctr"/>
            <a:r>
              <a:rPr lang="zh-CN" altLang="en-US" sz="1015" b="1">
                <a:solidFill>
                  <a:schemeClr val="bg1"/>
                </a:solidFill>
                <a:cs typeface="+mn-ea"/>
                <a:sym typeface="+mn-lt"/>
              </a:rPr>
              <a:t>添加文字</a:t>
            </a:r>
          </a:p>
        </p:txBody>
      </p:sp>
      <p:sp>
        <p:nvSpPr>
          <p:cNvPr id="30" name="矩形 29"/>
          <p:cNvSpPr/>
          <p:nvPr/>
        </p:nvSpPr>
        <p:spPr>
          <a:xfrm>
            <a:off x="389298" y="2394480"/>
            <a:ext cx="1555052" cy="738664"/>
          </a:xfrm>
          <a:prstGeom prst="rect">
            <a:avLst/>
          </a:prstGeom>
        </p:spPr>
        <p:txBody>
          <a:bodyPr wrap="square">
            <a:spAutoFit/>
          </a:bodyPr>
          <a:lstStyle/>
          <a:p>
            <a:pPr algn="just"/>
            <a:r>
              <a:rPr lang="zh-CN" altLang="en-US" sz="1050">
                <a:cs typeface="+mn-ea"/>
                <a:sym typeface="+mn-lt"/>
              </a:rPr>
              <a:t>在这里输入您的文字内容，或者将您的文字内容复制在这里，在这里输入您的文字内容</a:t>
            </a:r>
          </a:p>
        </p:txBody>
      </p:sp>
      <p:sp>
        <p:nvSpPr>
          <p:cNvPr id="31" name="矩形 30"/>
          <p:cNvSpPr/>
          <p:nvPr/>
        </p:nvSpPr>
        <p:spPr>
          <a:xfrm>
            <a:off x="823264" y="3306063"/>
            <a:ext cx="1555052" cy="738664"/>
          </a:xfrm>
          <a:prstGeom prst="rect">
            <a:avLst/>
          </a:prstGeom>
        </p:spPr>
        <p:txBody>
          <a:bodyPr wrap="square">
            <a:spAutoFit/>
          </a:bodyPr>
          <a:lstStyle/>
          <a:p>
            <a:pPr algn="just"/>
            <a:r>
              <a:rPr lang="zh-CN" altLang="en-US" sz="1050">
                <a:cs typeface="+mn-ea"/>
                <a:sym typeface="+mn-lt"/>
              </a:rPr>
              <a:t>在这里输入您的文字内容，或者将您的文字内容复制在这里，在这里输入您的文字内容</a:t>
            </a:r>
          </a:p>
        </p:txBody>
      </p:sp>
      <p:sp>
        <p:nvSpPr>
          <p:cNvPr id="32" name="矩形 31"/>
          <p:cNvSpPr/>
          <p:nvPr/>
        </p:nvSpPr>
        <p:spPr>
          <a:xfrm>
            <a:off x="6769874" y="1450512"/>
            <a:ext cx="1555052" cy="738664"/>
          </a:xfrm>
          <a:prstGeom prst="rect">
            <a:avLst/>
          </a:prstGeom>
        </p:spPr>
        <p:txBody>
          <a:bodyPr wrap="square">
            <a:spAutoFit/>
          </a:bodyPr>
          <a:lstStyle/>
          <a:p>
            <a:pPr algn="just"/>
            <a:r>
              <a:rPr lang="zh-CN" altLang="en-US" sz="1050">
                <a:cs typeface="+mn-ea"/>
                <a:sym typeface="+mn-lt"/>
              </a:rPr>
              <a:t>在这里输入您的文字内容，或者将您的文字内容复制在这里，在这里输入您的文字内容</a:t>
            </a:r>
          </a:p>
        </p:txBody>
      </p:sp>
      <p:sp>
        <p:nvSpPr>
          <p:cNvPr id="33" name="矩形 32"/>
          <p:cNvSpPr/>
          <p:nvPr/>
        </p:nvSpPr>
        <p:spPr>
          <a:xfrm>
            <a:off x="7198424" y="2394480"/>
            <a:ext cx="1555052" cy="738664"/>
          </a:xfrm>
          <a:prstGeom prst="rect">
            <a:avLst/>
          </a:prstGeom>
        </p:spPr>
        <p:txBody>
          <a:bodyPr wrap="square">
            <a:spAutoFit/>
          </a:bodyPr>
          <a:lstStyle/>
          <a:p>
            <a:pPr algn="just"/>
            <a:r>
              <a:rPr lang="zh-CN" altLang="en-US" sz="1050">
                <a:cs typeface="+mn-ea"/>
                <a:sym typeface="+mn-lt"/>
              </a:rPr>
              <a:t>在这里输入您的文字内容，或者将您的文字内容复制在这里，在这里输入您的文字内容</a:t>
            </a:r>
          </a:p>
        </p:txBody>
      </p:sp>
      <p:sp>
        <p:nvSpPr>
          <p:cNvPr id="34" name="矩形 33"/>
          <p:cNvSpPr/>
          <p:nvPr/>
        </p:nvSpPr>
        <p:spPr>
          <a:xfrm>
            <a:off x="6769874" y="3306063"/>
            <a:ext cx="1555052" cy="738664"/>
          </a:xfrm>
          <a:prstGeom prst="rect">
            <a:avLst/>
          </a:prstGeom>
        </p:spPr>
        <p:txBody>
          <a:bodyPr wrap="square">
            <a:spAutoFit/>
          </a:bodyPr>
          <a:lstStyle/>
          <a:p>
            <a:pPr algn="just"/>
            <a:r>
              <a:rPr lang="zh-CN" altLang="en-US" sz="1050">
                <a:cs typeface="+mn-ea"/>
                <a:sym typeface="+mn-lt"/>
              </a:rPr>
              <a:t>在这里输入您的文字内容，或者将您的文字内容复制在这里，在这里输入您的文字内容</a:t>
            </a:r>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16"/>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21"/>
                                        </p:tgtEl>
                                        <p:attrNameLst>
                                          <p:attrName>ppt_x</p:attrName>
                                          <p:attrName>ppt_y</p:attrName>
                                        </p:attrNameLst>
                                      </p:cBhvr>
                                      <p:rCtr x="6068"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250" fill="hold"/>
                                        <p:tgtEl>
                                          <p:spTgt spid="19"/>
                                        </p:tgtEl>
                                        <p:attrNameLst>
                                          <p:attrName>ppt_w</p:attrName>
                                        </p:attrNameLst>
                                      </p:cBhvr>
                                      <p:tavLst>
                                        <p:tav tm="0">
                                          <p:val>
                                            <p:fltVal val="0"/>
                                          </p:val>
                                        </p:tav>
                                        <p:tav tm="100000">
                                          <p:val>
                                            <p:strVal val="#ppt_w"/>
                                          </p:val>
                                        </p:tav>
                                      </p:tavLst>
                                    </p:anim>
                                    <p:anim calcmode="lin" valueType="num">
                                      <p:cBhvr>
                                        <p:cTn id="23" dur="250" fill="hold"/>
                                        <p:tgtEl>
                                          <p:spTgt spid="19"/>
                                        </p:tgtEl>
                                        <p:attrNameLst>
                                          <p:attrName>ppt_h</p:attrName>
                                        </p:attrNameLst>
                                      </p:cBhvr>
                                      <p:tavLst>
                                        <p:tav tm="0">
                                          <p:val>
                                            <p:fltVal val="0"/>
                                          </p:val>
                                        </p:tav>
                                        <p:tav tm="100000">
                                          <p:val>
                                            <p:strVal val="#ppt_h"/>
                                          </p:val>
                                        </p:tav>
                                      </p:tavLst>
                                    </p:anim>
                                    <p:animEffect transition="in" filter="fade">
                                      <p:cBhvr>
                                        <p:cTn id="24" dur="250"/>
                                        <p:tgtEl>
                                          <p:spTgt spid="19"/>
                                        </p:tgtEl>
                                      </p:cBhvr>
                                    </p:animEffect>
                                  </p:childTnLst>
                                </p:cTn>
                              </p:par>
                              <p:par>
                                <p:cTn id="25" presetID="6" presetClass="emph" presetSubtype="0" decel="100000" fill="hold" grpId="1" nodeType="withEffect">
                                  <p:stCondLst>
                                    <p:cond delay="200"/>
                                  </p:stCondLst>
                                  <p:childTnLst>
                                    <p:animScale>
                                      <p:cBhvr>
                                        <p:cTn id="26" dur="250" fill="hold"/>
                                        <p:tgtEl>
                                          <p:spTgt spid="19"/>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19"/>
                                        </p:tgtEl>
                                      </p:cBhvr>
                                      <p:by x="83000" y="83000"/>
                                    </p:animScale>
                                  </p:childTnLst>
                                </p:cTn>
                              </p:par>
                              <p:par>
                                <p:cTn id="29" presetID="53" presetClass="entr" presetSubtype="16" fill="hold" grpId="0" nodeType="withEffect">
                                  <p:stCondLst>
                                    <p:cond delay="400"/>
                                  </p:stCondLst>
                                  <p:childTnLst>
                                    <p:set>
                                      <p:cBhvr>
                                        <p:cTn id="30" dur="1" fill="hold">
                                          <p:stCondLst>
                                            <p:cond delay="0"/>
                                          </p:stCondLst>
                                        </p:cTn>
                                        <p:tgtEl>
                                          <p:spTgt spid="20"/>
                                        </p:tgtEl>
                                        <p:attrNameLst>
                                          <p:attrName>style.visibility</p:attrName>
                                        </p:attrNameLst>
                                      </p:cBhvr>
                                      <p:to>
                                        <p:strVal val="visible"/>
                                      </p:to>
                                    </p:set>
                                    <p:anim calcmode="lin" valueType="num">
                                      <p:cBhvr>
                                        <p:cTn id="31" dur="250" fill="hold"/>
                                        <p:tgtEl>
                                          <p:spTgt spid="20"/>
                                        </p:tgtEl>
                                        <p:attrNameLst>
                                          <p:attrName>ppt_w</p:attrName>
                                        </p:attrNameLst>
                                      </p:cBhvr>
                                      <p:tavLst>
                                        <p:tav tm="0">
                                          <p:val>
                                            <p:fltVal val="0"/>
                                          </p:val>
                                        </p:tav>
                                        <p:tav tm="100000">
                                          <p:val>
                                            <p:strVal val="#ppt_w"/>
                                          </p:val>
                                        </p:tav>
                                      </p:tavLst>
                                    </p:anim>
                                    <p:anim calcmode="lin" valueType="num">
                                      <p:cBhvr>
                                        <p:cTn id="32" dur="250" fill="hold"/>
                                        <p:tgtEl>
                                          <p:spTgt spid="20"/>
                                        </p:tgtEl>
                                        <p:attrNameLst>
                                          <p:attrName>ppt_h</p:attrName>
                                        </p:attrNameLst>
                                      </p:cBhvr>
                                      <p:tavLst>
                                        <p:tav tm="0">
                                          <p:val>
                                            <p:fltVal val="0"/>
                                          </p:val>
                                        </p:tav>
                                        <p:tav tm="100000">
                                          <p:val>
                                            <p:strVal val="#ppt_h"/>
                                          </p:val>
                                        </p:tav>
                                      </p:tavLst>
                                    </p:anim>
                                    <p:animEffect transition="in" filter="fade">
                                      <p:cBhvr>
                                        <p:cTn id="33" dur="250"/>
                                        <p:tgtEl>
                                          <p:spTgt spid="20"/>
                                        </p:tgtEl>
                                      </p:cBhvr>
                                    </p:animEffect>
                                  </p:childTnLst>
                                </p:cTn>
                              </p:par>
                              <p:par>
                                <p:cTn id="34" presetID="6" presetClass="emph" presetSubtype="0" decel="100000" fill="hold" grpId="1" nodeType="withEffect">
                                  <p:stCondLst>
                                    <p:cond delay="600"/>
                                  </p:stCondLst>
                                  <p:childTnLst>
                                    <p:animScale>
                                      <p:cBhvr>
                                        <p:cTn id="35" dur="250" fill="hold"/>
                                        <p:tgtEl>
                                          <p:spTgt spid="20"/>
                                        </p:tgtEl>
                                      </p:cBhvr>
                                      <p:by x="120000" y="120000"/>
                                    </p:animScale>
                                  </p:childTnLst>
                                </p:cTn>
                              </p:par>
                              <p:par>
                                <p:cTn id="36" presetID="6" presetClass="emph" presetSubtype="0" decel="100000" fill="hold" grpId="2" nodeType="withEffect">
                                  <p:stCondLst>
                                    <p:cond delay="800"/>
                                  </p:stCondLst>
                                  <p:childTnLst>
                                    <p:animScale>
                                      <p:cBhvr>
                                        <p:cTn id="37" dur="250" fill="hold"/>
                                        <p:tgtEl>
                                          <p:spTgt spid="20"/>
                                        </p:tgtEl>
                                      </p:cBhvr>
                                      <p:by x="83000" y="83000"/>
                                    </p:animScale>
                                  </p:childTnLst>
                                </p:cTn>
                              </p:par>
                              <p:par>
                                <p:cTn id="38" presetID="53" presetClass="entr" presetSubtype="16" fill="hold" grpId="0" nodeType="withEffect">
                                  <p:stCondLst>
                                    <p:cond delay="600"/>
                                  </p:stCondLst>
                                  <p:childTnLst>
                                    <p:set>
                                      <p:cBhvr>
                                        <p:cTn id="39" dur="1" fill="hold">
                                          <p:stCondLst>
                                            <p:cond delay="0"/>
                                          </p:stCondLst>
                                        </p:cTn>
                                        <p:tgtEl>
                                          <p:spTgt spid="24"/>
                                        </p:tgtEl>
                                        <p:attrNameLst>
                                          <p:attrName>style.visibility</p:attrName>
                                        </p:attrNameLst>
                                      </p:cBhvr>
                                      <p:to>
                                        <p:strVal val="visible"/>
                                      </p:to>
                                    </p:set>
                                    <p:anim calcmode="lin" valueType="num">
                                      <p:cBhvr>
                                        <p:cTn id="40" dur="250" fill="hold"/>
                                        <p:tgtEl>
                                          <p:spTgt spid="24"/>
                                        </p:tgtEl>
                                        <p:attrNameLst>
                                          <p:attrName>ppt_w</p:attrName>
                                        </p:attrNameLst>
                                      </p:cBhvr>
                                      <p:tavLst>
                                        <p:tav tm="0">
                                          <p:val>
                                            <p:fltVal val="0"/>
                                          </p:val>
                                        </p:tav>
                                        <p:tav tm="100000">
                                          <p:val>
                                            <p:strVal val="#ppt_w"/>
                                          </p:val>
                                        </p:tav>
                                      </p:tavLst>
                                    </p:anim>
                                    <p:anim calcmode="lin" valueType="num">
                                      <p:cBhvr>
                                        <p:cTn id="41" dur="250" fill="hold"/>
                                        <p:tgtEl>
                                          <p:spTgt spid="24"/>
                                        </p:tgtEl>
                                        <p:attrNameLst>
                                          <p:attrName>ppt_h</p:attrName>
                                        </p:attrNameLst>
                                      </p:cBhvr>
                                      <p:tavLst>
                                        <p:tav tm="0">
                                          <p:val>
                                            <p:fltVal val="0"/>
                                          </p:val>
                                        </p:tav>
                                        <p:tav tm="100000">
                                          <p:val>
                                            <p:strVal val="#ppt_h"/>
                                          </p:val>
                                        </p:tav>
                                      </p:tavLst>
                                    </p:anim>
                                    <p:animEffect transition="in" filter="fade">
                                      <p:cBhvr>
                                        <p:cTn id="42" dur="250"/>
                                        <p:tgtEl>
                                          <p:spTgt spid="24"/>
                                        </p:tgtEl>
                                      </p:cBhvr>
                                    </p:animEffect>
                                  </p:childTnLst>
                                </p:cTn>
                              </p:par>
                              <p:par>
                                <p:cTn id="43" presetID="6" presetClass="emph" presetSubtype="0" decel="100000" fill="hold" grpId="1" nodeType="withEffect">
                                  <p:stCondLst>
                                    <p:cond delay="800"/>
                                  </p:stCondLst>
                                  <p:childTnLst>
                                    <p:animScale>
                                      <p:cBhvr>
                                        <p:cTn id="44" dur="250" fill="hold"/>
                                        <p:tgtEl>
                                          <p:spTgt spid="24"/>
                                        </p:tgtEl>
                                      </p:cBhvr>
                                      <p:by x="120000" y="120000"/>
                                    </p:animScale>
                                  </p:childTnLst>
                                </p:cTn>
                              </p:par>
                              <p:par>
                                <p:cTn id="45" presetID="6" presetClass="emph" presetSubtype="0" decel="100000" fill="hold" grpId="2" nodeType="withEffect">
                                  <p:stCondLst>
                                    <p:cond delay="1000"/>
                                  </p:stCondLst>
                                  <p:childTnLst>
                                    <p:animScale>
                                      <p:cBhvr>
                                        <p:cTn id="46" dur="250" fill="hold"/>
                                        <p:tgtEl>
                                          <p:spTgt spid="24"/>
                                        </p:tgtEl>
                                      </p:cBhvr>
                                      <p:by x="83000" y="83000"/>
                                    </p:animScale>
                                  </p:childTnLst>
                                </p:cTn>
                              </p:par>
                            </p:childTnLst>
                          </p:cTn>
                        </p:par>
                        <p:par>
                          <p:cTn id="47" fill="hold">
                            <p:stCondLst>
                              <p:cond delay="1000"/>
                            </p:stCondLst>
                            <p:childTnLst>
                              <p:par>
                                <p:cTn id="48" presetID="23" presetClass="entr" presetSubtype="528"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 calcmode="lin" valueType="num">
                                      <p:cBhvr>
                                        <p:cTn id="52" dur="500" fill="hold"/>
                                        <p:tgtEl>
                                          <p:spTgt spid="4"/>
                                        </p:tgtEl>
                                        <p:attrNameLst>
                                          <p:attrName>ppt_x</p:attrName>
                                        </p:attrNameLst>
                                      </p:cBhvr>
                                      <p:tavLst>
                                        <p:tav tm="0">
                                          <p:val>
                                            <p:fltVal val="0.5"/>
                                          </p:val>
                                        </p:tav>
                                        <p:tav tm="100000">
                                          <p:val>
                                            <p:strVal val="#ppt_x"/>
                                          </p:val>
                                        </p:tav>
                                      </p:tavLst>
                                    </p:anim>
                                    <p:anim calcmode="lin" valueType="num">
                                      <p:cBhvr>
                                        <p:cTn id="53" dur="500" fill="hold"/>
                                        <p:tgtEl>
                                          <p:spTgt spid="4"/>
                                        </p:tgtEl>
                                        <p:attrNameLst>
                                          <p:attrName>ppt_y</p:attrName>
                                        </p:attrNameLst>
                                      </p:cBhvr>
                                      <p:tavLst>
                                        <p:tav tm="0">
                                          <p:val>
                                            <p:fltVal val="0.5"/>
                                          </p:val>
                                        </p:tav>
                                        <p:tav tm="100000">
                                          <p:val>
                                            <p:strVal val="#ppt_y"/>
                                          </p:val>
                                        </p:tav>
                                      </p:tavLst>
                                    </p:anim>
                                  </p:childTnLst>
                                </p:cTn>
                              </p:par>
                              <p:par>
                                <p:cTn id="54" presetID="23" presetClass="entr" presetSubtype="528" fill="hold" grpId="0" nodeType="with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 calcmode="lin" valueType="num">
                                      <p:cBhvr>
                                        <p:cTn id="58" dur="500" fill="hold"/>
                                        <p:tgtEl>
                                          <p:spTgt spid="5"/>
                                        </p:tgtEl>
                                        <p:attrNameLst>
                                          <p:attrName>ppt_x</p:attrName>
                                        </p:attrNameLst>
                                      </p:cBhvr>
                                      <p:tavLst>
                                        <p:tav tm="0">
                                          <p:val>
                                            <p:fltVal val="0.5"/>
                                          </p:val>
                                        </p:tav>
                                        <p:tav tm="100000">
                                          <p:val>
                                            <p:strVal val="#ppt_x"/>
                                          </p:val>
                                        </p:tav>
                                      </p:tavLst>
                                    </p:anim>
                                    <p:anim calcmode="lin" valueType="num">
                                      <p:cBhvr>
                                        <p:cTn id="59" dur="500" fill="hold"/>
                                        <p:tgtEl>
                                          <p:spTgt spid="5"/>
                                        </p:tgtEl>
                                        <p:attrNameLst>
                                          <p:attrName>ppt_y</p:attrName>
                                        </p:attrNameLst>
                                      </p:cBhvr>
                                      <p:tavLst>
                                        <p:tav tm="0">
                                          <p:val>
                                            <p:fltVal val="0.5"/>
                                          </p:val>
                                        </p:tav>
                                        <p:tav tm="100000">
                                          <p:val>
                                            <p:strVal val="#ppt_y"/>
                                          </p:val>
                                        </p:tav>
                                      </p:tavLst>
                                    </p:anim>
                                  </p:childTnLst>
                                </p:cTn>
                              </p:par>
                            </p:childTnLst>
                          </p:cTn>
                        </p:par>
                        <p:par>
                          <p:cTn id="60" fill="hold">
                            <p:stCondLst>
                              <p:cond delay="1500"/>
                            </p:stCondLst>
                            <p:childTnLst>
                              <p:par>
                                <p:cTn id="61" presetID="53" presetClass="entr" presetSubtype="16"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Effect transition="in" filter="fade">
                                      <p:cBhvr>
                                        <p:cTn id="65" dur="500"/>
                                        <p:tgtEl>
                                          <p:spTgt spid="12"/>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500" fill="hold"/>
                                        <p:tgtEl>
                                          <p:spTgt spid="13"/>
                                        </p:tgtEl>
                                        <p:attrNameLst>
                                          <p:attrName>ppt_w</p:attrName>
                                        </p:attrNameLst>
                                      </p:cBhvr>
                                      <p:tavLst>
                                        <p:tav tm="0">
                                          <p:val>
                                            <p:fltVal val="0"/>
                                          </p:val>
                                        </p:tav>
                                        <p:tav tm="100000">
                                          <p:val>
                                            <p:strVal val="#ppt_w"/>
                                          </p:val>
                                        </p:tav>
                                      </p:tavLst>
                                    </p:anim>
                                    <p:anim calcmode="lin" valueType="num">
                                      <p:cBhvr>
                                        <p:cTn id="69" dur="500" fill="hold"/>
                                        <p:tgtEl>
                                          <p:spTgt spid="13"/>
                                        </p:tgtEl>
                                        <p:attrNameLst>
                                          <p:attrName>ppt_h</p:attrName>
                                        </p:attrNameLst>
                                      </p:cBhvr>
                                      <p:tavLst>
                                        <p:tav tm="0">
                                          <p:val>
                                            <p:fltVal val="0"/>
                                          </p:val>
                                        </p:tav>
                                        <p:tav tm="100000">
                                          <p:val>
                                            <p:strVal val="#ppt_h"/>
                                          </p:val>
                                        </p:tav>
                                      </p:tavLst>
                                    </p:anim>
                                    <p:animEffect transition="in" filter="fade">
                                      <p:cBhvr>
                                        <p:cTn id="70" dur="500"/>
                                        <p:tgtEl>
                                          <p:spTgt spid="13"/>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p:cTn id="78" dur="500" fill="hold"/>
                                        <p:tgtEl>
                                          <p:spTgt spid="15"/>
                                        </p:tgtEl>
                                        <p:attrNameLst>
                                          <p:attrName>ppt_w</p:attrName>
                                        </p:attrNameLst>
                                      </p:cBhvr>
                                      <p:tavLst>
                                        <p:tav tm="0">
                                          <p:val>
                                            <p:fltVal val="0"/>
                                          </p:val>
                                        </p:tav>
                                        <p:tav tm="100000">
                                          <p:val>
                                            <p:strVal val="#ppt_w"/>
                                          </p:val>
                                        </p:tav>
                                      </p:tavLst>
                                    </p:anim>
                                    <p:anim calcmode="lin" valueType="num">
                                      <p:cBhvr>
                                        <p:cTn id="79" dur="500" fill="hold"/>
                                        <p:tgtEl>
                                          <p:spTgt spid="15"/>
                                        </p:tgtEl>
                                        <p:attrNameLst>
                                          <p:attrName>ppt_h</p:attrName>
                                        </p:attrNameLst>
                                      </p:cBhvr>
                                      <p:tavLst>
                                        <p:tav tm="0">
                                          <p:val>
                                            <p:fltVal val="0"/>
                                          </p:val>
                                        </p:tav>
                                        <p:tav tm="100000">
                                          <p:val>
                                            <p:strVal val="#ppt_h"/>
                                          </p:val>
                                        </p:tav>
                                      </p:tavLst>
                                    </p:anim>
                                    <p:animEffect transition="in" filter="fade">
                                      <p:cBhvr>
                                        <p:cTn id="80" dur="500"/>
                                        <p:tgtEl>
                                          <p:spTgt spid="1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p:cTn id="88" dur="500" fill="hold"/>
                                        <p:tgtEl>
                                          <p:spTgt spid="18"/>
                                        </p:tgtEl>
                                        <p:attrNameLst>
                                          <p:attrName>ppt_w</p:attrName>
                                        </p:attrNameLst>
                                      </p:cBhvr>
                                      <p:tavLst>
                                        <p:tav tm="0">
                                          <p:val>
                                            <p:fltVal val="0"/>
                                          </p:val>
                                        </p:tav>
                                        <p:tav tm="100000">
                                          <p:val>
                                            <p:strVal val="#ppt_w"/>
                                          </p:val>
                                        </p:tav>
                                      </p:tavLst>
                                    </p:anim>
                                    <p:anim calcmode="lin" valueType="num">
                                      <p:cBhvr>
                                        <p:cTn id="89" dur="500" fill="hold"/>
                                        <p:tgtEl>
                                          <p:spTgt spid="18"/>
                                        </p:tgtEl>
                                        <p:attrNameLst>
                                          <p:attrName>ppt_h</p:attrName>
                                        </p:attrNameLst>
                                      </p:cBhvr>
                                      <p:tavLst>
                                        <p:tav tm="0">
                                          <p:val>
                                            <p:fltVal val="0"/>
                                          </p:val>
                                        </p:tav>
                                        <p:tav tm="100000">
                                          <p:val>
                                            <p:strVal val="#ppt_h"/>
                                          </p:val>
                                        </p:tav>
                                      </p:tavLst>
                                    </p:anim>
                                    <p:animEffect transition="in" filter="fade">
                                      <p:cBhvr>
                                        <p:cTn id="90" dur="500"/>
                                        <p:tgtEl>
                                          <p:spTgt spid="18"/>
                                        </p:tgtEl>
                                      </p:cBhvr>
                                    </p:animEffect>
                                  </p:childTnLst>
                                </p:cTn>
                              </p:par>
                            </p:childTnLst>
                          </p:cTn>
                        </p:par>
                        <p:par>
                          <p:cTn id="91" fill="hold">
                            <p:stCondLst>
                              <p:cond delay="2000"/>
                            </p:stCondLst>
                            <p:childTnLst>
                              <p:par>
                                <p:cTn id="92" presetID="22" presetClass="entr" presetSubtype="2" fill="hold" grpId="0"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wipe(right)">
                                      <p:cBhvr>
                                        <p:cTn id="94" dur="500"/>
                                        <p:tgtEl>
                                          <p:spTgt spid="6"/>
                                        </p:tgtEl>
                                      </p:cBhvr>
                                    </p:animEffect>
                                  </p:childTnLst>
                                </p:cTn>
                              </p:par>
                            </p:childTnLst>
                          </p:cTn>
                        </p:par>
                        <p:par>
                          <p:cTn id="95" fill="hold">
                            <p:stCondLst>
                              <p:cond delay="2500"/>
                            </p:stCondLst>
                            <p:childTnLst>
                              <p:par>
                                <p:cTn id="96" presetID="53" presetClass="entr" presetSubtype="16"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 calcmode="lin" valueType="num">
                                      <p:cBhvr>
                                        <p:cTn id="98" dur="500" fill="hold"/>
                                        <p:tgtEl>
                                          <p:spTgt spid="22"/>
                                        </p:tgtEl>
                                        <p:attrNameLst>
                                          <p:attrName>ppt_w</p:attrName>
                                        </p:attrNameLst>
                                      </p:cBhvr>
                                      <p:tavLst>
                                        <p:tav tm="0">
                                          <p:val>
                                            <p:fltVal val="0"/>
                                          </p:val>
                                        </p:tav>
                                        <p:tav tm="100000">
                                          <p:val>
                                            <p:strVal val="#ppt_w"/>
                                          </p:val>
                                        </p:tav>
                                      </p:tavLst>
                                    </p:anim>
                                    <p:anim calcmode="lin" valueType="num">
                                      <p:cBhvr>
                                        <p:cTn id="99" dur="500" fill="hold"/>
                                        <p:tgtEl>
                                          <p:spTgt spid="22"/>
                                        </p:tgtEl>
                                        <p:attrNameLst>
                                          <p:attrName>ppt_h</p:attrName>
                                        </p:attrNameLst>
                                      </p:cBhvr>
                                      <p:tavLst>
                                        <p:tav tm="0">
                                          <p:val>
                                            <p:fltVal val="0"/>
                                          </p:val>
                                        </p:tav>
                                        <p:tav tm="100000">
                                          <p:val>
                                            <p:strVal val="#ppt_h"/>
                                          </p:val>
                                        </p:tav>
                                      </p:tavLst>
                                    </p:anim>
                                    <p:animEffect transition="in" filter="fade">
                                      <p:cBhvr>
                                        <p:cTn id="100" dur="500"/>
                                        <p:tgtEl>
                                          <p:spTgt spid="22"/>
                                        </p:tgtEl>
                                      </p:cBhvr>
                                    </p:animEffect>
                                  </p:childTnLst>
                                </p:cTn>
                              </p:par>
                            </p:childTnLst>
                          </p:cTn>
                        </p:par>
                        <p:par>
                          <p:cTn id="101" fill="hold">
                            <p:stCondLst>
                              <p:cond delay="3000"/>
                            </p:stCondLst>
                            <p:childTnLst>
                              <p:par>
                                <p:cTn id="102" presetID="53" presetClass="entr" presetSubtype="16" fill="hold" grpId="0" nodeType="afterEffect">
                                  <p:stCondLst>
                                    <p:cond delay="0"/>
                                  </p:stCondLst>
                                  <p:iterate type="lt">
                                    <p:tmPct val="10000"/>
                                  </p:iterate>
                                  <p:childTnLst>
                                    <p:set>
                                      <p:cBhvr>
                                        <p:cTn id="103" dur="1" fill="hold">
                                          <p:stCondLst>
                                            <p:cond delay="0"/>
                                          </p:stCondLst>
                                        </p:cTn>
                                        <p:tgtEl>
                                          <p:spTgt spid="23"/>
                                        </p:tgtEl>
                                        <p:attrNameLst>
                                          <p:attrName>style.visibility</p:attrName>
                                        </p:attrNameLst>
                                      </p:cBhvr>
                                      <p:to>
                                        <p:strVal val="visible"/>
                                      </p:to>
                                    </p:set>
                                    <p:anim calcmode="lin" valueType="num">
                                      <p:cBhvr>
                                        <p:cTn id="104" dur="150" fill="hold"/>
                                        <p:tgtEl>
                                          <p:spTgt spid="23"/>
                                        </p:tgtEl>
                                        <p:attrNameLst>
                                          <p:attrName>ppt_w</p:attrName>
                                        </p:attrNameLst>
                                      </p:cBhvr>
                                      <p:tavLst>
                                        <p:tav tm="0">
                                          <p:val>
                                            <p:fltVal val="0"/>
                                          </p:val>
                                        </p:tav>
                                        <p:tav tm="100000">
                                          <p:val>
                                            <p:strVal val="#ppt_w"/>
                                          </p:val>
                                        </p:tav>
                                      </p:tavLst>
                                    </p:anim>
                                    <p:anim calcmode="lin" valueType="num">
                                      <p:cBhvr>
                                        <p:cTn id="105" dur="150" fill="hold"/>
                                        <p:tgtEl>
                                          <p:spTgt spid="23"/>
                                        </p:tgtEl>
                                        <p:attrNameLst>
                                          <p:attrName>ppt_h</p:attrName>
                                        </p:attrNameLst>
                                      </p:cBhvr>
                                      <p:tavLst>
                                        <p:tav tm="0">
                                          <p:val>
                                            <p:fltVal val="0"/>
                                          </p:val>
                                        </p:tav>
                                        <p:tav tm="100000">
                                          <p:val>
                                            <p:strVal val="#ppt_h"/>
                                          </p:val>
                                        </p:tav>
                                      </p:tavLst>
                                    </p:anim>
                                    <p:animEffect transition="in" filter="fade">
                                      <p:cBhvr>
                                        <p:cTn id="106" dur="150"/>
                                        <p:tgtEl>
                                          <p:spTgt spid="23"/>
                                        </p:tgtEl>
                                      </p:cBhvr>
                                    </p:animEffect>
                                  </p:childTnLst>
                                </p:cTn>
                              </p:par>
                            </p:childTnLst>
                          </p:cTn>
                        </p:par>
                        <p:par>
                          <p:cTn id="107" fill="hold">
                            <p:stCondLst>
                              <p:cond delay="4954"/>
                            </p:stCondLst>
                            <p:childTnLst>
                              <p:par>
                                <p:cTn id="108" presetID="22" presetClass="entr" presetSubtype="2" fill="hold" grpId="0" nodeType="afterEffect">
                                  <p:stCondLst>
                                    <p:cond delay="0"/>
                                  </p:stCondLst>
                                  <p:childTnLst>
                                    <p:set>
                                      <p:cBhvr>
                                        <p:cTn id="109" dur="1" fill="hold">
                                          <p:stCondLst>
                                            <p:cond delay="0"/>
                                          </p:stCondLst>
                                        </p:cTn>
                                        <p:tgtEl>
                                          <p:spTgt spid="8"/>
                                        </p:tgtEl>
                                        <p:attrNameLst>
                                          <p:attrName>style.visibility</p:attrName>
                                        </p:attrNameLst>
                                      </p:cBhvr>
                                      <p:to>
                                        <p:strVal val="visible"/>
                                      </p:to>
                                    </p:set>
                                    <p:animEffect transition="in" filter="wipe(right)">
                                      <p:cBhvr>
                                        <p:cTn id="110" dur="500"/>
                                        <p:tgtEl>
                                          <p:spTgt spid="8"/>
                                        </p:tgtEl>
                                      </p:cBhvr>
                                    </p:animEffect>
                                  </p:childTnLst>
                                </p:cTn>
                              </p:par>
                            </p:childTnLst>
                          </p:cTn>
                        </p:par>
                        <p:par>
                          <p:cTn id="111" fill="hold">
                            <p:stCondLst>
                              <p:cond delay="5454"/>
                            </p:stCondLst>
                            <p:childTnLst>
                              <p:par>
                                <p:cTn id="112" presetID="53" presetClass="entr" presetSubtype="16"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 calcmode="lin" valueType="num">
                                      <p:cBhvr>
                                        <p:cTn id="114" dur="500" fill="hold"/>
                                        <p:tgtEl>
                                          <p:spTgt spid="26"/>
                                        </p:tgtEl>
                                        <p:attrNameLst>
                                          <p:attrName>ppt_w</p:attrName>
                                        </p:attrNameLst>
                                      </p:cBhvr>
                                      <p:tavLst>
                                        <p:tav tm="0">
                                          <p:val>
                                            <p:fltVal val="0"/>
                                          </p:val>
                                        </p:tav>
                                        <p:tav tm="100000">
                                          <p:val>
                                            <p:strVal val="#ppt_w"/>
                                          </p:val>
                                        </p:tav>
                                      </p:tavLst>
                                    </p:anim>
                                    <p:anim calcmode="lin" valueType="num">
                                      <p:cBhvr>
                                        <p:cTn id="115" dur="500" fill="hold"/>
                                        <p:tgtEl>
                                          <p:spTgt spid="26"/>
                                        </p:tgtEl>
                                        <p:attrNameLst>
                                          <p:attrName>ppt_h</p:attrName>
                                        </p:attrNameLst>
                                      </p:cBhvr>
                                      <p:tavLst>
                                        <p:tav tm="0">
                                          <p:val>
                                            <p:fltVal val="0"/>
                                          </p:val>
                                        </p:tav>
                                        <p:tav tm="100000">
                                          <p:val>
                                            <p:strVal val="#ppt_h"/>
                                          </p:val>
                                        </p:tav>
                                      </p:tavLst>
                                    </p:anim>
                                    <p:animEffect transition="in" filter="fade">
                                      <p:cBhvr>
                                        <p:cTn id="116" dur="500"/>
                                        <p:tgtEl>
                                          <p:spTgt spid="26"/>
                                        </p:tgtEl>
                                      </p:cBhvr>
                                    </p:animEffect>
                                  </p:childTnLst>
                                </p:cTn>
                              </p:par>
                            </p:childTnLst>
                          </p:cTn>
                        </p:par>
                        <p:par>
                          <p:cTn id="117" fill="hold">
                            <p:stCondLst>
                              <p:cond delay="5954"/>
                            </p:stCondLst>
                            <p:childTnLst>
                              <p:par>
                                <p:cTn id="118" presetID="53" presetClass="entr" presetSubtype="16" fill="hold" grpId="0" nodeType="afterEffect">
                                  <p:stCondLst>
                                    <p:cond delay="0"/>
                                  </p:stCondLst>
                                  <p:iterate type="lt">
                                    <p:tmPct val="10000"/>
                                  </p:iterate>
                                  <p:childTnLst>
                                    <p:set>
                                      <p:cBhvr>
                                        <p:cTn id="119" dur="1" fill="hold">
                                          <p:stCondLst>
                                            <p:cond delay="0"/>
                                          </p:stCondLst>
                                        </p:cTn>
                                        <p:tgtEl>
                                          <p:spTgt spid="30"/>
                                        </p:tgtEl>
                                        <p:attrNameLst>
                                          <p:attrName>style.visibility</p:attrName>
                                        </p:attrNameLst>
                                      </p:cBhvr>
                                      <p:to>
                                        <p:strVal val="visible"/>
                                      </p:to>
                                    </p:set>
                                    <p:anim calcmode="lin" valueType="num">
                                      <p:cBhvr>
                                        <p:cTn id="120" dur="150" fill="hold"/>
                                        <p:tgtEl>
                                          <p:spTgt spid="30"/>
                                        </p:tgtEl>
                                        <p:attrNameLst>
                                          <p:attrName>ppt_w</p:attrName>
                                        </p:attrNameLst>
                                      </p:cBhvr>
                                      <p:tavLst>
                                        <p:tav tm="0">
                                          <p:val>
                                            <p:fltVal val="0"/>
                                          </p:val>
                                        </p:tav>
                                        <p:tav tm="100000">
                                          <p:val>
                                            <p:strVal val="#ppt_w"/>
                                          </p:val>
                                        </p:tav>
                                      </p:tavLst>
                                    </p:anim>
                                    <p:anim calcmode="lin" valueType="num">
                                      <p:cBhvr>
                                        <p:cTn id="121" dur="150" fill="hold"/>
                                        <p:tgtEl>
                                          <p:spTgt spid="30"/>
                                        </p:tgtEl>
                                        <p:attrNameLst>
                                          <p:attrName>ppt_h</p:attrName>
                                        </p:attrNameLst>
                                      </p:cBhvr>
                                      <p:tavLst>
                                        <p:tav tm="0">
                                          <p:val>
                                            <p:fltVal val="0"/>
                                          </p:val>
                                        </p:tav>
                                        <p:tav tm="100000">
                                          <p:val>
                                            <p:strVal val="#ppt_h"/>
                                          </p:val>
                                        </p:tav>
                                      </p:tavLst>
                                    </p:anim>
                                    <p:animEffect transition="in" filter="fade">
                                      <p:cBhvr>
                                        <p:cTn id="122" dur="150"/>
                                        <p:tgtEl>
                                          <p:spTgt spid="30"/>
                                        </p:tgtEl>
                                      </p:cBhvr>
                                    </p:animEffect>
                                  </p:childTnLst>
                                </p:cTn>
                              </p:par>
                            </p:childTnLst>
                          </p:cTn>
                        </p:par>
                        <p:par>
                          <p:cTn id="123" fill="hold">
                            <p:stCondLst>
                              <p:cond delay="6659"/>
                            </p:stCondLst>
                            <p:childTnLst>
                              <p:par>
                                <p:cTn id="124" presetID="22" presetClass="entr" presetSubtype="2" fill="hold" grpId="0" nodeType="afterEffect">
                                  <p:stCondLst>
                                    <p:cond delay="0"/>
                                  </p:stCondLst>
                                  <p:childTnLst>
                                    <p:set>
                                      <p:cBhvr>
                                        <p:cTn id="125" dur="1" fill="hold">
                                          <p:stCondLst>
                                            <p:cond delay="0"/>
                                          </p:stCondLst>
                                        </p:cTn>
                                        <p:tgtEl>
                                          <p:spTgt spid="7"/>
                                        </p:tgtEl>
                                        <p:attrNameLst>
                                          <p:attrName>style.visibility</p:attrName>
                                        </p:attrNameLst>
                                      </p:cBhvr>
                                      <p:to>
                                        <p:strVal val="visible"/>
                                      </p:to>
                                    </p:set>
                                    <p:animEffect transition="in" filter="wipe(right)">
                                      <p:cBhvr>
                                        <p:cTn id="126" dur="500"/>
                                        <p:tgtEl>
                                          <p:spTgt spid="7"/>
                                        </p:tgtEl>
                                      </p:cBhvr>
                                    </p:animEffect>
                                  </p:childTnLst>
                                </p:cTn>
                              </p:par>
                            </p:childTnLst>
                          </p:cTn>
                        </p:par>
                        <p:par>
                          <p:cTn id="127" fill="hold">
                            <p:stCondLst>
                              <p:cond delay="7159"/>
                            </p:stCondLst>
                            <p:childTnLst>
                              <p:par>
                                <p:cTn id="128" presetID="53" presetClass="entr" presetSubtype="16" fill="hold" grpId="0" nodeType="afterEffect">
                                  <p:stCondLst>
                                    <p:cond delay="0"/>
                                  </p:stCondLst>
                                  <p:childTnLst>
                                    <p:set>
                                      <p:cBhvr>
                                        <p:cTn id="129" dur="1" fill="hold">
                                          <p:stCondLst>
                                            <p:cond delay="0"/>
                                          </p:stCondLst>
                                        </p:cTn>
                                        <p:tgtEl>
                                          <p:spTgt spid="27"/>
                                        </p:tgtEl>
                                        <p:attrNameLst>
                                          <p:attrName>style.visibility</p:attrName>
                                        </p:attrNameLst>
                                      </p:cBhvr>
                                      <p:to>
                                        <p:strVal val="visible"/>
                                      </p:to>
                                    </p:set>
                                    <p:anim calcmode="lin" valueType="num">
                                      <p:cBhvr>
                                        <p:cTn id="130" dur="500" fill="hold"/>
                                        <p:tgtEl>
                                          <p:spTgt spid="27"/>
                                        </p:tgtEl>
                                        <p:attrNameLst>
                                          <p:attrName>ppt_w</p:attrName>
                                        </p:attrNameLst>
                                      </p:cBhvr>
                                      <p:tavLst>
                                        <p:tav tm="0">
                                          <p:val>
                                            <p:fltVal val="0"/>
                                          </p:val>
                                        </p:tav>
                                        <p:tav tm="100000">
                                          <p:val>
                                            <p:strVal val="#ppt_w"/>
                                          </p:val>
                                        </p:tav>
                                      </p:tavLst>
                                    </p:anim>
                                    <p:anim calcmode="lin" valueType="num">
                                      <p:cBhvr>
                                        <p:cTn id="131" dur="500" fill="hold"/>
                                        <p:tgtEl>
                                          <p:spTgt spid="27"/>
                                        </p:tgtEl>
                                        <p:attrNameLst>
                                          <p:attrName>ppt_h</p:attrName>
                                        </p:attrNameLst>
                                      </p:cBhvr>
                                      <p:tavLst>
                                        <p:tav tm="0">
                                          <p:val>
                                            <p:fltVal val="0"/>
                                          </p:val>
                                        </p:tav>
                                        <p:tav tm="100000">
                                          <p:val>
                                            <p:strVal val="#ppt_h"/>
                                          </p:val>
                                        </p:tav>
                                      </p:tavLst>
                                    </p:anim>
                                    <p:animEffect transition="in" filter="fade">
                                      <p:cBhvr>
                                        <p:cTn id="132" dur="500"/>
                                        <p:tgtEl>
                                          <p:spTgt spid="27"/>
                                        </p:tgtEl>
                                      </p:cBhvr>
                                    </p:animEffect>
                                  </p:childTnLst>
                                </p:cTn>
                              </p:par>
                            </p:childTnLst>
                          </p:cTn>
                        </p:par>
                        <p:par>
                          <p:cTn id="133" fill="hold">
                            <p:stCondLst>
                              <p:cond delay="7659"/>
                            </p:stCondLst>
                            <p:childTnLst>
                              <p:par>
                                <p:cTn id="134" presetID="53" presetClass="entr" presetSubtype="16" fill="hold" grpId="0" nodeType="afterEffect">
                                  <p:stCondLst>
                                    <p:cond delay="0"/>
                                  </p:stCondLst>
                                  <p:iterate type="lt">
                                    <p:tmPct val="10000"/>
                                  </p:iterate>
                                  <p:childTnLst>
                                    <p:set>
                                      <p:cBhvr>
                                        <p:cTn id="135" dur="1" fill="hold">
                                          <p:stCondLst>
                                            <p:cond delay="0"/>
                                          </p:stCondLst>
                                        </p:cTn>
                                        <p:tgtEl>
                                          <p:spTgt spid="31"/>
                                        </p:tgtEl>
                                        <p:attrNameLst>
                                          <p:attrName>style.visibility</p:attrName>
                                        </p:attrNameLst>
                                      </p:cBhvr>
                                      <p:to>
                                        <p:strVal val="visible"/>
                                      </p:to>
                                    </p:set>
                                    <p:anim calcmode="lin" valueType="num">
                                      <p:cBhvr>
                                        <p:cTn id="136" dur="150" fill="hold"/>
                                        <p:tgtEl>
                                          <p:spTgt spid="31"/>
                                        </p:tgtEl>
                                        <p:attrNameLst>
                                          <p:attrName>ppt_w</p:attrName>
                                        </p:attrNameLst>
                                      </p:cBhvr>
                                      <p:tavLst>
                                        <p:tav tm="0">
                                          <p:val>
                                            <p:fltVal val="0"/>
                                          </p:val>
                                        </p:tav>
                                        <p:tav tm="100000">
                                          <p:val>
                                            <p:strVal val="#ppt_w"/>
                                          </p:val>
                                        </p:tav>
                                      </p:tavLst>
                                    </p:anim>
                                    <p:anim calcmode="lin" valueType="num">
                                      <p:cBhvr>
                                        <p:cTn id="137" dur="150" fill="hold"/>
                                        <p:tgtEl>
                                          <p:spTgt spid="31"/>
                                        </p:tgtEl>
                                        <p:attrNameLst>
                                          <p:attrName>ppt_h</p:attrName>
                                        </p:attrNameLst>
                                      </p:cBhvr>
                                      <p:tavLst>
                                        <p:tav tm="0">
                                          <p:val>
                                            <p:fltVal val="0"/>
                                          </p:val>
                                        </p:tav>
                                        <p:tav tm="100000">
                                          <p:val>
                                            <p:strVal val="#ppt_h"/>
                                          </p:val>
                                        </p:tav>
                                      </p:tavLst>
                                    </p:anim>
                                    <p:animEffect transition="in" filter="fade">
                                      <p:cBhvr>
                                        <p:cTn id="138" dur="150"/>
                                        <p:tgtEl>
                                          <p:spTgt spid="31"/>
                                        </p:tgtEl>
                                      </p:cBhvr>
                                    </p:animEffect>
                                  </p:childTnLst>
                                </p:cTn>
                              </p:par>
                            </p:childTnLst>
                          </p:cTn>
                        </p:par>
                        <p:par>
                          <p:cTn id="139" fill="hold">
                            <p:stCondLst>
                              <p:cond delay="8364"/>
                            </p:stCondLst>
                            <p:childTnLst>
                              <p:par>
                                <p:cTn id="140" presetID="22" presetClass="entr" presetSubtype="8" fill="hold" grpId="0" nodeType="afterEffect">
                                  <p:stCondLst>
                                    <p:cond delay="0"/>
                                  </p:stCondLst>
                                  <p:childTnLst>
                                    <p:set>
                                      <p:cBhvr>
                                        <p:cTn id="141" dur="1" fill="hold">
                                          <p:stCondLst>
                                            <p:cond delay="0"/>
                                          </p:stCondLst>
                                        </p:cTn>
                                        <p:tgtEl>
                                          <p:spTgt spid="9"/>
                                        </p:tgtEl>
                                        <p:attrNameLst>
                                          <p:attrName>style.visibility</p:attrName>
                                        </p:attrNameLst>
                                      </p:cBhvr>
                                      <p:to>
                                        <p:strVal val="visible"/>
                                      </p:to>
                                    </p:set>
                                    <p:animEffect transition="in" filter="wipe(left)">
                                      <p:cBhvr>
                                        <p:cTn id="142" dur="500"/>
                                        <p:tgtEl>
                                          <p:spTgt spid="9"/>
                                        </p:tgtEl>
                                      </p:cBhvr>
                                    </p:animEffect>
                                  </p:childTnLst>
                                </p:cTn>
                              </p:par>
                            </p:childTnLst>
                          </p:cTn>
                        </p:par>
                        <p:par>
                          <p:cTn id="143" fill="hold">
                            <p:stCondLst>
                              <p:cond delay="8864"/>
                            </p:stCondLst>
                            <p:childTnLst>
                              <p:par>
                                <p:cTn id="144" presetID="53" presetClass="entr" presetSubtype="16" fill="hold" grpId="0" nodeType="afterEffect">
                                  <p:stCondLst>
                                    <p:cond delay="0"/>
                                  </p:stCondLst>
                                  <p:childTnLst>
                                    <p:set>
                                      <p:cBhvr>
                                        <p:cTn id="145" dur="1" fill="hold">
                                          <p:stCondLst>
                                            <p:cond delay="0"/>
                                          </p:stCondLst>
                                        </p:cTn>
                                        <p:tgtEl>
                                          <p:spTgt spid="25"/>
                                        </p:tgtEl>
                                        <p:attrNameLst>
                                          <p:attrName>style.visibility</p:attrName>
                                        </p:attrNameLst>
                                      </p:cBhvr>
                                      <p:to>
                                        <p:strVal val="visible"/>
                                      </p:to>
                                    </p:set>
                                    <p:anim calcmode="lin" valueType="num">
                                      <p:cBhvr>
                                        <p:cTn id="146" dur="500" fill="hold"/>
                                        <p:tgtEl>
                                          <p:spTgt spid="25"/>
                                        </p:tgtEl>
                                        <p:attrNameLst>
                                          <p:attrName>ppt_w</p:attrName>
                                        </p:attrNameLst>
                                      </p:cBhvr>
                                      <p:tavLst>
                                        <p:tav tm="0">
                                          <p:val>
                                            <p:fltVal val="0"/>
                                          </p:val>
                                        </p:tav>
                                        <p:tav tm="100000">
                                          <p:val>
                                            <p:strVal val="#ppt_w"/>
                                          </p:val>
                                        </p:tav>
                                      </p:tavLst>
                                    </p:anim>
                                    <p:anim calcmode="lin" valueType="num">
                                      <p:cBhvr>
                                        <p:cTn id="147" dur="500" fill="hold"/>
                                        <p:tgtEl>
                                          <p:spTgt spid="25"/>
                                        </p:tgtEl>
                                        <p:attrNameLst>
                                          <p:attrName>ppt_h</p:attrName>
                                        </p:attrNameLst>
                                      </p:cBhvr>
                                      <p:tavLst>
                                        <p:tav tm="0">
                                          <p:val>
                                            <p:fltVal val="0"/>
                                          </p:val>
                                        </p:tav>
                                        <p:tav tm="100000">
                                          <p:val>
                                            <p:strVal val="#ppt_h"/>
                                          </p:val>
                                        </p:tav>
                                      </p:tavLst>
                                    </p:anim>
                                    <p:animEffect transition="in" filter="fade">
                                      <p:cBhvr>
                                        <p:cTn id="148" dur="500"/>
                                        <p:tgtEl>
                                          <p:spTgt spid="25"/>
                                        </p:tgtEl>
                                      </p:cBhvr>
                                    </p:animEffect>
                                  </p:childTnLst>
                                </p:cTn>
                              </p:par>
                            </p:childTnLst>
                          </p:cTn>
                        </p:par>
                        <p:par>
                          <p:cTn id="149" fill="hold">
                            <p:stCondLst>
                              <p:cond delay="9364"/>
                            </p:stCondLst>
                            <p:childTnLst>
                              <p:par>
                                <p:cTn id="150" presetID="53" presetClass="entr" presetSubtype="16" fill="hold" grpId="0" nodeType="afterEffect">
                                  <p:stCondLst>
                                    <p:cond delay="0"/>
                                  </p:stCondLst>
                                  <p:iterate type="lt">
                                    <p:tmPct val="10000"/>
                                  </p:iterate>
                                  <p:childTnLst>
                                    <p:set>
                                      <p:cBhvr>
                                        <p:cTn id="151" dur="1" fill="hold">
                                          <p:stCondLst>
                                            <p:cond delay="0"/>
                                          </p:stCondLst>
                                        </p:cTn>
                                        <p:tgtEl>
                                          <p:spTgt spid="32"/>
                                        </p:tgtEl>
                                        <p:attrNameLst>
                                          <p:attrName>style.visibility</p:attrName>
                                        </p:attrNameLst>
                                      </p:cBhvr>
                                      <p:to>
                                        <p:strVal val="visible"/>
                                      </p:to>
                                    </p:set>
                                    <p:anim calcmode="lin" valueType="num">
                                      <p:cBhvr>
                                        <p:cTn id="152" dur="150" fill="hold"/>
                                        <p:tgtEl>
                                          <p:spTgt spid="32"/>
                                        </p:tgtEl>
                                        <p:attrNameLst>
                                          <p:attrName>ppt_w</p:attrName>
                                        </p:attrNameLst>
                                      </p:cBhvr>
                                      <p:tavLst>
                                        <p:tav tm="0">
                                          <p:val>
                                            <p:fltVal val="0"/>
                                          </p:val>
                                        </p:tav>
                                        <p:tav tm="100000">
                                          <p:val>
                                            <p:strVal val="#ppt_w"/>
                                          </p:val>
                                        </p:tav>
                                      </p:tavLst>
                                    </p:anim>
                                    <p:anim calcmode="lin" valueType="num">
                                      <p:cBhvr>
                                        <p:cTn id="153" dur="150" fill="hold"/>
                                        <p:tgtEl>
                                          <p:spTgt spid="32"/>
                                        </p:tgtEl>
                                        <p:attrNameLst>
                                          <p:attrName>ppt_h</p:attrName>
                                        </p:attrNameLst>
                                      </p:cBhvr>
                                      <p:tavLst>
                                        <p:tav tm="0">
                                          <p:val>
                                            <p:fltVal val="0"/>
                                          </p:val>
                                        </p:tav>
                                        <p:tav tm="100000">
                                          <p:val>
                                            <p:strVal val="#ppt_h"/>
                                          </p:val>
                                        </p:tav>
                                      </p:tavLst>
                                    </p:anim>
                                    <p:animEffect transition="in" filter="fade">
                                      <p:cBhvr>
                                        <p:cTn id="154" dur="150"/>
                                        <p:tgtEl>
                                          <p:spTgt spid="32"/>
                                        </p:tgtEl>
                                      </p:cBhvr>
                                    </p:animEffect>
                                  </p:childTnLst>
                                </p:cTn>
                              </p:par>
                            </p:childTnLst>
                          </p:cTn>
                        </p:par>
                        <p:par>
                          <p:cTn id="155" fill="hold">
                            <p:stCondLst>
                              <p:cond delay="10069"/>
                            </p:stCondLst>
                            <p:childTnLst>
                              <p:par>
                                <p:cTn id="156" presetID="22" presetClass="entr" presetSubtype="8" fill="hold" grpId="0" nodeType="afterEffect">
                                  <p:stCondLst>
                                    <p:cond delay="0"/>
                                  </p:stCondLst>
                                  <p:childTnLst>
                                    <p:set>
                                      <p:cBhvr>
                                        <p:cTn id="157" dur="1" fill="hold">
                                          <p:stCondLst>
                                            <p:cond delay="0"/>
                                          </p:stCondLst>
                                        </p:cTn>
                                        <p:tgtEl>
                                          <p:spTgt spid="11"/>
                                        </p:tgtEl>
                                        <p:attrNameLst>
                                          <p:attrName>style.visibility</p:attrName>
                                        </p:attrNameLst>
                                      </p:cBhvr>
                                      <p:to>
                                        <p:strVal val="visible"/>
                                      </p:to>
                                    </p:set>
                                    <p:animEffect transition="in" filter="wipe(left)">
                                      <p:cBhvr>
                                        <p:cTn id="158" dur="500"/>
                                        <p:tgtEl>
                                          <p:spTgt spid="11"/>
                                        </p:tgtEl>
                                      </p:cBhvr>
                                    </p:animEffect>
                                  </p:childTnLst>
                                </p:cTn>
                              </p:par>
                            </p:childTnLst>
                          </p:cTn>
                        </p:par>
                        <p:par>
                          <p:cTn id="159" fill="hold">
                            <p:stCondLst>
                              <p:cond delay="10569"/>
                            </p:stCondLst>
                            <p:childTnLst>
                              <p:par>
                                <p:cTn id="160" presetID="53" presetClass="entr" presetSubtype="16" fill="hold" grpId="0" nodeType="afterEffect">
                                  <p:stCondLst>
                                    <p:cond delay="0"/>
                                  </p:stCondLst>
                                  <p:childTnLst>
                                    <p:set>
                                      <p:cBhvr>
                                        <p:cTn id="161" dur="1" fill="hold">
                                          <p:stCondLst>
                                            <p:cond delay="0"/>
                                          </p:stCondLst>
                                        </p:cTn>
                                        <p:tgtEl>
                                          <p:spTgt spid="28"/>
                                        </p:tgtEl>
                                        <p:attrNameLst>
                                          <p:attrName>style.visibility</p:attrName>
                                        </p:attrNameLst>
                                      </p:cBhvr>
                                      <p:to>
                                        <p:strVal val="visible"/>
                                      </p:to>
                                    </p:set>
                                    <p:anim calcmode="lin" valueType="num">
                                      <p:cBhvr>
                                        <p:cTn id="162" dur="500" fill="hold"/>
                                        <p:tgtEl>
                                          <p:spTgt spid="28"/>
                                        </p:tgtEl>
                                        <p:attrNameLst>
                                          <p:attrName>ppt_w</p:attrName>
                                        </p:attrNameLst>
                                      </p:cBhvr>
                                      <p:tavLst>
                                        <p:tav tm="0">
                                          <p:val>
                                            <p:fltVal val="0"/>
                                          </p:val>
                                        </p:tav>
                                        <p:tav tm="100000">
                                          <p:val>
                                            <p:strVal val="#ppt_w"/>
                                          </p:val>
                                        </p:tav>
                                      </p:tavLst>
                                    </p:anim>
                                    <p:anim calcmode="lin" valueType="num">
                                      <p:cBhvr>
                                        <p:cTn id="163" dur="500" fill="hold"/>
                                        <p:tgtEl>
                                          <p:spTgt spid="28"/>
                                        </p:tgtEl>
                                        <p:attrNameLst>
                                          <p:attrName>ppt_h</p:attrName>
                                        </p:attrNameLst>
                                      </p:cBhvr>
                                      <p:tavLst>
                                        <p:tav tm="0">
                                          <p:val>
                                            <p:fltVal val="0"/>
                                          </p:val>
                                        </p:tav>
                                        <p:tav tm="100000">
                                          <p:val>
                                            <p:strVal val="#ppt_h"/>
                                          </p:val>
                                        </p:tav>
                                      </p:tavLst>
                                    </p:anim>
                                    <p:animEffect transition="in" filter="fade">
                                      <p:cBhvr>
                                        <p:cTn id="164" dur="500"/>
                                        <p:tgtEl>
                                          <p:spTgt spid="28"/>
                                        </p:tgtEl>
                                      </p:cBhvr>
                                    </p:animEffect>
                                  </p:childTnLst>
                                </p:cTn>
                              </p:par>
                            </p:childTnLst>
                          </p:cTn>
                        </p:par>
                        <p:par>
                          <p:cTn id="165" fill="hold">
                            <p:stCondLst>
                              <p:cond delay="11069"/>
                            </p:stCondLst>
                            <p:childTnLst>
                              <p:par>
                                <p:cTn id="166" presetID="53" presetClass="entr" presetSubtype="16" fill="hold" grpId="0" nodeType="afterEffect">
                                  <p:stCondLst>
                                    <p:cond delay="0"/>
                                  </p:stCondLst>
                                  <p:iterate type="lt">
                                    <p:tmPct val="10000"/>
                                  </p:iterate>
                                  <p:childTnLst>
                                    <p:set>
                                      <p:cBhvr>
                                        <p:cTn id="167" dur="1" fill="hold">
                                          <p:stCondLst>
                                            <p:cond delay="0"/>
                                          </p:stCondLst>
                                        </p:cTn>
                                        <p:tgtEl>
                                          <p:spTgt spid="33"/>
                                        </p:tgtEl>
                                        <p:attrNameLst>
                                          <p:attrName>style.visibility</p:attrName>
                                        </p:attrNameLst>
                                      </p:cBhvr>
                                      <p:to>
                                        <p:strVal val="visible"/>
                                      </p:to>
                                    </p:set>
                                    <p:anim calcmode="lin" valueType="num">
                                      <p:cBhvr>
                                        <p:cTn id="168" dur="150" fill="hold"/>
                                        <p:tgtEl>
                                          <p:spTgt spid="33"/>
                                        </p:tgtEl>
                                        <p:attrNameLst>
                                          <p:attrName>ppt_w</p:attrName>
                                        </p:attrNameLst>
                                      </p:cBhvr>
                                      <p:tavLst>
                                        <p:tav tm="0">
                                          <p:val>
                                            <p:fltVal val="0"/>
                                          </p:val>
                                        </p:tav>
                                        <p:tav tm="100000">
                                          <p:val>
                                            <p:strVal val="#ppt_w"/>
                                          </p:val>
                                        </p:tav>
                                      </p:tavLst>
                                    </p:anim>
                                    <p:anim calcmode="lin" valueType="num">
                                      <p:cBhvr>
                                        <p:cTn id="169" dur="150" fill="hold"/>
                                        <p:tgtEl>
                                          <p:spTgt spid="33"/>
                                        </p:tgtEl>
                                        <p:attrNameLst>
                                          <p:attrName>ppt_h</p:attrName>
                                        </p:attrNameLst>
                                      </p:cBhvr>
                                      <p:tavLst>
                                        <p:tav tm="0">
                                          <p:val>
                                            <p:fltVal val="0"/>
                                          </p:val>
                                        </p:tav>
                                        <p:tav tm="100000">
                                          <p:val>
                                            <p:strVal val="#ppt_h"/>
                                          </p:val>
                                        </p:tav>
                                      </p:tavLst>
                                    </p:anim>
                                    <p:animEffect transition="in" filter="fade">
                                      <p:cBhvr>
                                        <p:cTn id="170" dur="150"/>
                                        <p:tgtEl>
                                          <p:spTgt spid="33"/>
                                        </p:tgtEl>
                                      </p:cBhvr>
                                    </p:animEffect>
                                  </p:childTnLst>
                                </p:cTn>
                              </p:par>
                            </p:childTnLst>
                          </p:cTn>
                        </p:par>
                        <p:par>
                          <p:cTn id="171" fill="hold">
                            <p:stCondLst>
                              <p:cond delay="11774"/>
                            </p:stCondLst>
                            <p:childTnLst>
                              <p:par>
                                <p:cTn id="172" presetID="22" presetClass="entr" presetSubtype="8" fill="hold" grpId="0" nodeType="afterEffect">
                                  <p:stCondLst>
                                    <p:cond delay="0"/>
                                  </p:stCondLst>
                                  <p:childTnLst>
                                    <p:set>
                                      <p:cBhvr>
                                        <p:cTn id="173" dur="1" fill="hold">
                                          <p:stCondLst>
                                            <p:cond delay="0"/>
                                          </p:stCondLst>
                                        </p:cTn>
                                        <p:tgtEl>
                                          <p:spTgt spid="10"/>
                                        </p:tgtEl>
                                        <p:attrNameLst>
                                          <p:attrName>style.visibility</p:attrName>
                                        </p:attrNameLst>
                                      </p:cBhvr>
                                      <p:to>
                                        <p:strVal val="visible"/>
                                      </p:to>
                                    </p:set>
                                    <p:animEffect transition="in" filter="wipe(left)">
                                      <p:cBhvr>
                                        <p:cTn id="174" dur="500"/>
                                        <p:tgtEl>
                                          <p:spTgt spid="10"/>
                                        </p:tgtEl>
                                      </p:cBhvr>
                                    </p:animEffect>
                                  </p:childTnLst>
                                </p:cTn>
                              </p:par>
                            </p:childTnLst>
                          </p:cTn>
                        </p:par>
                        <p:par>
                          <p:cTn id="175" fill="hold">
                            <p:stCondLst>
                              <p:cond delay="12274"/>
                            </p:stCondLst>
                            <p:childTnLst>
                              <p:par>
                                <p:cTn id="176" presetID="53" presetClass="entr" presetSubtype="16"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 calcmode="lin" valueType="num">
                                      <p:cBhvr>
                                        <p:cTn id="178" dur="500" fill="hold"/>
                                        <p:tgtEl>
                                          <p:spTgt spid="29"/>
                                        </p:tgtEl>
                                        <p:attrNameLst>
                                          <p:attrName>ppt_w</p:attrName>
                                        </p:attrNameLst>
                                      </p:cBhvr>
                                      <p:tavLst>
                                        <p:tav tm="0">
                                          <p:val>
                                            <p:fltVal val="0"/>
                                          </p:val>
                                        </p:tav>
                                        <p:tav tm="100000">
                                          <p:val>
                                            <p:strVal val="#ppt_w"/>
                                          </p:val>
                                        </p:tav>
                                      </p:tavLst>
                                    </p:anim>
                                    <p:anim calcmode="lin" valueType="num">
                                      <p:cBhvr>
                                        <p:cTn id="179" dur="500" fill="hold"/>
                                        <p:tgtEl>
                                          <p:spTgt spid="29"/>
                                        </p:tgtEl>
                                        <p:attrNameLst>
                                          <p:attrName>ppt_h</p:attrName>
                                        </p:attrNameLst>
                                      </p:cBhvr>
                                      <p:tavLst>
                                        <p:tav tm="0">
                                          <p:val>
                                            <p:fltVal val="0"/>
                                          </p:val>
                                        </p:tav>
                                        <p:tav tm="100000">
                                          <p:val>
                                            <p:strVal val="#ppt_h"/>
                                          </p:val>
                                        </p:tav>
                                      </p:tavLst>
                                    </p:anim>
                                    <p:animEffect transition="in" filter="fade">
                                      <p:cBhvr>
                                        <p:cTn id="180" dur="500"/>
                                        <p:tgtEl>
                                          <p:spTgt spid="29"/>
                                        </p:tgtEl>
                                      </p:cBhvr>
                                    </p:animEffect>
                                  </p:childTnLst>
                                </p:cTn>
                              </p:par>
                            </p:childTnLst>
                          </p:cTn>
                        </p:par>
                        <p:par>
                          <p:cTn id="181" fill="hold">
                            <p:stCondLst>
                              <p:cond delay="12774"/>
                            </p:stCondLst>
                            <p:childTnLst>
                              <p:par>
                                <p:cTn id="182" presetID="53" presetClass="entr" presetSubtype="16" fill="hold" grpId="0" nodeType="afterEffect">
                                  <p:stCondLst>
                                    <p:cond delay="0"/>
                                  </p:stCondLst>
                                  <p:iterate type="lt">
                                    <p:tmPct val="10000"/>
                                  </p:iterate>
                                  <p:childTnLst>
                                    <p:set>
                                      <p:cBhvr>
                                        <p:cTn id="183" dur="1" fill="hold">
                                          <p:stCondLst>
                                            <p:cond delay="0"/>
                                          </p:stCondLst>
                                        </p:cTn>
                                        <p:tgtEl>
                                          <p:spTgt spid="34"/>
                                        </p:tgtEl>
                                        <p:attrNameLst>
                                          <p:attrName>style.visibility</p:attrName>
                                        </p:attrNameLst>
                                      </p:cBhvr>
                                      <p:to>
                                        <p:strVal val="visible"/>
                                      </p:to>
                                    </p:set>
                                    <p:anim calcmode="lin" valueType="num">
                                      <p:cBhvr>
                                        <p:cTn id="184" dur="150" fill="hold"/>
                                        <p:tgtEl>
                                          <p:spTgt spid="34"/>
                                        </p:tgtEl>
                                        <p:attrNameLst>
                                          <p:attrName>ppt_w</p:attrName>
                                        </p:attrNameLst>
                                      </p:cBhvr>
                                      <p:tavLst>
                                        <p:tav tm="0">
                                          <p:val>
                                            <p:fltVal val="0"/>
                                          </p:val>
                                        </p:tav>
                                        <p:tav tm="100000">
                                          <p:val>
                                            <p:strVal val="#ppt_w"/>
                                          </p:val>
                                        </p:tav>
                                      </p:tavLst>
                                    </p:anim>
                                    <p:anim calcmode="lin" valueType="num">
                                      <p:cBhvr>
                                        <p:cTn id="185" dur="150" fill="hold"/>
                                        <p:tgtEl>
                                          <p:spTgt spid="34"/>
                                        </p:tgtEl>
                                        <p:attrNameLst>
                                          <p:attrName>ppt_h</p:attrName>
                                        </p:attrNameLst>
                                      </p:cBhvr>
                                      <p:tavLst>
                                        <p:tav tm="0">
                                          <p:val>
                                            <p:fltVal val="0"/>
                                          </p:val>
                                        </p:tav>
                                        <p:tav tm="100000">
                                          <p:val>
                                            <p:strVal val="#ppt_h"/>
                                          </p:val>
                                        </p:tav>
                                      </p:tavLst>
                                    </p:anim>
                                    <p:animEffect transition="in" filter="fade">
                                      <p:cBhvr>
                                        <p:cTn id="186" dur="1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P spid="19" grpId="0" animBg="1"/>
      <p:bldP spid="19" grpId="1" animBg="1"/>
      <p:bldP spid="19" grpId="2" animBg="1"/>
      <p:bldP spid="20" grpId="0" animBg="1"/>
      <p:bldP spid="20" grpId="1" animBg="1"/>
      <p:bldP spid="20" grpId="2" animBg="1"/>
      <p:bldP spid="22" grpId="0"/>
      <p:bldP spid="23" grpId="0"/>
      <p:bldP spid="24" grpId="0"/>
      <p:bldP spid="24" grpId="1"/>
      <p:bldP spid="24" grpId="2"/>
      <p:bldP spid="25" grpId="0"/>
      <p:bldP spid="26" grpId="0"/>
      <p:bldP spid="27" grpId="0"/>
      <p:bldP spid="28" grpId="0"/>
      <p:bldP spid="29" grpId="0"/>
      <p:bldP spid="30" grpId="0"/>
      <p:bldP spid="31" grpId="0"/>
      <p:bldP spid="32" grpId="0"/>
      <p:bldP spid="33" grpId="0"/>
      <p:bldP spid="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0" y="581892"/>
            <a:ext cx="9144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028691" y="164056"/>
            <a:ext cx="3086619" cy="415498"/>
          </a:xfrm>
          <a:prstGeom prst="rect">
            <a:avLst/>
          </a:prstGeom>
          <a:noFill/>
        </p:spPr>
        <p:txBody>
          <a:bodyPr wrap="square" rtlCol="0">
            <a:spAutoFit/>
          </a:bodyPr>
          <a:lstStyle/>
          <a:p>
            <a:r>
              <a:rPr lang="zh-CN" altLang="en-US" sz="2100" b="1">
                <a:solidFill>
                  <a:srgbClr val="000000"/>
                </a:solidFill>
                <a:cs typeface="+mn-ea"/>
                <a:sym typeface="+mn-lt"/>
              </a:rPr>
              <a:t>点击添加您的标题内容</a:t>
            </a:r>
          </a:p>
        </p:txBody>
      </p:sp>
      <p:sp>
        <p:nvSpPr>
          <p:cNvPr id="4" name="Freeform 67"/>
          <p:cNvSpPr/>
          <p:nvPr/>
        </p:nvSpPr>
        <p:spPr bwMode="gray">
          <a:xfrm>
            <a:off x="916199" y="1620468"/>
            <a:ext cx="1586664" cy="1205932"/>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solidFill>
            <a:srgbClr val="F8F8F8"/>
          </a:solidFill>
          <a:ln w="0">
            <a:solidFill>
              <a:srgbClr val="003366"/>
            </a:solidFill>
            <a:prstDash val="solid"/>
            <a:round/>
          </a:ln>
        </p:spPr>
        <p:txBody>
          <a:bodyPr/>
          <a:lstStyle/>
          <a:p>
            <a:endParaRPr lang="zh-CN" altLang="en-US" sz="1015">
              <a:solidFill>
                <a:prstClr val="black"/>
              </a:solidFill>
              <a:cs typeface="+mn-ea"/>
              <a:sym typeface="+mn-lt"/>
            </a:endParaRPr>
          </a:p>
        </p:txBody>
      </p:sp>
      <p:sp>
        <p:nvSpPr>
          <p:cNvPr id="5" name="Freeform 68"/>
          <p:cNvSpPr/>
          <p:nvPr/>
        </p:nvSpPr>
        <p:spPr bwMode="gray">
          <a:xfrm>
            <a:off x="916199" y="1620468"/>
            <a:ext cx="1586664" cy="1205932"/>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solidFill>
            <a:srgbClr val="F8F8F8"/>
          </a:solidFill>
          <a:ln w="6350">
            <a:solidFill>
              <a:srgbClr val="003366"/>
            </a:solidFill>
            <a:prstDash val="solid"/>
            <a:round/>
          </a:ln>
        </p:spPr>
        <p:txBody>
          <a:bodyPr/>
          <a:lstStyle/>
          <a:p>
            <a:endParaRPr lang="zh-CN" altLang="en-US" sz="1015">
              <a:solidFill>
                <a:prstClr val="black"/>
              </a:solidFill>
              <a:cs typeface="+mn-ea"/>
              <a:sym typeface="+mn-lt"/>
            </a:endParaRPr>
          </a:p>
        </p:txBody>
      </p:sp>
      <p:sp>
        <p:nvSpPr>
          <p:cNvPr id="6" name="Freeform 69"/>
          <p:cNvSpPr/>
          <p:nvPr/>
        </p:nvSpPr>
        <p:spPr bwMode="gray">
          <a:xfrm>
            <a:off x="1107236" y="2763767"/>
            <a:ext cx="1536782" cy="829078"/>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solidFill>
            <a:srgbClr val="F8F8F8"/>
          </a:solidFill>
          <a:ln w="0">
            <a:solidFill>
              <a:srgbClr val="003366"/>
            </a:solidFill>
            <a:prstDash val="solid"/>
            <a:round/>
          </a:ln>
        </p:spPr>
        <p:txBody>
          <a:bodyPr/>
          <a:lstStyle/>
          <a:p>
            <a:endParaRPr lang="zh-CN" altLang="en-US" sz="1015">
              <a:solidFill>
                <a:prstClr val="black"/>
              </a:solidFill>
              <a:cs typeface="+mn-ea"/>
              <a:sym typeface="+mn-lt"/>
            </a:endParaRPr>
          </a:p>
        </p:txBody>
      </p:sp>
      <p:sp>
        <p:nvSpPr>
          <p:cNvPr id="7" name="Freeform 70"/>
          <p:cNvSpPr/>
          <p:nvPr/>
        </p:nvSpPr>
        <p:spPr bwMode="gray">
          <a:xfrm>
            <a:off x="1107236" y="2763767"/>
            <a:ext cx="1536782" cy="829078"/>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solidFill>
            <a:srgbClr val="F8F8F8"/>
          </a:solidFill>
          <a:ln w="6350">
            <a:solidFill>
              <a:srgbClr val="003366"/>
            </a:solidFill>
            <a:prstDash val="solid"/>
            <a:round/>
          </a:ln>
        </p:spPr>
        <p:txBody>
          <a:bodyPr/>
          <a:lstStyle/>
          <a:p>
            <a:endParaRPr lang="zh-CN" altLang="en-US" sz="1015">
              <a:solidFill>
                <a:prstClr val="black"/>
              </a:solidFill>
              <a:cs typeface="+mn-ea"/>
              <a:sym typeface="+mn-lt"/>
            </a:endParaRPr>
          </a:p>
        </p:txBody>
      </p:sp>
      <p:sp>
        <p:nvSpPr>
          <p:cNvPr id="8" name="Freeform 71"/>
          <p:cNvSpPr/>
          <p:nvPr/>
        </p:nvSpPr>
        <p:spPr bwMode="gray">
          <a:xfrm>
            <a:off x="2502864" y="3484565"/>
            <a:ext cx="717448" cy="736722"/>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solidFill>
            <a:srgbClr val="F8F8F8"/>
          </a:solidFill>
          <a:ln w="0">
            <a:solidFill>
              <a:srgbClr val="003366"/>
            </a:solidFill>
            <a:prstDash val="solid"/>
            <a:round/>
          </a:ln>
        </p:spPr>
        <p:txBody>
          <a:bodyPr/>
          <a:lstStyle/>
          <a:p>
            <a:endParaRPr lang="zh-CN" altLang="en-US" sz="1015">
              <a:solidFill>
                <a:prstClr val="black"/>
              </a:solidFill>
              <a:cs typeface="+mn-ea"/>
              <a:sym typeface="+mn-lt"/>
            </a:endParaRPr>
          </a:p>
        </p:txBody>
      </p:sp>
      <p:sp>
        <p:nvSpPr>
          <p:cNvPr id="9" name="Freeform 72"/>
          <p:cNvSpPr/>
          <p:nvPr/>
        </p:nvSpPr>
        <p:spPr bwMode="gray">
          <a:xfrm>
            <a:off x="2502864" y="3484565"/>
            <a:ext cx="717448" cy="736722"/>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solidFill>
            <a:srgbClr val="F8F8F8"/>
          </a:solidFill>
          <a:ln w="6350">
            <a:solidFill>
              <a:srgbClr val="003366"/>
            </a:solidFill>
            <a:prstDash val="solid"/>
            <a:round/>
          </a:ln>
        </p:spPr>
        <p:txBody>
          <a:bodyPr/>
          <a:lstStyle/>
          <a:p>
            <a:endParaRPr lang="zh-CN" altLang="en-US" sz="1015">
              <a:solidFill>
                <a:prstClr val="black"/>
              </a:solidFill>
              <a:cs typeface="+mn-ea"/>
              <a:sym typeface="+mn-lt"/>
            </a:endParaRPr>
          </a:p>
        </p:txBody>
      </p:sp>
      <p:sp>
        <p:nvSpPr>
          <p:cNvPr id="10" name="Freeform 73"/>
          <p:cNvSpPr/>
          <p:nvPr/>
        </p:nvSpPr>
        <p:spPr bwMode="gray">
          <a:xfrm>
            <a:off x="3075973" y="3714924"/>
            <a:ext cx="632543" cy="458594"/>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solidFill>
            <a:srgbClr val="F8F8F8"/>
          </a:solidFill>
          <a:ln w="0">
            <a:solidFill>
              <a:srgbClr val="003366"/>
            </a:solidFill>
            <a:prstDash val="solid"/>
            <a:round/>
          </a:ln>
        </p:spPr>
        <p:txBody>
          <a:bodyPr/>
          <a:lstStyle/>
          <a:p>
            <a:endParaRPr lang="zh-CN" altLang="en-US" sz="1015">
              <a:solidFill>
                <a:prstClr val="black"/>
              </a:solidFill>
              <a:cs typeface="+mn-ea"/>
              <a:sym typeface="+mn-lt"/>
            </a:endParaRPr>
          </a:p>
        </p:txBody>
      </p:sp>
      <p:sp>
        <p:nvSpPr>
          <p:cNvPr id="11" name="Freeform 74"/>
          <p:cNvSpPr/>
          <p:nvPr/>
        </p:nvSpPr>
        <p:spPr bwMode="gray">
          <a:xfrm>
            <a:off x="3075973" y="3714924"/>
            <a:ext cx="632543" cy="458594"/>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noFill/>
          <a:ln w="6350">
            <a:solidFill>
              <a:srgbClr val="003366"/>
            </a:solidFill>
            <a:prstDash val="solid"/>
            <a:round/>
          </a:ln>
        </p:spPr>
        <p:txBody>
          <a:bodyPr/>
          <a:lstStyle/>
          <a:p>
            <a:endParaRPr lang="zh-CN" altLang="en-US" sz="1015">
              <a:solidFill>
                <a:prstClr val="black"/>
              </a:solidFill>
              <a:cs typeface="+mn-ea"/>
              <a:sym typeface="+mn-lt"/>
            </a:endParaRPr>
          </a:p>
        </p:txBody>
      </p:sp>
      <p:sp>
        <p:nvSpPr>
          <p:cNvPr id="12" name="Freeform 75"/>
          <p:cNvSpPr/>
          <p:nvPr/>
        </p:nvSpPr>
        <p:spPr bwMode="gray">
          <a:xfrm>
            <a:off x="3459107" y="4292413"/>
            <a:ext cx="206957" cy="182588"/>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solidFill>
            <a:srgbClr val="F8F8F8"/>
          </a:solidFill>
          <a:ln w="0">
            <a:solidFill>
              <a:srgbClr val="003366"/>
            </a:solidFill>
            <a:prstDash val="solid"/>
            <a:round/>
          </a:ln>
        </p:spPr>
        <p:txBody>
          <a:bodyPr/>
          <a:lstStyle/>
          <a:p>
            <a:endParaRPr lang="zh-CN" altLang="en-US" sz="1015">
              <a:solidFill>
                <a:prstClr val="black"/>
              </a:solidFill>
              <a:cs typeface="+mn-ea"/>
              <a:sym typeface="+mn-lt"/>
            </a:endParaRPr>
          </a:p>
        </p:txBody>
      </p:sp>
      <p:sp>
        <p:nvSpPr>
          <p:cNvPr id="13" name="Freeform 76"/>
          <p:cNvSpPr/>
          <p:nvPr/>
        </p:nvSpPr>
        <p:spPr bwMode="gray">
          <a:xfrm>
            <a:off x="3459107" y="4292413"/>
            <a:ext cx="206957" cy="182588"/>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solidFill>
            <a:srgbClr val="F8F8F8"/>
          </a:solidFill>
          <a:ln w="6350">
            <a:solidFill>
              <a:srgbClr val="003366"/>
            </a:solidFill>
            <a:prstDash val="solid"/>
            <a:round/>
          </a:ln>
        </p:spPr>
        <p:txBody>
          <a:bodyPr/>
          <a:lstStyle/>
          <a:p>
            <a:endParaRPr lang="zh-CN" altLang="en-US" sz="1015">
              <a:solidFill>
                <a:prstClr val="black"/>
              </a:solidFill>
              <a:cs typeface="+mn-ea"/>
              <a:sym typeface="+mn-lt"/>
            </a:endParaRPr>
          </a:p>
        </p:txBody>
      </p:sp>
      <p:sp>
        <p:nvSpPr>
          <p:cNvPr id="14" name="Freeform 77"/>
          <p:cNvSpPr/>
          <p:nvPr/>
        </p:nvSpPr>
        <p:spPr bwMode="gray">
          <a:xfrm>
            <a:off x="3535522" y="3768001"/>
            <a:ext cx="598581" cy="509549"/>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solidFill>
            <a:srgbClr val="F8F8F8"/>
          </a:solidFill>
          <a:ln w="0">
            <a:solidFill>
              <a:srgbClr val="003366"/>
            </a:solidFill>
            <a:prstDash val="solid"/>
            <a:round/>
          </a:ln>
        </p:spPr>
        <p:txBody>
          <a:bodyPr/>
          <a:lstStyle/>
          <a:p>
            <a:endParaRPr lang="zh-CN" altLang="en-US" sz="1015">
              <a:solidFill>
                <a:prstClr val="black"/>
              </a:solidFill>
              <a:cs typeface="+mn-ea"/>
              <a:sym typeface="+mn-lt"/>
            </a:endParaRPr>
          </a:p>
        </p:txBody>
      </p:sp>
      <p:sp>
        <p:nvSpPr>
          <p:cNvPr id="15" name="Freeform 78"/>
          <p:cNvSpPr/>
          <p:nvPr/>
        </p:nvSpPr>
        <p:spPr bwMode="gray">
          <a:xfrm>
            <a:off x="3535522" y="3768001"/>
            <a:ext cx="598581" cy="509549"/>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4"/>
          </a:solidFill>
          <a:ln w="6350">
            <a:solidFill>
              <a:srgbClr val="003366"/>
            </a:solidFill>
            <a:prstDash val="solid"/>
            <a:round/>
          </a:ln>
        </p:spPr>
        <p:txBody>
          <a:bodyPr/>
          <a:lstStyle/>
          <a:p>
            <a:endParaRPr lang="zh-CN" altLang="en-US" sz="1015">
              <a:solidFill>
                <a:prstClr val="black"/>
              </a:solidFill>
              <a:cs typeface="+mn-ea"/>
              <a:sym typeface="+mn-lt"/>
            </a:endParaRPr>
          </a:p>
        </p:txBody>
      </p:sp>
      <p:sp>
        <p:nvSpPr>
          <p:cNvPr id="16" name="Freeform 79"/>
          <p:cNvSpPr/>
          <p:nvPr/>
        </p:nvSpPr>
        <p:spPr bwMode="gray">
          <a:xfrm>
            <a:off x="4010990" y="3460150"/>
            <a:ext cx="332192" cy="438424"/>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solidFill>
            <a:srgbClr val="F8F8F8"/>
          </a:solidFill>
          <a:ln w="0">
            <a:solidFill>
              <a:srgbClr val="003366"/>
            </a:solidFill>
            <a:prstDash val="solid"/>
            <a:round/>
          </a:ln>
        </p:spPr>
        <p:txBody>
          <a:bodyPr/>
          <a:lstStyle/>
          <a:p>
            <a:endParaRPr lang="zh-CN" altLang="en-US" sz="1015">
              <a:solidFill>
                <a:prstClr val="black"/>
              </a:solidFill>
              <a:cs typeface="+mn-ea"/>
              <a:sym typeface="+mn-lt"/>
            </a:endParaRPr>
          </a:p>
        </p:txBody>
      </p:sp>
      <p:sp>
        <p:nvSpPr>
          <p:cNvPr id="17" name="Freeform 80"/>
          <p:cNvSpPr/>
          <p:nvPr/>
        </p:nvSpPr>
        <p:spPr bwMode="gray">
          <a:xfrm>
            <a:off x="4010990" y="3460150"/>
            <a:ext cx="332192" cy="438424"/>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noFill/>
          <a:ln w="6350">
            <a:solidFill>
              <a:srgbClr val="003366"/>
            </a:solidFill>
            <a:prstDash val="solid"/>
            <a:round/>
          </a:ln>
        </p:spPr>
        <p:txBody>
          <a:bodyPr/>
          <a:lstStyle/>
          <a:p>
            <a:endParaRPr lang="zh-CN" altLang="en-US" sz="1015">
              <a:solidFill>
                <a:prstClr val="black"/>
              </a:solidFill>
              <a:cs typeface="+mn-ea"/>
              <a:sym typeface="+mn-lt"/>
            </a:endParaRPr>
          </a:p>
        </p:txBody>
      </p:sp>
      <p:sp>
        <p:nvSpPr>
          <p:cNvPr id="18" name="Freeform 81"/>
          <p:cNvSpPr/>
          <p:nvPr/>
        </p:nvSpPr>
        <p:spPr bwMode="gray">
          <a:xfrm>
            <a:off x="4127735" y="3189452"/>
            <a:ext cx="300352" cy="337576"/>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solidFill>
            <a:srgbClr val="F8F8F8"/>
          </a:solidFill>
          <a:ln w="0">
            <a:solidFill>
              <a:srgbClr val="003366"/>
            </a:solidFill>
            <a:prstDash val="solid"/>
            <a:round/>
          </a:ln>
        </p:spPr>
        <p:txBody>
          <a:bodyPr/>
          <a:lstStyle/>
          <a:p>
            <a:endParaRPr lang="zh-CN" altLang="en-US" sz="1015">
              <a:solidFill>
                <a:prstClr val="black"/>
              </a:solidFill>
              <a:cs typeface="+mn-ea"/>
              <a:sym typeface="+mn-lt"/>
            </a:endParaRPr>
          </a:p>
        </p:txBody>
      </p:sp>
      <p:sp>
        <p:nvSpPr>
          <p:cNvPr id="19" name="Freeform 82"/>
          <p:cNvSpPr/>
          <p:nvPr/>
        </p:nvSpPr>
        <p:spPr bwMode="gray">
          <a:xfrm>
            <a:off x="4127735" y="3189452"/>
            <a:ext cx="300352" cy="337576"/>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F8F8F8"/>
          </a:solidFill>
          <a:ln w="6350">
            <a:solidFill>
              <a:srgbClr val="003366"/>
            </a:solidFill>
            <a:prstDash val="solid"/>
            <a:round/>
          </a:ln>
        </p:spPr>
        <p:txBody>
          <a:bodyPr/>
          <a:lstStyle/>
          <a:p>
            <a:endParaRPr lang="zh-CN" altLang="en-US" sz="1015">
              <a:solidFill>
                <a:prstClr val="black"/>
              </a:solidFill>
              <a:cs typeface="+mn-ea"/>
              <a:sym typeface="+mn-lt"/>
            </a:endParaRPr>
          </a:p>
        </p:txBody>
      </p:sp>
      <p:sp>
        <p:nvSpPr>
          <p:cNvPr id="20" name="Freeform 83"/>
          <p:cNvSpPr/>
          <p:nvPr/>
        </p:nvSpPr>
        <p:spPr bwMode="gray">
          <a:xfrm>
            <a:off x="3996132" y="2850815"/>
            <a:ext cx="406484" cy="36093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solidFill>
            <a:srgbClr val="F8F8F8"/>
          </a:solidFill>
          <a:ln w="0">
            <a:solidFill>
              <a:srgbClr val="003366"/>
            </a:solidFill>
            <a:prstDash val="solid"/>
            <a:round/>
          </a:ln>
        </p:spPr>
        <p:txBody>
          <a:bodyPr/>
          <a:lstStyle/>
          <a:p>
            <a:endParaRPr lang="zh-CN" altLang="en-US" sz="1015">
              <a:solidFill>
                <a:prstClr val="black"/>
              </a:solidFill>
              <a:cs typeface="+mn-ea"/>
              <a:sym typeface="+mn-lt"/>
            </a:endParaRPr>
          </a:p>
        </p:txBody>
      </p:sp>
      <p:sp>
        <p:nvSpPr>
          <p:cNvPr id="21" name="Freeform 84"/>
          <p:cNvSpPr/>
          <p:nvPr/>
        </p:nvSpPr>
        <p:spPr bwMode="gray">
          <a:xfrm>
            <a:off x="3996132" y="2850815"/>
            <a:ext cx="406484" cy="36093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solidFill>
            <a:srgbClr val="F8F8F8"/>
          </a:solidFill>
          <a:ln w="6350">
            <a:solidFill>
              <a:srgbClr val="003366"/>
            </a:solidFill>
            <a:prstDash val="solid"/>
            <a:round/>
          </a:ln>
        </p:spPr>
        <p:txBody>
          <a:bodyPr/>
          <a:lstStyle/>
          <a:p>
            <a:endParaRPr lang="zh-CN" altLang="en-US" sz="1015">
              <a:solidFill>
                <a:prstClr val="black"/>
              </a:solidFill>
              <a:cs typeface="+mn-ea"/>
              <a:sym typeface="+mn-lt"/>
            </a:endParaRPr>
          </a:p>
        </p:txBody>
      </p:sp>
      <p:sp>
        <p:nvSpPr>
          <p:cNvPr id="22" name="Freeform 85"/>
          <p:cNvSpPr/>
          <p:nvPr/>
        </p:nvSpPr>
        <p:spPr bwMode="gray">
          <a:xfrm>
            <a:off x="4235989" y="3116205"/>
            <a:ext cx="61556" cy="81740"/>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5"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solidFill>
            <a:srgbClr val="F8F8F8"/>
          </a:solidFill>
          <a:ln w="0">
            <a:solidFill>
              <a:srgbClr val="003366"/>
            </a:solidFill>
            <a:prstDash val="solid"/>
            <a:round/>
          </a:ln>
        </p:spPr>
        <p:txBody>
          <a:bodyPr/>
          <a:lstStyle/>
          <a:p>
            <a:endParaRPr lang="zh-CN" altLang="en-US" sz="1015">
              <a:solidFill>
                <a:prstClr val="black"/>
              </a:solidFill>
              <a:cs typeface="+mn-ea"/>
              <a:sym typeface="+mn-lt"/>
            </a:endParaRPr>
          </a:p>
        </p:txBody>
      </p:sp>
      <p:sp>
        <p:nvSpPr>
          <p:cNvPr id="23" name="Freeform 86"/>
          <p:cNvSpPr/>
          <p:nvPr/>
        </p:nvSpPr>
        <p:spPr bwMode="gray">
          <a:xfrm>
            <a:off x="4235989" y="3116205"/>
            <a:ext cx="61556" cy="81740"/>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5"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solidFill>
            <a:srgbClr val="F8F8F8"/>
          </a:solidFill>
          <a:ln w="6350">
            <a:solidFill>
              <a:srgbClr val="003366"/>
            </a:solidFill>
            <a:prstDash val="solid"/>
            <a:round/>
          </a:ln>
        </p:spPr>
        <p:txBody>
          <a:bodyPr/>
          <a:lstStyle/>
          <a:p>
            <a:endParaRPr lang="zh-CN" altLang="en-US" sz="1015">
              <a:solidFill>
                <a:prstClr val="black"/>
              </a:solidFill>
              <a:cs typeface="+mn-ea"/>
              <a:sym typeface="+mn-lt"/>
            </a:endParaRPr>
          </a:p>
        </p:txBody>
      </p:sp>
      <p:sp>
        <p:nvSpPr>
          <p:cNvPr id="24" name="Freeform 87"/>
          <p:cNvSpPr/>
          <p:nvPr/>
        </p:nvSpPr>
        <p:spPr bwMode="gray">
          <a:xfrm>
            <a:off x="4093773" y="3001556"/>
            <a:ext cx="39269" cy="33970"/>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2">
                <a:moveTo>
                  <a:pt x="0" y="45"/>
                </a:moveTo>
                <a:lnTo>
                  <a:pt x="33" y="0"/>
                </a:lnTo>
                <a:lnTo>
                  <a:pt x="73" y="14"/>
                </a:lnTo>
                <a:lnTo>
                  <a:pt x="75" y="49"/>
                </a:lnTo>
                <a:lnTo>
                  <a:pt x="32" y="63"/>
                </a:lnTo>
                <a:lnTo>
                  <a:pt x="0" y="45"/>
                </a:lnTo>
                <a:close/>
              </a:path>
            </a:pathLst>
          </a:custGeom>
          <a:solidFill>
            <a:srgbClr val="F8F8F8"/>
          </a:solidFill>
          <a:ln w="0">
            <a:solidFill>
              <a:srgbClr val="003366"/>
            </a:solidFill>
            <a:prstDash val="solid"/>
            <a:round/>
          </a:ln>
        </p:spPr>
        <p:txBody>
          <a:bodyPr/>
          <a:lstStyle/>
          <a:p>
            <a:endParaRPr lang="zh-CN" altLang="en-US" sz="1015">
              <a:solidFill>
                <a:prstClr val="black"/>
              </a:solidFill>
              <a:cs typeface="+mn-ea"/>
              <a:sym typeface="+mn-lt"/>
            </a:endParaRPr>
          </a:p>
        </p:txBody>
      </p:sp>
      <p:sp>
        <p:nvSpPr>
          <p:cNvPr id="25" name="Freeform 88"/>
          <p:cNvSpPr/>
          <p:nvPr/>
        </p:nvSpPr>
        <p:spPr bwMode="gray">
          <a:xfrm>
            <a:off x="4093773" y="3001556"/>
            <a:ext cx="39269" cy="33970"/>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2">
                <a:moveTo>
                  <a:pt x="0" y="45"/>
                </a:moveTo>
                <a:lnTo>
                  <a:pt x="33" y="0"/>
                </a:lnTo>
                <a:lnTo>
                  <a:pt x="73" y="14"/>
                </a:lnTo>
                <a:lnTo>
                  <a:pt x="75" y="49"/>
                </a:lnTo>
                <a:lnTo>
                  <a:pt x="32" y="63"/>
                </a:lnTo>
                <a:lnTo>
                  <a:pt x="0" y="45"/>
                </a:lnTo>
              </a:path>
            </a:pathLst>
          </a:custGeom>
          <a:solidFill>
            <a:srgbClr val="F8F8F8"/>
          </a:solidFill>
          <a:ln w="6350">
            <a:solidFill>
              <a:srgbClr val="003366"/>
            </a:solidFill>
            <a:prstDash val="solid"/>
            <a:round/>
          </a:ln>
        </p:spPr>
        <p:txBody>
          <a:bodyPr/>
          <a:lstStyle/>
          <a:p>
            <a:endParaRPr lang="zh-CN" altLang="en-US" sz="1015">
              <a:solidFill>
                <a:prstClr val="black"/>
              </a:solidFill>
              <a:cs typeface="+mn-ea"/>
              <a:sym typeface="+mn-lt"/>
            </a:endParaRPr>
          </a:p>
        </p:txBody>
      </p:sp>
      <p:sp>
        <p:nvSpPr>
          <p:cNvPr id="26" name="Freeform 89"/>
          <p:cNvSpPr/>
          <p:nvPr/>
        </p:nvSpPr>
        <p:spPr bwMode="gray">
          <a:xfrm>
            <a:off x="4151083" y="3019602"/>
            <a:ext cx="39269" cy="55201"/>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solidFill>
            <a:srgbClr val="F8F8F8"/>
          </a:solidFill>
          <a:ln w="0">
            <a:solidFill>
              <a:srgbClr val="003366"/>
            </a:solidFill>
            <a:prstDash val="solid"/>
            <a:round/>
          </a:ln>
        </p:spPr>
        <p:txBody>
          <a:bodyPr/>
          <a:lstStyle/>
          <a:p>
            <a:endParaRPr lang="zh-CN" altLang="en-US" sz="1015">
              <a:solidFill>
                <a:prstClr val="black"/>
              </a:solidFill>
              <a:cs typeface="+mn-ea"/>
              <a:sym typeface="+mn-lt"/>
            </a:endParaRPr>
          </a:p>
        </p:txBody>
      </p:sp>
      <p:sp>
        <p:nvSpPr>
          <p:cNvPr id="27" name="Freeform 90"/>
          <p:cNvSpPr/>
          <p:nvPr/>
        </p:nvSpPr>
        <p:spPr bwMode="gray">
          <a:xfrm>
            <a:off x="4151083" y="3019602"/>
            <a:ext cx="39269" cy="55201"/>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solidFill>
            <a:srgbClr val="F8F8F8"/>
          </a:solidFill>
          <a:ln w="6350">
            <a:solidFill>
              <a:srgbClr val="003366"/>
            </a:solidFill>
            <a:prstDash val="solid"/>
            <a:round/>
          </a:ln>
        </p:spPr>
        <p:txBody>
          <a:bodyPr/>
          <a:lstStyle/>
          <a:p>
            <a:endParaRPr lang="zh-CN" altLang="en-US" sz="1015">
              <a:solidFill>
                <a:prstClr val="black"/>
              </a:solidFill>
              <a:cs typeface="+mn-ea"/>
              <a:sym typeface="+mn-lt"/>
            </a:endParaRPr>
          </a:p>
        </p:txBody>
      </p:sp>
      <p:sp>
        <p:nvSpPr>
          <p:cNvPr id="28" name="Freeform 91"/>
          <p:cNvSpPr/>
          <p:nvPr/>
        </p:nvSpPr>
        <p:spPr bwMode="gray">
          <a:xfrm>
            <a:off x="3814647" y="2587547"/>
            <a:ext cx="523228" cy="351377"/>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6"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solidFill>
            <a:srgbClr val="F8F8F8"/>
          </a:solidFill>
          <a:ln w="0">
            <a:solidFill>
              <a:srgbClr val="003366"/>
            </a:solidFill>
            <a:prstDash val="solid"/>
            <a:round/>
          </a:ln>
        </p:spPr>
        <p:txBody>
          <a:bodyPr/>
          <a:lstStyle/>
          <a:p>
            <a:endParaRPr lang="zh-CN" altLang="en-US" sz="1015">
              <a:solidFill>
                <a:prstClr val="black"/>
              </a:solidFill>
              <a:cs typeface="+mn-ea"/>
              <a:sym typeface="+mn-lt"/>
            </a:endParaRPr>
          </a:p>
        </p:txBody>
      </p:sp>
      <p:sp>
        <p:nvSpPr>
          <p:cNvPr id="29" name="Freeform 92"/>
          <p:cNvSpPr/>
          <p:nvPr/>
        </p:nvSpPr>
        <p:spPr bwMode="gray">
          <a:xfrm>
            <a:off x="3814647" y="2587547"/>
            <a:ext cx="523228" cy="351377"/>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6"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F8F8F8"/>
          </a:solidFill>
          <a:ln w="6350">
            <a:solidFill>
              <a:srgbClr val="003366"/>
            </a:solidFill>
            <a:prstDash val="solid"/>
            <a:round/>
          </a:ln>
        </p:spPr>
        <p:txBody>
          <a:bodyPr/>
          <a:lstStyle/>
          <a:p>
            <a:endParaRPr lang="zh-CN" altLang="en-US" sz="1015">
              <a:solidFill>
                <a:prstClr val="black"/>
              </a:solidFill>
              <a:cs typeface="+mn-ea"/>
              <a:sym typeface="+mn-lt"/>
            </a:endParaRPr>
          </a:p>
        </p:txBody>
      </p:sp>
      <p:sp>
        <p:nvSpPr>
          <p:cNvPr id="30" name="Freeform 93"/>
          <p:cNvSpPr/>
          <p:nvPr/>
        </p:nvSpPr>
        <p:spPr bwMode="gray">
          <a:xfrm>
            <a:off x="3677737" y="2195833"/>
            <a:ext cx="424526" cy="615704"/>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solidFill>
            <a:srgbClr val="F8F8F8"/>
          </a:solidFill>
          <a:ln w="0">
            <a:solidFill>
              <a:srgbClr val="003366"/>
            </a:solidFill>
            <a:prstDash val="solid"/>
            <a:round/>
          </a:ln>
        </p:spPr>
        <p:txBody>
          <a:bodyPr/>
          <a:lstStyle/>
          <a:p>
            <a:endParaRPr lang="zh-CN" altLang="en-US" sz="1015">
              <a:solidFill>
                <a:prstClr val="black"/>
              </a:solidFill>
              <a:cs typeface="+mn-ea"/>
              <a:sym typeface="+mn-lt"/>
            </a:endParaRPr>
          </a:p>
        </p:txBody>
      </p:sp>
      <p:sp>
        <p:nvSpPr>
          <p:cNvPr id="31" name="Freeform 94"/>
          <p:cNvSpPr/>
          <p:nvPr/>
        </p:nvSpPr>
        <p:spPr bwMode="gray">
          <a:xfrm>
            <a:off x="3677737" y="2195833"/>
            <a:ext cx="424526" cy="615704"/>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solidFill>
            <a:srgbClr val="F8F8F8"/>
          </a:solidFill>
          <a:ln w="6350">
            <a:solidFill>
              <a:srgbClr val="003366"/>
            </a:solidFill>
            <a:prstDash val="solid"/>
            <a:round/>
          </a:ln>
        </p:spPr>
        <p:txBody>
          <a:bodyPr/>
          <a:lstStyle/>
          <a:p>
            <a:endParaRPr lang="zh-CN" altLang="en-US" sz="1015">
              <a:solidFill>
                <a:prstClr val="black"/>
              </a:solidFill>
              <a:cs typeface="+mn-ea"/>
              <a:sym typeface="+mn-lt"/>
            </a:endParaRPr>
          </a:p>
        </p:txBody>
      </p:sp>
      <p:sp>
        <p:nvSpPr>
          <p:cNvPr id="32" name="Freeform 95"/>
          <p:cNvSpPr/>
          <p:nvPr/>
        </p:nvSpPr>
        <p:spPr bwMode="gray">
          <a:xfrm>
            <a:off x="3802973" y="2351881"/>
            <a:ext cx="128419" cy="148619"/>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1"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solidFill>
            <a:srgbClr val="F8F8F8"/>
          </a:solidFill>
          <a:ln w="0">
            <a:solidFill>
              <a:srgbClr val="003366"/>
            </a:solidFill>
            <a:prstDash val="solid"/>
            <a:round/>
          </a:ln>
        </p:spPr>
        <p:txBody>
          <a:bodyPr/>
          <a:lstStyle/>
          <a:p>
            <a:endParaRPr lang="zh-CN" altLang="en-US" sz="1015">
              <a:solidFill>
                <a:prstClr val="black"/>
              </a:solidFill>
              <a:cs typeface="+mn-ea"/>
              <a:sym typeface="+mn-lt"/>
            </a:endParaRPr>
          </a:p>
        </p:txBody>
      </p:sp>
      <p:sp>
        <p:nvSpPr>
          <p:cNvPr id="33" name="Freeform 96"/>
          <p:cNvSpPr/>
          <p:nvPr/>
        </p:nvSpPr>
        <p:spPr bwMode="gray">
          <a:xfrm>
            <a:off x="3802973" y="2351881"/>
            <a:ext cx="128419" cy="148619"/>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1"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solidFill>
            <a:schemeClr val="accent2"/>
          </a:solidFill>
          <a:ln w="6350">
            <a:solidFill>
              <a:srgbClr val="003366"/>
            </a:solidFill>
            <a:prstDash val="solid"/>
            <a:round/>
          </a:ln>
        </p:spPr>
        <p:txBody>
          <a:bodyPr/>
          <a:lstStyle/>
          <a:p>
            <a:endParaRPr lang="zh-CN" altLang="en-US" sz="1015">
              <a:solidFill>
                <a:prstClr val="black"/>
              </a:solidFill>
              <a:cs typeface="+mn-ea"/>
              <a:sym typeface="+mn-lt"/>
            </a:endParaRPr>
          </a:p>
        </p:txBody>
      </p:sp>
      <p:sp>
        <p:nvSpPr>
          <p:cNvPr id="34" name="Freeform 97"/>
          <p:cNvSpPr/>
          <p:nvPr/>
        </p:nvSpPr>
        <p:spPr bwMode="gray">
          <a:xfrm>
            <a:off x="3895308" y="2442114"/>
            <a:ext cx="91273" cy="122079"/>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solidFill>
            <a:srgbClr val="F8F8F8"/>
          </a:solidFill>
          <a:ln w="0">
            <a:solidFill>
              <a:srgbClr val="003366"/>
            </a:solidFill>
            <a:prstDash val="solid"/>
            <a:round/>
          </a:ln>
        </p:spPr>
        <p:txBody>
          <a:bodyPr/>
          <a:lstStyle/>
          <a:p>
            <a:endParaRPr lang="zh-CN" altLang="en-US" sz="1015">
              <a:solidFill>
                <a:prstClr val="black"/>
              </a:solidFill>
              <a:cs typeface="+mn-ea"/>
              <a:sym typeface="+mn-lt"/>
            </a:endParaRPr>
          </a:p>
        </p:txBody>
      </p:sp>
      <p:sp>
        <p:nvSpPr>
          <p:cNvPr id="35" name="Freeform 98"/>
          <p:cNvSpPr/>
          <p:nvPr/>
        </p:nvSpPr>
        <p:spPr bwMode="gray">
          <a:xfrm>
            <a:off x="3895308" y="2442114"/>
            <a:ext cx="91273" cy="122079"/>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solidFill>
            <a:srgbClr val="F8F8F8"/>
          </a:solidFill>
          <a:ln w="6350">
            <a:solidFill>
              <a:srgbClr val="003366"/>
            </a:solidFill>
            <a:prstDash val="solid"/>
            <a:round/>
          </a:ln>
        </p:spPr>
        <p:txBody>
          <a:bodyPr/>
          <a:lstStyle/>
          <a:p>
            <a:endParaRPr lang="zh-CN" altLang="en-US" sz="1015">
              <a:solidFill>
                <a:prstClr val="black"/>
              </a:solidFill>
              <a:cs typeface="+mn-ea"/>
              <a:sym typeface="+mn-lt"/>
            </a:endParaRPr>
          </a:p>
        </p:txBody>
      </p:sp>
      <p:sp>
        <p:nvSpPr>
          <p:cNvPr id="36" name="Freeform 99"/>
          <p:cNvSpPr/>
          <p:nvPr/>
        </p:nvSpPr>
        <p:spPr bwMode="gray">
          <a:xfrm>
            <a:off x="4018420" y="2048276"/>
            <a:ext cx="456365" cy="45540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solidFill>
            <a:srgbClr val="0070C0"/>
          </a:solidFill>
          <a:ln w="0">
            <a:solidFill>
              <a:srgbClr val="003366"/>
            </a:solidFill>
            <a:prstDash val="solid"/>
            <a:round/>
          </a:ln>
        </p:spPr>
        <p:txBody>
          <a:bodyPr/>
          <a:lstStyle/>
          <a:p>
            <a:endParaRPr lang="zh-CN" altLang="en-US" sz="1015">
              <a:solidFill>
                <a:prstClr val="black"/>
              </a:solidFill>
              <a:cs typeface="+mn-ea"/>
              <a:sym typeface="+mn-lt"/>
            </a:endParaRPr>
          </a:p>
        </p:txBody>
      </p:sp>
      <p:sp>
        <p:nvSpPr>
          <p:cNvPr id="37" name="Freeform 100"/>
          <p:cNvSpPr/>
          <p:nvPr/>
        </p:nvSpPr>
        <p:spPr bwMode="gray">
          <a:xfrm>
            <a:off x="4018420" y="2048276"/>
            <a:ext cx="456365" cy="45540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noFill/>
          <a:ln w="6350">
            <a:solidFill>
              <a:srgbClr val="003366"/>
            </a:solidFill>
            <a:prstDash val="solid"/>
            <a:round/>
          </a:ln>
        </p:spPr>
        <p:txBody>
          <a:bodyPr/>
          <a:lstStyle/>
          <a:p>
            <a:endParaRPr lang="zh-CN" altLang="en-US" sz="1015">
              <a:solidFill>
                <a:prstClr val="black"/>
              </a:solidFill>
              <a:cs typeface="+mn-ea"/>
              <a:sym typeface="+mn-lt"/>
            </a:endParaRPr>
          </a:p>
        </p:txBody>
      </p:sp>
      <p:sp>
        <p:nvSpPr>
          <p:cNvPr id="38" name="Freeform 101"/>
          <p:cNvSpPr/>
          <p:nvPr/>
        </p:nvSpPr>
        <p:spPr bwMode="gray">
          <a:xfrm>
            <a:off x="4119245" y="1792440"/>
            <a:ext cx="668628" cy="457532"/>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solidFill>
            <a:srgbClr val="F8F8F8"/>
          </a:solidFill>
          <a:ln w="0">
            <a:solidFill>
              <a:srgbClr val="003366"/>
            </a:solidFill>
            <a:prstDash val="solid"/>
            <a:round/>
          </a:ln>
        </p:spPr>
        <p:txBody>
          <a:bodyPr/>
          <a:lstStyle/>
          <a:p>
            <a:endParaRPr lang="zh-CN" altLang="en-US" sz="1015">
              <a:solidFill>
                <a:prstClr val="black"/>
              </a:solidFill>
              <a:cs typeface="+mn-ea"/>
              <a:sym typeface="+mn-lt"/>
            </a:endParaRPr>
          </a:p>
        </p:txBody>
      </p:sp>
      <p:sp>
        <p:nvSpPr>
          <p:cNvPr id="39" name="Freeform 102"/>
          <p:cNvSpPr/>
          <p:nvPr/>
        </p:nvSpPr>
        <p:spPr bwMode="gray">
          <a:xfrm>
            <a:off x="4119245" y="1792440"/>
            <a:ext cx="668628" cy="457532"/>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solidFill>
            <a:srgbClr val="F8F8F8"/>
          </a:solidFill>
          <a:ln w="6350">
            <a:solidFill>
              <a:srgbClr val="003366"/>
            </a:solidFill>
            <a:prstDash val="solid"/>
            <a:round/>
          </a:ln>
        </p:spPr>
        <p:txBody>
          <a:bodyPr/>
          <a:lstStyle/>
          <a:p>
            <a:endParaRPr lang="zh-CN" altLang="en-US" sz="1015">
              <a:solidFill>
                <a:prstClr val="black"/>
              </a:solidFill>
              <a:cs typeface="+mn-ea"/>
              <a:sym typeface="+mn-lt"/>
            </a:endParaRPr>
          </a:p>
        </p:txBody>
      </p:sp>
      <p:sp>
        <p:nvSpPr>
          <p:cNvPr id="40" name="Freeform 103"/>
          <p:cNvSpPr/>
          <p:nvPr/>
        </p:nvSpPr>
        <p:spPr bwMode="gray">
          <a:xfrm>
            <a:off x="3971722" y="1135335"/>
            <a:ext cx="913791" cy="825893"/>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solidFill>
            <a:srgbClr val="F8F8F8"/>
          </a:solidFill>
          <a:ln w="0">
            <a:solidFill>
              <a:srgbClr val="003366"/>
            </a:solidFill>
            <a:prstDash val="solid"/>
            <a:round/>
          </a:ln>
        </p:spPr>
        <p:txBody>
          <a:bodyPr/>
          <a:lstStyle/>
          <a:p>
            <a:endParaRPr lang="zh-CN" altLang="en-US" sz="1015">
              <a:solidFill>
                <a:prstClr val="black"/>
              </a:solidFill>
              <a:cs typeface="+mn-ea"/>
              <a:sym typeface="+mn-lt"/>
            </a:endParaRPr>
          </a:p>
        </p:txBody>
      </p:sp>
      <p:sp>
        <p:nvSpPr>
          <p:cNvPr id="41" name="Freeform 104"/>
          <p:cNvSpPr/>
          <p:nvPr/>
        </p:nvSpPr>
        <p:spPr bwMode="gray">
          <a:xfrm>
            <a:off x="3971722" y="1135335"/>
            <a:ext cx="913791" cy="825893"/>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solidFill>
            <a:srgbClr val="F8F8F8"/>
          </a:solidFill>
          <a:ln w="6350">
            <a:solidFill>
              <a:srgbClr val="003366"/>
            </a:solidFill>
            <a:prstDash val="solid"/>
            <a:round/>
          </a:ln>
        </p:spPr>
        <p:txBody>
          <a:bodyPr/>
          <a:lstStyle/>
          <a:p>
            <a:endParaRPr lang="zh-CN" altLang="en-US" sz="1015">
              <a:solidFill>
                <a:prstClr val="black"/>
              </a:solidFill>
              <a:cs typeface="+mn-ea"/>
              <a:sym typeface="+mn-lt"/>
            </a:endParaRPr>
          </a:p>
        </p:txBody>
      </p:sp>
      <p:sp>
        <p:nvSpPr>
          <p:cNvPr id="42" name="Freeform 105"/>
          <p:cNvSpPr/>
          <p:nvPr/>
        </p:nvSpPr>
        <p:spPr bwMode="gray">
          <a:xfrm>
            <a:off x="2554868" y="1183105"/>
            <a:ext cx="1741616" cy="1563677"/>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solidFill>
            <a:srgbClr val="F8F8F8"/>
          </a:solidFill>
          <a:ln w="0">
            <a:solidFill>
              <a:srgbClr val="003366"/>
            </a:solidFill>
            <a:prstDash val="solid"/>
            <a:round/>
          </a:ln>
        </p:spPr>
        <p:txBody>
          <a:bodyPr/>
          <a:lstStyle/>
          <a:p>
            <a:endParaRPr lang="zh-CN" altLang="en-US" sz="1015">
              <a:solidFill>
                <a:prstClr val="black"/>
              </a:solidFill>
              <a:cs typeface="+mn-ea"/>
              <a:sym typeface="+mn-lt"/>
            </a:endParaRPr>
          </a:p>
        </p:txBody>
      </p:sp>
      <p:sp>
        <p:nvSpPr>
          <p:cNvPr id="43" name="Freeform 106"/>
          <p:cNvSpPr/>
          <p:nvPr/>
        </p:nvSpPr>
        <p:spPr bwMode="gray">
          <a:xfrm>
            <a:off x="2554868" y="1183105"/>
            <a:ext cx="1741616" cy="1563677"/>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solidFill>
            <a:srgbClr val="F8F8F8"/>
          </a:solidFill>
          <a:ln w="6350">
            <a:solidFill>
              <a:srgbClr val="003366"/>
            </a:solidFill>
            <a:prstDash val="solid"/>
            <a:round/>
          </a:ln>
        </p:spPr>
        <p:txBody>
          <a:bodyPr/>
          <a:lstStyle/>
          <a:p>
            <a:endParaRPr lang="zh-CN" altLang="en-US" sz="1015">
              <a:solidFill>
                <a:prstClr val="black"/>
              </a:solidFill>
              <a:cs typeface="+mn-ea"/>
              <a:sym typeface="+mn-lt"/>
            </a:endParaRPr>
          </a:p>
        </p:txBody>
      </p:sp>
      <p:sp>
        <p:nvSpPr>
          <p:cNvPr id="44" name="Freeform 107"/>
          <p:cNvSpPr/>
          <p:nvPr/>
        </p:nvSpPr>
        <p:spPr bwMode="gray">
          <a:xfrm>
            <a:off x="2291662" y="2260587"/>
            <a:ext cx="1068743" cy="923557"/>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3"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solidFill>
            <a:srgbClr val="F8F8F8"/>
          </a:solidFill>
          <a:ln w="0">
            <a:solidFill>
              <a:srgbClr val="003366"/>
            </a:solidFill>
            <a:prstDash val="solid"/>
            <a:round/>
          </a:ln>
        </p:spPr>
        <p:txBody>
          <a:bodyPr/>
          <a:lstStyle/>
          <a:p>
            <a:endParaRPr lang="zh-CN" altLang="en-US" sz="1015">
              <a:solidFill>
                <a:prstClr val="black"/>
              </a:solidFill>
              <a:cs typeface="+mn-ea"/>
              <a:sym typeface="+mn-lt"/>
            </a:endParaRPr>
          </a:p>
        </p:txBody>
      </p:sp>
      <p:sp>
        <p:nvSpPr>
          <p:cNvPr id="45" name="Freeform 108"/>
          <p:cNvSpPr/>
          <p:nvPr/>
        </p:nvSpPr>
        <p:spPr bwMode="gray">
          <a:xfrm>
            <a:off x="2291662" y="2260587"/>
            <a:ext cx="1068743" cy="923557"/>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3"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noFill/>
          <a:ln w="6350">
            <a:solidFill>
              <a:srgbClr val="003366"/>
            </a:solidFill>
            <a:prstDash val="solid"/>
            <a:round/>
          </a:ln>
        </p:spPr>
        <p:txBody>
          <a:bodyPr/>
          <a:lstStyle/>
          <a:p>
            <a:endParaRPr lang="zh-CN" altLang="en-US" sz="1015">
              <a:solidFill>
                <a:prstClr val="black"/>
              </a:solidFill>
              <a:cs typeface="+mn-ea"/>
              <a:sym typeface="+mn-lt"/>
            </a:endParaRPr>
          </a:p>
        </p:txBody>
      </p:sp>
      <p:sp>
        <p:nvSpPr>
          <p:cNvPr id="46" name="Freeform 109"/>
          <p:cNvSpPr/>
          <p:nvPr/>
        </p:nvSpPr>
        <p:spPr bwMode="gray">
          <a:xfrm>
            <a:off x="1949919" y="2555701"/>
            <a:ext cx="993390" cy="706999"/>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solidFill>
            <a:srgbClr val="F8F8F8"/>
          </a:solidFill>
          <a:ln w="0">
            <a:solidFill>
              <a:srgbClr val="003366"/>
            </a:solidFill>
            <a:prstDash val="solid"/>
            <a:round/>
          </a:ln>
        </p:spPr>
        <p:txBody>
          <a:bodyPr/>
          <a:lstStyle/>
          <a:p>
            <a:endParaRPr lang="zh-CN" altLang="en-US" sz="1015">
              <a:solidFill>
                <a:prstClr val="black"/>
              </a:solidFill>
              <a:cs typeface="+mn-ea"/>
              <a:sym typeface="+mn-lt"/>
            </a:endParaRPr>
          </a:p>
        </p:txBody>
      </p:sp>
      <p:sp>
        <p:nvSpPr>
          <p:cNvPr id="47" name="Freeform 110"/>
          <p:cNvSpPr/>
          <p:nvPr/>
        </p:nvSpPr>
        <p:spPr bwMode="gray">
          <a:xfrm>
            <a:off x="1949919" y="2555701"/>
            <a:ext cx="993390" cy="706999"/>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solidFill>
            <a:srgbClr val="F8F8F8"/>
          </a:solidFill>
          <a:ln w="6350">
            <a:solidFill>
              <a:srgbClr val="003366"/>
            </a:solidFill>
            <a:prstDash val="solid"/>
            <a:round/>
          </a:ln>
        </p:spPr>
        <p:txBody>
          <a:bodyPr/>
          <a:lstStyle/>
          <a:p>
            <a:endParaRPr lang="zh-CN" altLang="en-US" sz="1015">
              <a:solidFill>
                <a:prstClr val="black"/>
              </a:solidFill>
              <a:cs typeface="+mn-ea"/>
              <a:sym typeface="+mn-lt"/>
            </a:endParaRPr>
          </a:p>
        </p:txBody>
      </p:sp>
      <p:sp>
        <p:nvSpPr>
          <p:cNvPr id="48" name="Freeform 111"/>
          <p:cNvSpPr/>
          <p:nvPr/>
        </p:nvSpPr>
        <p:spPr bwMode="gray">
          <a:xfrm>
            <a:off x="2530457" y="3041895"/>
            <a:ext cx="966857" cy="735661"/>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solidFill>
            <a:srgbClr val="F8F8F8"/>
          </a:solidFill>
          <a:ln w="0">
            <a:solidFill>
              <a:srgbClr val="003366"/>
            </a:solidFill>
            <a:prstDash val="solid"/>
            <a:round/>
          </a:ln>
        </p:spPr>
        <p:txBody>
          <a:bodyPr/>
          <a:lstStyle/>
          <a:p>
            <a:endParaRPr lang="zh-CN" altLang="en-US" sz="1015">
              <a:solidFill>
                <a:prstClr val="black"/>
              </a:solidFill>
              <a:cs typeface="+mn-ea"/>
              <a:sym typeface="+mn-lt"/>
            </a:endParaRPr>
          </a:p>
        </p:txBody>
      </p:sp>
      <p:sp>
        <p:nvSpPr>
          <p:cNvPr id="49" name="Freeform 112"/>
          <p:cNvSpPr/>
          <p:nvPr/>
        </p:nvSpPr>
        <p:spPr bwMode="gray">
          <a:xfrm>
            <a:off x="2530457" y="3041895"/>
            <a:ext cx="966857" cy="735661"/>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solidFill>
            <a:srgbClr val="F8F8F8"/>
          </a:solidFill>
          <a:ln w="6350">
            <a:solidFill>
              <a:srgbClr val="003366"/>
            </a:solidFill>
            <a:prstDash val="solid"/>
            <a:round/>
          </a:ln>
        </p:spPr>
        <p:txBody>
          <a:bodyPr/>
          <a:lstStyle/>
          <a:p>
            <a:endParaRPr lang="zh-CN" altLang="en-US" sz="1015">
              <a:solidFill>
                <a:prstClr val="black"/>
              </a:solidFill>
              <a:cs typeface="+mn-ea"/>
              <a:sym typeface="+mn-lt"/>
            </a:endParaRPr>
          </a:p>
        </p:txBody>
      </p:sp>
      <p:sp>
        <p:nvSpPr>
          <p:cNvPr id="50" name="Freeform 113"/>
          <p:cNvSpPr/>
          <p:nvPr/>
        </p:nvSpPr>
        <p:spPr bwMode="gray">
          <a:xfrm>
            <a:off x="3001681" y="3477134"/>
            <a:ext cx="480776" cy="422501"/>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6"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solidFill>
            <a:srgbClr val="F8F8F8"/>
          </a:solidFill>
          <a:ln w="0">
            <a:solidFill>
              <a:srgbClr val="003366"/>
            </a:solidFill>
            <a:prstDash val="solid"/>
            <a:round/>
          </a:ln>
        </p:spPr>
        <p:txBody>
          <a:bodyPr/>
          <a:lstStyle/>
          <a:p>
            <a:endParaRPr lang="zh-CN" altLang="en-US" sz="1015">
              <a:solidFill>
                <a:prstClr val="black"/>
              </a:solidFill>
              <a:cs typeface="+mn-ea"/>
              <a:sym typeface="+mn-lt"/>
            </a:endParaRPr>
          </a:p>
        </p:txBody>
      </p:sp>
      <p:sp>
        <p:nvSpPr>
          <p:cNvPr id="51" name="Freeform 114"/>
          <p:cNvSpPr/>
          <p:nvPr/>
        </p:nvSpPr>
        <p:spPr bwMode="gray">
          <a:xfrm>
            <a:off x="3001681" y="3477134"/>
            <a:ext cx="480776" cy="422501"/>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6"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solidFill>
            <a:srgbClr val="F8F8F8"/>
          </a:solidFill>
          <a:ln w="6350">
            <a:solidFill>
              <a:srgbClr val="003366"/>
            </a:solidFill>
            <a:prstDash val="solid"/>
            <a:round/>
          </a:ln>
        </p:spPr>
        <p:txBody>
          <a:bodyPr/>
          <a:lstStyle/>
          <a:p>
            <a:endParaRPr lang="zh-CN" altLang="en-US" sz="1015">
              <a:solidFill>
                <a:prstClr val="black"/>
              </a:solidFill>
              <a:cs typeface="+mn-ea"/>
              <a:sym typeface="+mn-lt"/>
            </a:endParaRPr>
          </a:p>
        </p:txBody>
      </p:sp>
      <p:sp>
        <p:nvSpPr>
          <p:cNvPr id="52" name="Freeform 115"/>
          <p:cNvSpPr/>
          <p:nvPr/>
        </p:nvSpPr>
        <p:spPr bwMode="gray">
          <a:xfrm>
            <a:off x="3435758" y="3376287"/>
            <a:ext cx="426648" cy="486194"/>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solidFill>
            <a:srgbClr val="F8F8F8"/>
          </a:solidFill>
          <a:ln w="0">
            <a:solidFill>
              <a:srgbClr val="003366"/>
            </a:solidFill>
            <a:prstDash val="solid"/>
            <a:round/>
          </a:ln>
        </p:spPr>
        <p:txBody>
          <a:bodyPr/>
          <a:lstStyle/>
          <a:p>
            <a:endParaRPr lang="zh-CN" altLang="en-US" sz="1015">
              <a:solidFill>
                <a:prstClr val="black"/>
              </a:solidFill>
              <a:cs typeface="+mn-ea"/>
              <a:sym typeface="+mn-lt"/>
            </a:endParaRPr>
          </a:p>
        </p:txBody>
      </p:sp>
      <p:sp>
        <p:nvSpPr>
          <p:cNvPr id="53" name="Freeform 116"/>
          <p:cNvSpPr/>
          <p:nvPr/>
        </p:nvSpPr>
        <p:spPr bwMode="gray">
          <a:xfrm>
            <a:off x="3435758" y="3376287"/>
            <a:ext cx="426648" cy="486194"/>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solidFill>
            <a:srgbClr val="F8F8F8"/>
          </a:solidFill>
          <a:ln w="6350">
            <a:solidFill>
              <a:srgbClr val="003366"/>
            </a:solidFill>
            <a:prstDash val="solid"/>
            <a:round/>
          </a:ln>
        </p:spPr>
        <p:txBody>
          <a:bodyPr/>
          <a:lstStyle/>
          <a:p>
            <a:endParaRPr lang="zh-CN" altLang="en-US" sz="1015">
              <a:solidFill>
                <a:prstClr val="black"/>
              </a:solidFill>
              <a:cs typeface="+mn-ea"/>
              <a:sym typeface="+mn-lt"/>
            </a:endParaRPr>
          </a:p>
        </p:txBody>
      </p:sp>
      <p:sp>
        <p:nvSpPr>
          <p:cNvPr id="54" name="Freeform 117"/>
          <p:cNvSpPr/>
          <p:nvPr/>
        </p:nvSpPr>
        <p:spPr bwMode="gray">
          <a:xfrm>
            <a:off x="3798727" y="3327455"/>
            <a:ext cx="377828" cy="521226"/>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solidFill>
            <a:srgbClr val="F8F8F8"/>
          </a:solidFill>
          <a:ln w="0">
            <a:solidFill>
              <a:srgbClr val="003366"/>
            </a:solidFill>
            <a:prstDash val="solid"/>
            <a:round/>
          </a:ln>
        </p:spPr>
        <p:txBody>
          <a:bodyPr/>
          <a:lstStyle/>
          <a:p>
            <a:endParaRPr lang="zh-CN" altLang="en-US" sz="1015">
              <a:solidFill>
                <a:prstClr val="black"/>
              </a:solidFill>
              <a:cs typeface="+mn-ea"/>
              <a:sym typeface="+mn-lt"/>
            </a:endParaRPr>
          </a:p>
        </p:txBody>
      </p:sp>
      <p:sp>
        <p:nvSpPr>
          <p:cNvPr id="55" name="Freeform 118"/>
          <p:cNvSpPr/>
          <p:nvPr/>
        </p:nvSpPr>
        <p:spPr bwMode="gray">
          <a:xfrm>
            <a:off x="3798727" y="3327455"/>
            <a:ext cx="377828" cy="521226"/>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solidFill>
            <a:srgbClr val="F8F8F8"/>
          </a:solidFill>
          <a:ln w="6350">
            <a:solidFill>
              <a:srgbClr val="003366"/>
            </a:solidFill>
            <a:prstDash val="solid"/>
            <a:round/>
          </a:ln>
        </p:spPr>
        <p:txBody>
          <a:bodyPr/>
          <a:lstStyle/>
          <a:p>
            <a:endParaRPr lang="zh-CN" altLang="en-US" sz="1015">
              <a:solidFill>
                <a:prstClr val="black"/>
              </a:solidFill>
              <a:cs typeface="+mn-ea"/>
              <a:sym typeface="+mn-lt"/>
            </a:endParaRPr>
          </a:p>
        </p:txBody>
      </p:sp>
      <p:sp>
        <p:nvSpPr>
          <p:cNvPr id="56" name="Freeform 119"/>
          <p:cNvSpPr/>
          <p:nvPr/>
        </p:nvSpPr>
        <p:spPr bwMode="gray">
          <a:xfrm>
            <a:off x="3842241" y="2895400"/>
            <a:ext cx="383135" cy="47451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solidFill>
            <a:srgbClr val="F8F8F8"/>
          </a:solidFill>
          <a:ln w="0">
            <a:solidFill>
              <a:srgbClr val="003366"/>
            </a:solidFill>
            <a:prstDash val="solid"/>
            <a:round/>
          </a:ln>
        </p:spPr>
        <p:txBody>
          <a:bodyPr/>
          <a:lstStyle/>
          <a:p>
            <a:endParaRPr lang="zh-CN" altLang="en-US" sz="1015">
              <a:solidFill>
                <a:prstClr val="black"/>
              </a:solidFill>
              <a:cs typeface="+mn-ea"/>
              <a:sym typeface="+mn-lt"/>
            </a:endParaRPr>
          </a:p>
        </p:txBody>
      </p:sp>
      <p:sp>
        <p:nvSpPr>
          <p:cNvPr id="57" name="Freeform 120"/>
          <p:cNvSpPr/>
          <p:nvPr/>
        </p:nvSpPr>
        <p:spPr bwMode="gray">
          <a:xfrm>
            <a:off x="3842241" y="2895400"/>
            <a:ext cx="383135" cy="47451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noFill/>
          <a:ln w="6350">
            <a:solidFill>
              <a:srgbClr val="003366"/>
            </a:solidFill>
            <a:prstDash val="solid"/>
            <a:round/>
          </a:ln>
        </p:spPr>
        <p:txBody>
          <a:bodyPr/>
          <a:lstStyle/>
          <a:p>
            <a:endParaRPr lang="zh-CN" altLang="en-US" sz="1015">
              <a:solidFill>
                <a:prstClr val="black"/>
              </a:solidFill>
              <a:cs typeface="+mn-ea"/>
              <a:sym typeface="+mn-lt"/>
            </a:endParaRPr>
          </a:p>
        </p:txBody>
      </p:sp>
      <p:sp>
        <p:nvSpPr>
          <p:cNvPr id="58" name="Freeform 121"/>
          <p:cNvSpPr/>
          <p:nvPr/>
        </p:nvSpPr>
        <p:spPr bwMode="gray">
          <a:xfrm>
            <a:off x="3372080" y="3096035"/>
            <a:ext cx="602826" cy="377915"/>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solidFill>
            <a:srgbClr val="F8F8F8"/>
          </a:solidFill>
          <a:ln w="0">
            <a:solidFill>
              <a:srgbClr val="003366"/>
            </a:solidFill>
            <a:prstDash val="solid"/>
            <a:round/>
          </a:ln>
        </p:spPr>
        <p:txBody>
          <a:bodyPr/>
          <a:lstStyle/>
          <a:p>
            <a:endParaRPr lang="zh-CN" altLang="en-US" sz="1015">
              <a:solidFill>
                <a:prstClr val="black"/>
              </a:solidFill>
              <a:cs typeface="+mn-ea"/>
              <a:sym typeface="+mn-lt"/>
            </a:endParaRPr>
          </a:p>
        </p:txBody>
      </p:sp>
      <p:sp>
        <p:nvSpPr>
          <p:cNvPr id="59" name="Freeform 122"/>
          <p:cNvSpPr/>
          <p:nvPr/>
        </p:nvSpPr>
        <p:spPr bwMode="gray">
          <a:xfrm>
            <a:off x="3372080" y="3096035"/>
            <a:ext cx="602826" cy="377915"/>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solidFill>
            <a:schemeClr val="accent3"/>
          </a:solidFill>
          <a:ln w="6350">
            <a:solidFill>
              <a:srgbClr val="003366"/>
            </a:solidFill>
            <a:prstDash val="solid"/>
            <a:round/>
          </a:ln>
        </p:spPr>
        <p:txBody>
          <a:bodyPr/>
          <a:lstStyle/>
          <a:p>
            <a:endParaRPr lang="zh-CN" altLang="en-US" sz="1015">
              <a:solidFill>
                <a:prstClr val="black"/>
              </a:solidFill>
              <a:cs typeface="+mn-ea"/>
              <a:sym typeface="+mn-lt"/>
            </a:endParaRPr>
          </a:p>
        </p:txBody>
      </p:sp>
      <p:sp>
        <p:nvSpPr>
          <p:cNvPr id="60" name="Freeform 123"/>
          <p:cNvSpPr/>
          <p:nvPr/>
        </p:nvSpPr>
        <p:spPr bwMode="gray">
          <a:xfrm>
            <a:off x="3484579" y="2798798"/>
            <a:ext cx="475469" cy="422501"/>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solidFill>
            <a:srgbClr val="F8F8F8"/>
          </a:solidFill>
          <a:ln w="0">
            <a:solidFill>
              <a:srgbClr val="003366"/>
            </a:solidFill>
            <a:prstDash val="solid"/>
            <a:round/>
          </a:ln>
        </p:spPr>
        <p:txBody>
          <a:bodyPr/>
          <a:lstStyle/>
          <a:p>
            <a:endParaRPr lang="zh-CN" altLang="en-US" sz="1015">
              <a:solidFill>
                <a:prstClr val="black"/>
              </a:solidFill>
              <a:cs typeface="+mn-ea"/>
              <a:sym typeface="+mn-lt"/>
            </a:endParaRPr>
          </a:p>
        </p:txBody>
      </p:sp>
      <p:sp>
        <p:nvSpPr>
          <p:cNvPr id="61" name="Freeform 124"/>
          <p:cNvSpPr/>
          <p:nvPr/>
        </p:nvSpPr>
        <p:spPr bwMode="gray">
          <a:xfrm>
            <a:off x="3484579" y="2798798"/>
            <a:ext cx="475469" cy="422501"/>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solidFill>
            <a:srgbClr val="F8F8F8"/>
          </a:solidFill>
          <a:ln w="6350">
            <a:solidFill>
              <a:srgbClr val="003366"/>
            </a:solidFill>
            <a:prstDash val="solid"/>
            <a:round/>
          </a:ln>
        </p:spPr>
        <p:txBody>
          <a:bodyPr/>
          <a:lstStyle/>
          <a:p>
            <a:endParaRPr lang="zh-CN" altLang="en-US" sz="1015">
              <a:solidFill>
                <a:prstClr val="black"/>
              </a:solidFill>
              <a:cs typeface="+mn-ea"/>
              <a:sym typeface="+mn-lt"/>
            </a:endParaRPr>
          </a:p>
        </p:txBody>
      </p:sp>
      <p:sp>
        <p:nvSpPr>
          <p:cNvPr id="62" name="Freeform 125"/>
          <p:cNvSpPr/>
          <p:nvPr/>
        </p:nvSpPr>
        <p:spPr bwMode="gray">
          <a:xfrm>
            <a:off x="3471843" y="2420884"/>
            <a:ext cx="266390" cy="558380"/>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solidFill>
            <a:srgbClr val="F8F8F8"/>
          </a:solidFill>
          <a:ln w="0">
            <a:solidFill>
              <a:srgbClr val="003366"/>
            </a:solidFill>
            <a:prstDash val="solid"/>
            <a:round/>
          </a:ln>
        </p:spPr>
        <p:txBody>
          <a:bodyPr/>
          <a:lstStyle/>
          <a:p>
            <a:endParaRPr lang="zh-CN" altLang="en-US" sz="1015">
              <a:solidFill>
                <a:prstClr val="black"/>
              </a:solidFill>
              <a:cs typeface="+mn-ea"/>
              <a:sym typeface="+mn-lt"/>
            </a:endParaRPr>
          </a:p>
        </p:txBody>
      </p:sp>
      <p:sp>
        <p:nvSpPr>
          <p:cNvPr id="63" name="Freeform 126"/>
          <p:cNvSpPr/>
          <p:nvPr/>
        </p:nvSpPr>
        <p:spPr bwMode="gray">
          <a:xfrm>
            <a:off x="3471843" y="2420884"/>
            <a:ext cx="266390" cy="558380"/>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noFill/>
          <a:ln w="6350">
            <a:solidFill>
              <a:srgbClr val="003366"/>
            </a:solidFill>
            <a:prstDash val="solid"/>
            <a:round/>
          </a:ln>
        </p:spPr>
        <p:txBody>
          <a:bodyPr/>
          <a:lstStyle/>
          <a:p>
            <a:endParaRPr lang="zh-CN" altLang="en-US" sz="1015">
              <a:solidFill>
                <a:prstClr val="black"/>
              </a:solidFill>
              <a:cs typeface="+mn-ea"/>
              <a:sym typeface="+mn-lt"/>
            </a:endParaRPr>
          </a:p>
        </p:txBody>
      </p:sp>
      <p:sp>
        <p:nvSpPr>
          <p:cNvPr id="64" name="Freeform 127"/>
          <p:cNvSpPr/>
          <p:nvPr/>
        </p:nvSpPr>
        <p:spPr bwMode="gray">
          <a:xfrm>
            <a:off x="3055808" y="2531285"/>
            <a:ext cx="492449" cy="704876"/>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solidFill>
            <a:srgbClr val="F8F8F8"/>
          </a:solidFill>
          <a:ln w="6350">
            <a:solidFill>
              <a:srgbClr val="003366"/>
            </a:solidFill>
            <a:prstDash val="solid"/>
            <a:round/>
          </a:ln>
        </p:spPr>
        <p:txBody>
          <a:bodyPr/>
          <a:lstStyle/>
          <a:p>
            <a:endParaRPr lang="zh-CN" altLang="en-US" sz="1015">
              <a:solidFill>
                <a:prstClr val="black"/>
              </a:solidFill>
              <a:cs typeface="+mn-ea"/>
              <a:sym typeface="+mn-lt"/>
            </a:endParaRPr>
          </a:p>
        </p:txBody>
      </p:sp>
      <p:sp>
        <p:nvSpPr>
          <p:cNvPr id="65" name="Freeform 128"/>
          <p:cNvSpPr/>
          <p:nvPr/>
        </p:nvSpPr>
        <p:spPr bwMode="gray">
          <a:xfrm>
            <a:off x="4383512" y="3682016"/>
            <a:ext cx="128419" cy="323776"/>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1"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solidFill>
            <a:srgbClr val="F8F8F8"/>
          </a:solidFill>
          <a:ln w="6350">
            <a:solidFill>
              <a:srgbClr val="003366"/>
            </a:solidFill>
            <a:prstDash val="solid"/>
            <a:round/>
          </a:ln>
        </p:spPr>
        <p:txBody>
          <a:bodyPr/>
          <a:lstStyle/>
          <a:p>
            <a:endParaRPr lang="zh-CN" altLang="en-US" sz="1015">
              <a:solidFill>
                <a:prstClr val="black"/>
              </a:solidFill>
              <a:cs typeface="+mn-ea"/>
              <a:sym typeface="+mn-lt"/>
            </a:endParaRPr>
          </a:p>
        </p:txBody>
      </p:sp>
      <p:sp>
        <p:nvSpPr>
          <p:cNvPr id="66" name="Oval 133"/>
          <p:cNvSpPr/>
          <p:nvPr/>
        </p:nvSpPr>
        <p:spPr>
          <a:xfrm>
            <a:off x="5621454" y="1409865"/>
            <a:ext cx="354468" cy="354561"/>
          </a:xfrm>
          <a:prstGeom prst="ellipse">
            <a:avLst/>
          </a:prstGeom>
          <a:solidFill>
            <a:srgbClr val="0070C0"/>
          </a:solidFill>
          <a:ln w="57150" cmpd="sng">
            <a:noFill/>
          </a:ln>
          <a:effectLst>
            <a:outerShdw blurRad="152400" dist="1016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15" b="1">
                <a:cs typeface="+mn-ea"/>
                <a:sym typeface="+mn-lt"/>
              </a:rPr>
              <a:t>1</a:t>
            </a:r>
          </a:p>
        </p:txBody>
      </p:sp>
      <p:sp>
        <p:nvSpPr>
          <p:cNvPr id="67" name="文本框 66"/>
          <p:cNvSpPr txBox="1"/>
          <p:nvPr/>
        </p:nvSpPr>
        <p:spPr>
          <a:xfrm>
            <a:off x="5966444" y="1521806"/>
            <a:ext cx="2261357" cy="415498"/>
          </a:xfrm>
          <a:prstGeom prst="rect">
            <a:avLst/>
          </a:prstGeom>
          <a:noFill/>
        </p:spPr>
        <p:txBody>
          <a:bodyPr wrap="square" rtlCol="0">
            <a:spAutoFit/>
          </a:bodyPr>
          <a:lstStyle/>
          <a:p>
            <a:r>
              <a:rPr lang="zh-CN" altLang="en-US" sz="1050">
                <a:cs typeface="+mn-ea"/>
                <a:sym typeface="+mn-lt"/>
              </a:rPr>
              <a:t>在这里输入您的文字内容，或者将您的文字内容复制在这里</a:t>
            </a:r>
          </a:p>
        </p:txBody>
      </p:sp>
      <p:sp>
        <p:nvSpPr>
          <p:cNvPr id="68" name="文本框 67"/>
          <p:cNvSpPr txBox="1"/>
          <p:nvPr/>
        </p:nvSpPr>
        <p:spPr>
          <a:xfrm>
            <a:off x="5975922" y="1259824"/>
            <a:ext cx="1485000" cy="323165"/>
          </a:xfrm>
          <a:prstGeom prst="rect">
            <a:avLst/>
          </a:prstGeom>
          <a:noFill/>
        </p:spPr>
        <p:txBody>
          <a:bodyPr wrap="square" rtlCol="0">
            <a:spAutoFit/>
          </a:bodyPr>
          <a:lstStyle/>
          <a:p>
            <a:r>
              <a:rPr lang="zh-CN" altLang="en-US" sz="1500" b="1">
                <a:solidFill>
                  <a:schemeClr val="accent1"/>
                </a:solidFill>
                <a:cs typeface="+mn-ea"/>
                <a:sym typeface="+mn-lt"/>
              </a:rPr>
              <a:t>添加您的标题</a:t>
            </a:r>
          </a:p>
        </p:txBody>
      </p:sp>
      <p:sp>
        <p:nvSpPr>
          <p:cNvPr id="69" name="Oval 133"/>
          <p:cNvSpPr/>
          <p:nvPr/>
        </p:nvSpPr>
        <p:spPr>
          <a:xfrm>
            <a:off x="5621454" y="2180382"/>
            <a:ext cx="354468" cy="354561"/>
          </a:xfrm>
          <a:prstGeom prst="ellipse">
            <a:avLst/>
          </a:prstGeom>
          <a:solidFill>
            <a:schemeClr val="accent2"/>
          </a:solidFill>
          <a:ln w="57150" cmpd="sng">
            <a:noFill/>
          </a:ln>
          <a:effectLst>
            <a:outerShdw blurRad="152400" dist="1016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15" b="1">
                <a:cs typeface="+mn-ea"/>
                <a:sym typeface="+mn-lt"/>
              </a:rPr>
              <a:t>2</a:t>
            </a:r>
          </a:p>
        </p:txBody>
      </p:sp>
      <p:sp>
        <p:nvSpPr>
          <p:cNvPr id="70" name="文本框 69"/>
          <p:cNvSpPr txBox="1"/>
          <p:nvPr/>
        </p:nvSpPr>
        <p:spPr>
          <a:xfrm>
            <a:off x="5966444" y="2292323"/>
            <a:ext cx="2261357" cy="415498"/>
          </a:xfrm>
          <a:prstGeom prst="rect">
            <a:avLst/>
          </a:prstGeom>
          <a:noFill/>
        </p:spPr>
        <p:txBody>
          <a:bodyPr wrap="square" rtlCol="0">
            <a:spAutoFit/>
          </a:bodyPr>
          <a:lstStyle/>
          <a:p>
            <a:r>
              <a:rPr lang="zh-CN" altLang="en-US" sz="1050">
                <a:cs typeface="+mn-ea"/>
                <a:sym typeface="+mn-lt"/>
              </a:rPr>
              <a:t>在这里输入您的文字内容，或者将您的文字内容复制在这里</a:t>
            </a:r>
          </a:p>
        </p:txBody>
      </p:sp>
      <p:sp>
        <p:nvSpPr>
          <p:cNvPr id="71" name="文本框 70"/>
          <p:cNvSpPr txBox="1"/>
          <p:nvPr/>
        </p:nvSpPr>
        <p:spPr>
          <a:xfrm>
            <a:off x="5975922" y="2030341"/>
            <a:ext cx="1485000" cy="323165"/>
          </a:xfrm>
          <a:prstGeom prst="rect">
            <a:avLst/>
          </a:prstGeom>
          <a:noFill/>
        </p:spPr>
        <p:txBody>
          <a:bodyPr wrap="square" rtlCol="0">
            <a:spAutoFit/>
          </a:bodyPr>
          <a:lstStyle/>
          <a:p>
            <a:r>
              <a:rPr lang="zh-CN" altLang="en-US" sz="1500" b="1">
                <a:solidFill>
                  <a:schemeClr val="accent1"/>
                </a:solidFill>
                <a:cs typeface="+mn-ea"/>
                <a:sym typeface="+mn-lt"/>
              </a:rPr>
              <a:t>添加您的标题</a:t>
            </a:r>
          </a:p>
        </p:txBody>
      </p:sp>
      <p:sp>
        <p:nvSpPr>
          <p:cNvPr id="72" name="Oval 133"/>
          <p:cNvSpPr/>
          <p:nvPr/>
        </p:nvSpPr>
        <p:spPr>
          <a:xfrm>
            <a:off x="5621454" y="2950899"/>
            <a:ext cx="354468" cy="354561"/>
          </a:xfrm>
          <a:prstGeom prst="ellipse">
            <a:avLst/>
          </a:prstGeom>
          <a:solidFill>
            <a:schemeClr val="accent3"/>
          </a:solidFill>
          <a:ln w="57150" cmpd="sng">
            <a:noFill/>
          </a:ln>
          <a:effectLst>
            <a:outerShdw blurRad="152400" dist="1016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15" b="1">
                <a:cs typeface="+mn-ea"/>
                <a:sym typeface="+mn-lt"/>
              </a:rPr>
              <a:t>3</a:t>
            </a:r>
          </a:p>
        </p:txBody>
      </p:sp>
      <p:sp>
        <p:nvSpPr>
          <p:cNvPr id="73" name="文本框 72"/>
          <p:cNvSpPr txBox="1"/>
          <p:nvPr/>
        </p:nvSpPr>
        <p:spPr>
          <a:xfrm>
            <a:off x="5966444" y="3062840"/>
            <a:ext cx="2261357" cy="415498"/>
          </a:xfrm>
          <a:prstGeom prst="rect">
            <a:avLst/>
          </a:prstGeom>
          <a:noFill/>
        </p:spPr>
        <p:txBody>
          <a:bodyPr wrap="square" rtlCol="0">
            <a:spAutoFit/>
          </a:bodyPr>
          <a:lstStyle/>
          <a:p>
            <a:r>
              <a:rPr lang="zh-CN" altLang="en-US" sz="1050">
                <a:cs typeface="+mn-ea"/>
                <a:sym typeface="+mn-lt"/>
              </a:rPr>
              <a:t>在这里输入您的文字内容，或者将您的文字内容复制在这里</a:t>
            </a:r>
          </a:p>
        </p:txBody>
      </p:sp>
      <p:sp>
        <p:nvSpPr>
          <p:cNvPr id="74" name="文本框 73"/>
          <p:cNvSpPr txBox="1"/>
          <p:nvPr/>
        </p:nvSpPr>
        <p:spPr>
          <a:xfrm>
            <a:off x="5975922" y="2800858"/>
            <a:ext cx="1485000" cy="323165"/>
          </a:xfrm>
          <a:prstGeom prst="rect">
            <a:avLst/>
          </a:prstGeom>
          <a:noFill/>
        </p:spPr>
        <p:txBody>
          <a:bodyPr wrap="square" rtlCol="0">
            <a:spAutoFit/>
          </a:bodyPr>
          <a:lstStyle/>
          <a:p>
            <a:r>
              <a:rPr lang="zh-CN" altLang="en-US" sz="1500" b="1">
                <a:solidFill>
                  <a:schemeClr val="accent1"/>
                </a:solidFill>
                <a:cs typeface="+mn-ea"/>
                <a:sym typeface="+mn-lt"/>
              </a:rPr>
              <a:t>添加您的标题</a:t>
            </a:r>
          </a:p>
        </p:txBody>
      </p:sp>
      <p:sp>
        <p:nvSpPr>
          <p:cNvPr id="75" name="Oval 133"/>
          <p:cNvSpPr/>
          <p:nvPr/>
        </p:nvSpPr>
        <p:spPr>
          <a:xfrm>
            <a:off x="5621454" y="3721416"/>
            <a:ext cx="354468" cy="354561"/>
          </a:xfrm>
          <a:prstGeom prst="ellipse">
            <a:avLst/>
          </a:prstGeom>
          <a:solidFill>
            <a:schemeClr val="accent4"/>
          </a:solidFill>
          <a:ln w="57150" cmpd="sng">
            <a:noFill/>
          </a:ln>
          <a:effectLst>
            <a:outerShdw blurRad="152400" dist="1016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15" b="1">
                <a:cs typeface="+mn-ea"/>
                <a:sym typeface="+mn-lt"/>
              </a:rPr>
              <a:t>4</a:t>
            </a:r>
          </a:p>
        </p:txBody>
      </p:sp>
      <p:sp>
        <p:nvSpPr>
          <p:cNvPr id="76" name="文本框 75"/>
          <p:cNvSpPr txBox="1"/>
          <p:nvPr/>
        </p:nvSpPr>
        <p:spPr>
          <a:xfrm>
            <a:off x="5966444" y="3833357"/>
            <a:ext cx="2261357" cy="415498"/>
          </a:xfrm>
          <a:prstGeom prst="rect">
            <a:avLst/>
          </a:prstGeom>
          <a:noFill/>
        </p:spPr>
        <p:txBody>
          <a:bodyPr wrap="square" rtlCol="0">
            <a:spAutoFit/>
          </a:bodyPr>
          <a:lstStyle/>
          <a:p>
            <a:r>
              <a:rPr lang="zh-CN" altLang="en-US" sz="1050">
                <a:cs typeface="+mn-ea"/>
                <a:sym typeface="+mn-lt"/>
              </a:rPr>
              <a:t>在这里输入您的文字内容，或者将您的文字内容复制在这里</a:t>
            </a:r>
          </a:p>
        </p:txBody>
      </p:sp>
      <p:sp>
        <p:nvSpPr>
          <p:cNvPr id="77" name="文本框 76"/>
          <p:cNvSpPr txBox="1"/>
          <p:nvPr/>
        </p:nvSpPr>
        <p:spPr>
          <a:xfrm>
            <a:off x="5975922" y="3571375"/>
            <a:ext cx="1485000" cy="323165"/>
          </a:xfrm>
          <a:prstGeom prst="rect">
            <a:avLst/>
          </a:prstGeom>
          <a:noFill/>
        </p:spPr>
        <p:txBody>
          <a:bodyPr wrap="square" rtlCol="0">
            <a:spAutoFit/>
          </a:bodyPr>
          <a:lstStyle/>
          <a:p>
            <a:r>
              <a:rPr lang="zh-CN" altLang="en-US" sz="1500" b="1">
                <a:solidFill>
                  <a:schemeClr val="accent1"/>
                </a:solidFill>
                <a:cs typeface="+mn-ea"/>
                <a:sym typeface="+mn-lt"/>
              </a:rPr>
              <a:t>添加您的标题</a:t>
            </a:r>
          </a:p>
        </p:txBody>
      </p:sp>
      <p:sp>
        <p:nvSpPr>
          <p:cNvPr id="78" name="Oval 133"/>
          <p:cNvSpPr>
            <a:spLocks noChangeAspect="1"/>
          </p:cNvSpPr>
          <p:nvPr/>
        </p:nvSpPr>
        <p:spPr>
          <a:xfrm>
            <a:off x="3751380" y="1611716"/>
            <a:ext cx="404894" cy="405000"/>
          </a:xfrm>
          <a:prstGeom prst="ellipse">
            <a:avLst/>
          </a:prstGeom>
          <a:solidFill>
            <a:srgbClr val="0070C0"/>
          </a:solidFill>
          <a:ln w="57150" cmpd="sng">
            <a:noFill/>
          </a:ln>
          <a:effectLst>
            <a:outerShdw blurRad="203200" dist="1524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a:solidFill>
                  <a:schemeClr val="bg1"/>
                </a:solidFill>
                <a:cs typeface="+mn-ea"/>
                <a:sym typeface="+mn-lt"/>
              </a:rPr>
              <a:t>1</a:t>
            </a:r>
          </a:p>
        </p:txBody>
      </p:sp>
      <p:sp>
        <p:nvSpPr>
          <p:cNvPr id="79" name="Oval 133"/>
          <p:cNvSpPr>
            <a:spLocks noChangeAspect="1"/>
          </p:cNvSpPr>
          <p:nvPr/>
        </p:nvSpPr>
        <p:spPr>
          <a:xfrm>
            <a:off x="3189720" y="2125382"/>
            <a:ext cx="404894" cy="405000"/>
          </a:xfrm>
          <a:prstGeom prst="ellipse">
            <a:avLst/>
          </a:prstGeom>
          <a:solidFill>
            <a:schemeClr val="accent2"/>
          </a:solidFill>
          <a:ln w="57150" cmpd="sng">
            <a:noFill/>
          </a:ln>
          <a:effectLst>
            <a:outerShdw blurRad="203200" dist="1524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a:solidFill>
                  <a:schemeClr val="bg1"/>
                </a:solidFill>
                <a:cs typeface="+mn-ea"/>
                <a:sym typeface="+mn-lt"/>
              </a:rPr>
              <a:t>2</a:t>
            </a:r>
          </a:p>
        </p:txBody>
      </p:sp>
      <p:sp>
        <p:nvSpPr>
          <p:cNvPr id="80" name="Oval 133"/>
          <p:cNvSpPr>
            <a:spLocks noChangeAspect="1"/>
          </p:cNvSpPr>
          <p:nvPr/>
        </p:nvSpPr>
        <p:spPr>
          <a:xfrm>
            <a:off x="2808322" y="2991936"/>
            <a:ext cx="404894" cy="405000"/>
          </a:xfrm>
          <a:prstGeom prst="ellipse">
            <a:avLst/>
          </a:prstGeom>
          <a:solidFill>
            <a:schemeClr val="accent3"/>
          </a:solidFill>
          <a:ln w="57150" cmpd="sng">
            <a:noFill/>
          </a:ln>
          <a:effectLst>
            <a:outerShdw blurRad="203200" dist="1524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a:solidFill>
                  <a:schemeClr val="bg1"/>
                </a:solidFill>
                <a:cs typeface="+mn-ea"/>
                <a:sym typeface="+mn-lt"/>
              </a:rPr>
              <a:t>3</a:t>
            </a:r>
          </a:p>
        </p:txBody>
      </p:sp>
      <p:sp>
        <p:nvSpPr>
          <p:cNvPr id="81" name="Oval 133"/>
          <p:cNvSpPr>
            <a:spLocks noChangeAspect="1"/>
          </p:cNvSpPr>
          <p:nvPr/>
        </p:nvSpPr>
        <p:spPr>
          <a:xfrm>
            <a:off x="3084344" y="3647385"/>
            <a:ext cx="404894" cy="405000"/>
          </a:xfrm>
          <a:prstGeom prst="ellipse">
            <a:avLst/>
          </a:prstGeom>
          <a:solidFill>
            <a:schemeClr val="accent4"/>
          </a:solidFill>
          <a:ln w="57150" cmpd="sng">
            <a:noFill/>
          </a:ln>
          <a:effectLst>
            <a:outerShdw blurRad="203200" dist="1524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a:solidFill>
                  <a:schemeClr val="bg1"/>
                </a:solidFill>
                <a:cs typeface="+mn-ea"/>
                <a:sym typeface="+mn-lt"/>
              </a:rPr>
              <a:t>4</a:t>
            </a:r>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78"/>
                                        </p:tgtEl>
                                        <p:attrNameLst>
                                          <p:attrName>style.visibility</p:attrName>
                                        </p:attrNameLst>
                                      </p:cBhvr>
                                      <p:to>
                                        <p:strVal val="visible"/>
                                      </p:to>
                                    </p:set>
                                    <p:anim calcmode="lin" valueType="num">
                                      <p:cBhvr>
                                        <p:cTn id="22" dur="500" fill="hold"/>
                                        <p:tgtEl>
                                          <p:spTgt spid="78"/>
                                        </p:tgtEl>
                                        <p:attrNameLst>
                                          <p:attrName>ppt_w</p:attrName>
                                        </p:attrNameLst>
                                      </p:cBhvr>
                                      <p:tavLst>
                                        <p:tav tm="0">
                                          <p:val>
                                            <p:fltVal val="0"/>
                                          </p:val>
                                        </p:tav>
                                        <p:tav tm="100000">
                                          <p:val>
                                            <p:strVal val="#ppt_w"/>
                                          </p:val>
                                        </p:tav>
                                      </p:tavLst>
                                    </p:anim>
                                    <p:anim calcmode="lin" valueType="num">
                                      <p:cBhvr>
                                        <p:cTn id="23" dur="500" fill="hold"/>
                                        <p:tgtEl>
                                          <p:spTgt spid="78"/>
                                        </p:tgtEl>
                                        <p:attrNameLst>
                                          <p:attrName>ppt_h</p:attrName>
                                        </p:attrNameLst>
                                      </p:cBhvr>
                                      <p:tavLst>
                                        <p:tav tm="0">
                                          <p:val>
                                            <p:fltVal val="0"/>
                                          </p:val>
                                        </p:tav>
                                        <p:tav tm="100000">
                                          <p:val>
                                            <p:strVal val="#ppt_h"/>
                                          </p:val>
                                        </p:tav>
                                      </p:tavLst>
                                    </p:anim>
                                    <p:animEffect transition="in" filter="fade">
                                      <p:cBhvr>
                                        <p:cTn id="24" dur="500"/>
                                        <p:tgtEl>
                                          <p:spTgt spid="78"/>
                                        </p:tgtEl>
                                      </p:cBhvr>
                                    </p:animEffect>
                                  </p:childTnLst>
                                </p:cTn>
                              </p:par>
                              <p:par>
                                <p:cTn id="25" presetID="53" presetClass="entr" presetSubtype="16" fill="hold" grpId="0" nodeType="withEffect">
                                  <p:stCondLst>
                                    <p:cond delay="20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400"/>
                                  </p:stCondLst>
                                  <p:childTnLst>
                                    <p:set>
                                      <p:cBhvr>
                                        <p:cTn id="31" dur="1" fill="hold">
                                          <p:stCondLst>
                                            <p:cond delay="0"/>
                                          </p:stCondLst>
                                        </p:cTn>
                                        <p:tgtEl>
                                          <p:spTgt spid="80"/>
                                        </p:tgtEl>
                                        <p:attrNameLst>
                                          <p:attrName>style.visibility</p:attrName>
                                        </p:attrNameLst>
                                      </p:cBhvr>
                                      <p:to>
                                        <p:strVal val="visible"/>
                                      </p:to>
                                    </p:set>
                                    <p:anim calcmode="lin" valueType="num">
                                      <p:cBhvr>
                                        <p:cTn id="32" dur="500" fill="hold"/>
                                        <p:tgtEl>
                                          <p:spTgt spid="80"/>
                                        </p:tgtEl>
                                        <p:attrNameLst>
                                          <p:attrName>ppt_w</p:attrName>
                                        </p:attrNameLst>
                                      </p:cBhvr>
                                      <p:tavLst>
                                        <p:tav tm="0">
                                          <p:val>
                                            <p:fltVal val="0"/>
                                          </p:val>
                                        </p:tav>
                                        <p:tav tm="100000">
                                          <p:val>
                                            <p:strVal val="#ppt_w"/>
                                          </p:val>
                                        </p:tav>
                                      </p:tavLst>
                                    </p:anim>
                                    <p:anim calcmode="lin" valueType="num">
                                      <p:cBhvr>
                                        <p:cTn id="33" dur="500" fill="hold"/>
                                        <p:tgtEl>
                                          <p:spTgt spid="80"/>
                                        </p:tgtEl>
                                        <p:attrNameLst>
                                          <p:attrName>ppt_h</p:attrName>
                                        </p:attrNameLst>
                                      </p:cBhvr>
                                      <p:tavLst>
                                        <p:tav tm="0">
                                          <p:val>
                                            <p:fltVal val="0"/>
                                          </p:val>
                                        </p:tav>
                                        <p:tav tm="100000">
                                          <p:val>
                                            <p:strVal val="#ppt_h"/>
                                          </p:val>
                                        </p:tav>
                                      </p:tavLst>
                                    </p:anim>
                                    <p:animEffect transition="in" filter="fade">
                                      <p:cBhvr>
                                        <p:cTn id="34" dur="500"/>
                                        <p:tgtEl>
                                          <p:spTgt spid="80"/>
                                        </p:tgtEl>
                                      </p:cBhvr>
                                    </p:animEffect>
                                  </p:childTnLst>
                                </p:cTn>
                              </p:par>
                              <p:par>
                                <p:cTn id="35" presetID="53" presetClass="entr" presetSubtype="16" fill="hold" grpId="0" nodeType="withEffect">
                                  <p:stCondLst>
                                    <p:cond delay="600"/>
                                  </p:stCondLst>
                                  <p:childTnLst>
                                    <p:set>
                                      <p:cBhvr>
                                        <p:cTn id="36" dur="1" fill="hold">
                                          <p:stCondLst>
                                            <p:cond delay="0"/>
                                          </p:stCondLst>
                                        </p:cTn>
                                        <p:tgtEl>
                                          <p:spTgt spid="81"/>
                                        </p:tgtEl>
                                        <p:attrNameLst>
                                          <p:attrName>style.visibility</p:attrName>
                                        </p:attrNameLst>
                                      </p:cBhvr>
                                      <p:to>
                                        <p:strVal val="visible"/>
                                      </p:to>
                                    </p:set>
                                    <p:anim calcmode="lin" valueType="num">
                                      <p:cBhvr>
                                        <p:cTn id="37" dur="500" fill="hold"/>
                                        <p:tgtEl>
                                          <p:spTgt spid="81"/>
                                        </p:tgtEl>
                                        <p:attrNameLst>
                                          <p:attrName>ppt_w</p:attrName>
                                        </p:attrNameLst>
                                      </p:cBhvr>
                                      <p:tavLst>
                                        <p:tav tm="0">
                                          <p:val>
                                            <p:fltVal val="0"/>
                                          </p:val>
                                        </p:tav>
                                        <p:tav tm="100000">
                                          <p:val>
                                            <p:strVal val="#ppt_w"/>
                                          </p:val>
                                        </p:tav>
                                      </p:tavLst>
                                    </p:anim>
                                    <p:anim calcmode="lin" valueType="num">
                                      <p:cBhvr>
                                        <p:cTn id="38" dur="500" fill="hold"/>
                                        <p:tgtEl>
                                          <p:spTgt spid="81"/>
                                        </p:tgtEl>
                                        <p:attrNameLst>
                                          <p:attrName>ppt_h</p:attrName>
                                        </p:attrNameLst>
                                      </p:cBhvr>
                                      <p:tavLst>
                                        <p:tav tm="0">
                                          <p:val>
                                            <p:fltVal val="0"/>
                                          </p:val>
                                        </p:tav>
                                        <p:tav tm="100000">
                                          <p:val>
                                            <p:strVal val="#ppt_h"/>
                                          </p:val>
                                        </p:tav>
                                      </p:tavLst>
                                    </p:anim>
                                    <p:animEffect transition="in" filter="fade">
                                      <p:cBhvr>
                                        <p:cTn id="39" dur="500"/>
                                        <p:tgtEl>
                                          <p:spTgt spid="81"/>
                                        </p:tgtEl>
                                      </p:cBhvr>
                                    </p:animEffect>
                                  </p:childTnLst>
                                </p:cTn>
                              </p:par>
                            </p:childTnLst>
                          </p:cTn>
                        </p:par>
                        <p:par>
                          <p:cTn id="40" fill="hold">
                            <p:stCondLst>
                              <p:cond delay="1000"/>
                            </p:stCondLst>
                            <p:childTnLst>
                              <p:par>
                                <p:cTn id="41" presetID="53" presetClass="entr" presetSubtype="16"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fltVal val="0"/>
                                          </p:val>
                                        </p:tav>
                                        <p:tav tm="100000">
                                          <p:val>
                                            <p:strVal val="#ppt_w"/>
                                          </p:val>
                                        </p:tav>
                                      </p:tavLst>
                                    </p:anim>
                                    <p:anim calcmode="lin" valueType="num">
                                      <p:cBhvr>
                                        <p:cTn id="44" dur="500" fill="hold"/>
                                        <p:tgtEl>
                                          <p:spTgt spid="36"/>
                                        </p:tgtEl>
                                        <p:attrNameLst>
                                          <p:attrName>ppt_h</p:attrName>
                                        </p:attrNameLst>
                                      </p:cBhvr>
                                      <p:tavLst>
                                        <p:tav tm="0">
                                          <p:val>
                                            <p:fltVal val="0"/>
                                          </p:val>
                                        </p:tav>
                                        <p:tav tm="100000">
                                          <p:val>
                                            <p:strVal val="#ppt_h"/>
                                          </p:val>
                                        </p:tav>
                                      </p:tavLst>
                                    </p:anim>
                                    <p:animEffect transition="in" filter="fade">
                                      <p:cBhvr>
                                        <p:cTn id="45" dur="500"/>
                                        <p:tgtEl>
                                          <p:spTgt spid="36"/>
                                        </p:tgtEl>
                                      </p:cBhvr>
                                    </p:animEffect>
                                  </p:childTnLst>
                                </p:cTn>
                              </p:par>
                              <p:par>
                                <p:cTn id="46" presetID="53" presetClass="entr" presetSubtype="16" fill="hold" grpId="0" nodeType="withEffect">
                                  <p:stCondLst>
                                    <p:cond delay="200"/>
                                  </p:stCondLst>
                                  <p:childTnLst>
                                    <p:set>
                                      <p:cBhvr>
                                        <p:cTn id="47" dur="1" fill="hold">
                                          <p:stCondLst>
                                            <p:cond delay="0"/>
                                          </p:stCondLst>
                                        </p:cTn>
                                        <p:tgtEl>
                                          <p:spTgt spid="33"/>
                                        </p:tgtEl>
                                        <p:attrNameLst>
                                          <p:attrName>style.visibility</p:attrName>
                                        </p:attrNameLst>
                                      </p:cBhvr>
                                      <p:to>
                                        <p:strVal val="visible"/>
                                      </p:to>
                                    </p:set>
                                    <p:anim calcmode="lin" valueType="num">
                                      <p:cBhvr>
                                        <p:cTn id="48" dur="500" fill="hold"/>
                                        <p:tgtEl>
                                          <p:spTgt spid="33"/>
                                        </p:tgtEl>
                                        <p:attrNameLst>
                                          <p:attrName>ppt_w</p:attrName>
                                        </p:attrNameLst>
                                      </p:cBhvr>
                                      <p:tavLst>
                                        <p:tav tm="0">
                                          <p:val>
                                            <p:fltVal val="0"/>
                                          </p:val>
                                        </p:tav>
                                        <p:tav tm="100000">
                                          <p:val>
                                            <p:strVal val="#ppt_w"/>
                                          </p:val>
                                        </p:tav>
                                      </p:tavLst>
                                    </p:anim>
                                    <p:anim calcmode="lin" valueType="num">
                                      <p:cBhvr>
                                        <p:cTn id="49" dur="500" fill="hold"/>
                                        <p:tgtEl>
                                          <p:spTgt spid="33"/>
                                        </p:tgtEl>
                                        <p:attrNameLst>
                                          <p:attrName>ppt_h</p:attrName>
                                        </p:attrNameLst>
                                      </p:cBhvr>
                                      <p:tavLst>
                                        <p:tav tm="0">
                                          <p:val>
                                            <p:fltVal val="0"/>
                                          </p:val>
                                        </p:tav>
                                        <p:tav tm="100000">
                                          <p:val>
                                            <p:strVal val="#ppt_h"/>
                                          </p:val>
                                        </p:tav>
                                      </p:tavLst>
                                    </p:anim>
                                    <p:animEffect transition="in" filter="fade">
                                      <p:cBhvr>
                                        <p:cTn id="50" dur="500"/>
                                        <p:tgtEl>
                                          <p:spTgt spid="33"/>
                                        </p:tgtEl>
                                      </p:cBhvr>
                                    </p:animEffect>
                                  </p:childTnLst>
                                </p:cTn>
                              </p:par>
                              <p:par>
                                <p:cTn id="51" presetID="53" presetClass="entr" presetSubtype="16" fill="hold" grpId="0" nodeType="withEffect">
                                  <p:stCondLst>
                                    <p:cond delay="400"/>
                                  </p:stCondLst>
                                  <p:childTnLst>
                                    <p:set>
                                      <p:cBhvr>
                                        <p:cTn id="52" dur="1" fill="hold">
                                          <p:stCondLst>
                                            <p:cond delay="0"/>
                                          </p:stCondLst>
                                        </p:cTn>
                                        <p:tgtEl>
                                          <p:spTgt spid="59"/>
                                        </p:tgtEl>
                                        <p:attrNameLst>
                                          <p:attrName>style.visibility</p:attrName>
                                        </p:attrNameLst>
                                      </p:cBhvr>
                                      <p:to>
                                        <p:strVal val="visible"/>
                                      </p:to>
                                    </p:set>
                                    <p:anim calcmode="lin" valueType="num">
                                      <p:cBhvr>
                                        <p:cTn id="53" dur="500" fill="hold"/>
                                        <p:tgtEl>
                                          <p:spTgt spid="59"/>
                                        </p:tgtEl>
                                        <p:attrNameLst>
                                          <p:attrName>ppt_w</p:attrName>
                                        </p:attrNameLst>
                                      </p:cBhvr>
                                      <p:tavLst>
                                        <p:tav tm="0">
                                          <p:val>
                                            <p:fltVal val="0"/>
                                          </p:val>
                                        </p:tav>
                                        <p:tav tm="100000">
                                          <p:val>
                                            <p:strVal val="#ppt_w"/>
                                          </p:val>
                                        </p:tav>
                                      </p:tavLst>
                                    </p:anim>
                                    <p:anim calcmode="lin" valueType="num">
                                      <p:cBhvr>
                                        <p:cTn id="54" dur="500" fill="hold"/>
                                        <p:tgtEl>
                                          <p:spTgt spid="59"/>
                                        </p:tgtEl>
                                        <p:attrNameLst>
                                          <p:attrName>ppt_h</p:attrName>
                                        </p:attrNameLst>
                                      </p:cBhvr>
                                      <p:tavLst>
                                        <p:tav tm="0">
                                          <p:val>
                                            <p:fltVal val="0"/>
                                          </p:val>
                                        </p:tav>
                                        <p:tav tm="100000">
                                          <p:val>
                                            <p:strVal val="#ppt_h"/>
                                          </p:val>
                                        </p:tav>
                                      </p:tavLst>
                                    </p:anim>
                                    <p:animEffect transition="in" filter="fade">
                                      <p:cBhvr>
                                        <p:cTn id="55" dur="500"/>
                                        <p:tgtEl>
                                          <p:spTgt spid="59"/>
                                        </p:tgtEl>
                                      </p:cBhvr>
                                    </p:animEffect>
                                  </p:childTnLst>
                                </p:cTn>
                              </p:par>
                              <p:par>
                                <p:cTn id="56" presetID="53" presetClass="entr" presetSubtype="16" fill="hold" grpId="0" nodeType="withEffect">
                                  <p:stCondLst>
                                    <p:cond delay="60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childTnLst>
                          </p:cTn>
                        </p:par>
                        <p:par>
                          <p:cTn id="61" fill="hold">
                            <p:stCondLst>
                              <p:cond delay="1500"/>
                            </p:stCondLst>
                            <p:childTnLst>
                              <p:par>
                                <p:cTn id="62" presetID="53" presetClass="entr" presetSubtype="16" fill="hold" grpId="0" nodeType="afterEffect">
                                  <p:stCondLst>
                                    <p:cond delay="0"/>
                                  </p:stCondLst>
                                  <p:childTnLst>
                                    <p:set>
                                      <p:cBhvr>
                                        <p:cTn id="63" dur="1" fill="hold">
                                          <p:stCondLst>
                                            <p:cond delay="0"/>
                                          </p:stCondLst>
                                        </p:cTn>
                                        <p:tgtEl>
                                          <p:spTgt spid="66"/>
                                        </p:tgtEl>
                                        <p:attrNameLst>
                                          <p:attrName>style.visibility</p:attrName>
                                        </p:attrNameLst>
                                      </p:cBhvr>
                                      <p:to>
                                        <p:strVal val="visible"/>
                                      </p:to>
                                    </p:set>
                                    <p:anim calcmode="lin" valueType="num">
                                      <p:cBhvr>
                                        <p:cTn id="64" dur="500" fill="hold"/>
                                        <p:tgtEl>
                                          <p:spTgt spid="66"/>
                                        </p:tgtEl>
                                        <p:attrNameLst>
                                          <p:attrName>ppt_w</p:attrName>
                                        </p:attrNameLst>
                                      </p:cBhvr>
                                      <p:tavLst>
                                        <p:tav tm="0">
                                          <p:val>
                                            <p:fltVal val="0"/>
                                          </p:val>
                                        </p:tav>
                                        <p:tav tm="100000">
                                          <p:val>
                                            <p:strVal val="#ppt_w"/>
                                          </p:val>
                                        </p:tav>
                                      </p:tavLst>
                                    </p:anim>
                                    <p:anim calcmode="lin" valueType="num">
                                      <p:cBhvr>
                                        <p:cTn id="65" dur="500" fill="hold"/>
                                        <p:tgtEl>
                                          <p:spTgt spid="66"/>
                                        </p:tgtEl>
                                        <p:attrNameLst>
                                          <p:attrName>ppt_h</p:attrName>
                                        </p:attrNameLst>
                                      </p:cBhvr>
                                      <p:tavLst>
                                        <p:tav tm="0">
                                          <p:val>
                                            <p:fltVal val="0"/>
                                          </p:val>
                                        </p:tav>
                                        <p:tav tm="100000">
                                          <p:val>
                                            <p:strVal val="#ppt_h"/>
                                          </p:val>
                                        </p:tav>
                                      </p:tavLst>
                                    </p:anim>
                                    <p:animEffect transition="in" filter="fade">
                                      <p:cBhvr>
                                        <p:cTn id="66" dur="500"/>
                                        <p:tgtEl>
                                          <p:spTgt spid="66"/>
                                        </p:tgtEl>
                                      </p:cBhvr>
                                    </p:animEffect>
                                  </p:childTnLst>
                                </p:cTn>
                              </p:par>
                            </p:childTnLst>
                          </p:cTn>
                        </p:par>
                        <p:par>
                          <p:cTn id="67" fill="hold">
                            <p:stCondLst>
                              <p:cond delay="2000"/>
                            </p:stCondLst>
                            <p:childTnLst>
                              <p:par>
                                <p:cTn id="68" presetID="53" presetClass="entr" presetSubtype="16" fill="hold" grpId="0"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2500"/>
                            </p:stCondLst>
                            <p:childTnLst>
                              <p:par>
                                <p:cTn id="74" presetID="53" presetClass="entr" presetSubtype="16" fill="hold" grpId="0" nodeType="afterEffect">
                                  <p:stCondLst>
                                    <p:cond delay="0"/>
                                  </p:stCondLst>
                                  <p:iterate type="lt">
                                    <p:tmPct val="10000"/>
                                  </p:iterate>
                                  <p:childTnLst>
                                    <p:set>
                                      <p:cBhvr>
                                        <p:cTn id="75" dur="1" fill="hold">
                                          <p:stCondLst>
                                            <p:cond delay="0"/>
                                          </p:stCondLst>
                                        </p:cTn>
                                        <p:tgtEl>
                                          <p:spTgt spid="67"/>
                                        </p:tgtEl>
                                        <p:attrNameLst>
                                          <p:attrName>style.visibility</p:attrName>
                                        </p:attrNameLst>
                                      </p:cBhvr>
                                      <p:to>
                                        <p:strVal val="visible"/>
                                      </p:to>
                                    </p:set>
                                    <p:anim calcmode="lin" valueType="num">
                                      <p:cBhvr>
                                        <p:cTn id="76" dur="250" fill="hold"/>
                                        <p:tgtEl>
                                          <p:spTgt spid="67"/>
                                        </p:tgtEl>
                                        <p:attrNameLst>
                                          <p:attrName>ppt_w</p:attrName>
                                        </p:attrNameLst>
                                      </p:cBhvr>
                                      <p:tavLst>
                                        <p:tav tm="0">
                                          <p:val>
                                            <p:fltVal val="0"/>
                                          </p:val>
                                        </p:tav>
                                        <p:tav tm="100000">
                                          <p:val>
                                            <p:strVal val="#ppt_w"/>
                                          </p:val>
                                        </p:tav>
                                      </p:tavLst>
                                    </p:anim>
                                    <p:anim calcmode="lin" valueType="num">
                                      <p:cBhvr>
                                        <p:cTn id="77" dur="250" fill="hold"/>
                                        <p:tgtEl>
                                          <p:spTgt spid="67"/>
                                        </p:tgtEl>
                                        <p:attrNameLst>
                                          <p:attrName>ppt_h</p:attrName>
                                        </p:attrNameLst>
                                      </p:cBhvr>
                                      <p:tavLst>
                                        <p:tav tm="0">
                                          <p:val>
                                            <p:fltVal val="0"/>
                                          </p:val>
                                        </p:tav>
                                        <p:tav tm="100000">
                                          <p:val>
                                            <p:strVal val="#ppt_h"/>
                                          </p:val>
                                        </p:tav>
                                      </p:tavLst>
                                    </p:anim>
                                    <p:animEffect transition="in" filter="fade">
                                      <p:cBhvr>
                                        <p:cTn id="78" dur="250"/>
                                        <p:tgtEl>
                                          <p:spTgt spid="67"/>
                                        </p:tgtEl>
                                      </p:cBhvr>
                                    </p:animEffect>
                                  </p:childTnLst>
                                </p:cTn>
                              </p:par>
                            </p:childTnLst>
                          </p:cTn>
                        </p:par>
                        <p:par>
                          <p:cTn id="79" fill="hold">
                            <p:stCondLst>
                              <p:cond delay="5074"/>
                            </p:stCondLst>
                            <p:childTnLst>
                              <p:par>
                                <p:cTn id="80" presetID="53" presetClass="entr" presetSubtype="16" fill="hold" grpId="0" nodeType="afterEffect">
                                  <p:stCondLst>
                                    <p:cond delay="0"/>
                                  </p:stCondLst>
                                  <p:childTnLst>
                                    <p:set>
                                      <p:cBhvr>
                                        <p:cTn id="81" dur="1" fill="hold">
                                          <p:stCondLst>
                                            <p:cond delay="0"/>
                                          </p:stCondLst>
                                        </p:cTn>
                                        <p:tgtEl>
                                          <p:spTgt spid="69"/>
                                        </p:tgtEl>
                                        <p:attrNameLst>
                                          <p:attrName>style.visibility</p:attrName>
                                        </p:attrNameLst>
                                      </p:cBhvr>
                                      <p:to>
                                        <p:strVal val="visible"/>
                                      </p:to>
                                    </p:set>
                                    <p:anim calcmode="lin" valueType="num">
                                      <p:cBhvr>
                                        <p:cTn id="82" dur="500" fill="hold"/>
                                        <p:tgtEl>
                                          <p:spTgt spid="69"/>
                                        </p:tgtEl>
                                        <p:attrNameLst>
                                          <p:attrName>ppt_w</p:attrName>
                                        </p:attrNameLst>
                                      </p:cBhvr>
                                      <p:tavLst>
                                        <p:tav tm="0">
                                          <p:val>
                                            <p:fltVal val="0"/>
                                          </p:val>
                                        </p:tav>
                                        <p:tav tm="100000">
                                          <p:val>
                                            <p:strVal val="#ppt_w"/>
                                          </p:val>
                                        </p:tav>
                                      </p:tavLst>
                                    </p:anim>
                                    <p:anim calcmode="lin" valueType="num">
                                      <p:cBhvr>
                                        <p:cTn id="83" dur="500" fill="hold"/>
                                        <p:tgtEl>
                                          <p:spTgt spid="69"/>
                                        </p:tgtEl>
                                        <p:attrNameLst>
                                          <p:attrName>ppt_h</p:attrName>
                                        </p:attrNameLst>
                                      </p:cBhvr>
                                      <p:tavLst>
                                        <p:tav tm="0">
                                          <p:val>
                                            <p:fltVal val="0"/>
                                          </p:val>
                                        </p:tav>
                                        <p:tav tm="100000">
                                          <p:val>
                                            <p:strVal val="#ppt_h"/>
                                          </p:val>
                                        </p:tav>
                                      </p:tavLst>
                                    </p:anim>
                                    <p:animEffect transition="in" filter="fade">
                                      <p:cBhvr>
                                        <p:cTn id="84" dur="500"/>
                                        <p:tgtEl>
                                          <p:spTgt spid="69"/>
                                        </p:tgtEl>
                                      </p:cBhvr>
                                    </p:animEffect>
                                  </p:childTnLst>
                                </p:cTn>
                              </p:par>
                            </p:childTnLst>
                          </p:cTn>
                        </p:par>
                        <p:par>
                          <p:cTn id="85" fill="hold">
                            <p:stCondLst>
                              <p:cond delay="5574"/>
                            </p:stCondLst>
                            <p:childTnLst>
                              <p:par>
                                <p:cTn id="86" presetID="53" presetClass="entr" presetSubtype="16"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 calcmode="lin" valueType="num">
                                      <p:cBhvr>
                                        <p:cTn id="88" dur="500" fill="hold"/>
                                        <p:tgtEl>
                                          <p:spTgt spid="71"/>
                                        </p:tgtEl>
                                        <p:attrNameLst>
                                          <p:attrName>ppt_w</p:attrName>
                                        </p:attrNameLst>
                                      </p:cBhvr>
                                      <p:tavLst>
                                        <p:tav tm="0">
                                          <p:val>
                                            <p:fltVal val="0"/>
                                          </p:val>
                                        </p:tav>
                                        <p:tav tm="100000">
                                          <p:val>
                                            <p:strVal val="#ppt_w"/>
                                          </p:val>
                                        </p:tav>
                                      </p:tavLst>
                                    </p:anim>
                                    <p:anim calcmode="lin" valueType="num">
                                      <p:cBhvr>
                                        <p:cTn id="89" dur="500" fill="hold"/>
                                        <p:tgtEl>
                                          <p:spTgt spid="71"/>
                                        </p:tgtEl>
                                        <p:attrNameLst>
                                          <p:attrName>ppt_h</p:attrName>
                                        </p:attrNameLst>
                                      </p:cBhvr>
                                      <p:tavLst>
                                        <p:tav tm="0">
                                          <p:val>
                                            <p:fltVal val="0"/>
                                          </p:val>
                                        </p:tav>
                                        <p:tav tm="100000">
                                          <p:val>
                                            <p:strVal val="#ppt_h"/>
                                          </p:val>
                                        </p:tav>
                                      </p:tavLst>
                                    </p:anim>
                                    <p:animEffect transition="in" filter="fade">
                                      <p:cBhvr>
                                        <p:cTn id="90" dur="500"/>
                                        <p:tgtEl>
                                          <p:spTgt spid="71"/>
                                        </p:tgtEl>
                                      </p:cBhvr>
                                    </p:animEffect>
                                  </p:childTnLst>
                                </p:cTn>
                              </p:par>
                            </p:childTnLst>
                          </p:cTn>
                        </p:par>
                        <p:par>
                          <p:cTn id="91" fill="hold">
                            <p:stCondLst>
                              <p:cond delay="6074"/>
                            </p:stCondLst>
                            <p:childTnLst>
                              <p:par>
                                <p:cTn id="92" presetID="53" presetClass="entr" presetSubtype="16" fill="hold" grpId="0" nodeType="afterEffect">
                                  <p:stCondLst>
                                    <p:cond delay="0"/>
                                  </p:stCondLst>
                                  <p:iterate type="lt">
                                    <p:tmPct val="10000"/>
                                  </p:iterate>
                                  <p:childTnLst>
                                    <p:set>
                                      <p:cBhvr>
                                        <p:cTn id="93" dur="1" fill="hold">
                                          <p:stCondLst>
                                            <p:cond delay="0"/>
                                          </p:stCondLst>
                                        </p:cTn>
                                        <p:tgtEl>
                                          <p:spTgt spid="70"/>
                                        </p:tgtEl>
                                        <p:attrNameLst>
                                          <p:attrName>style.visibility</p:attrName>
                                        </p:attrNameLst>
                                      </p:cBhvr>
                                      <p:to>
                                        <p:strVal val="visible"/>
                                      </p:to>
                                    </p:set>
                                    <p:anim calcmode="lin" valueType="num">
                                      <p:cBhvr>
                                        <p:cTn id="94" dur="250" fill="hold"/>
                                        <p:tgtEl>
                                          <p:spTgt spid="70"/>
                                        </p:tgtEl>
                                        <p:attrNameLst>
                                          <p:attrName>ppt_w</p:attrName>
                                        </p:attrNameLst>
                                      </p:cBhvr>
                                      <p:tavLst>
                                        <p:tav tm="0">
                                          <p:val>
                                            <p:fltVal val="0"/>
                                          </p:val>
                                        </p:tav>
                                        <p:tav tm="100000">
                                          <p:val>
                                            <p:strVal val="#ppt_w"/>
                                          </p:val>
                                        </p:tav>
                                      </p:tavLst>
                                    </p:anim>
                                    <p:anim calcmode="lin" valueType="num">
                                      <p:cBhvr>
                                        <p:cTn id="95" dur="250" fill="hold"/>
                                        <p:tgtEl>
                                          <p:spTgt spid="70"/>
                                        </p:tgtEl>
                                        <p:attrNameLst>
                                          <p:attrName>ppt_h</p:attrName>
                                        </p:attrNameLst>
                                      </p:cBhvr>
                                      <p:tavLst>
                                        <p:tav tm="0">
                                          <p:val>
                                            <p:fltVal val="0"/>
                                          </p:val>
                                        </p:tav>
                                        <p:tav tm="100000">
                                          <p:val>
                                            <p:strVal val="#ppt_h"/>
                                          </p:val>
                                        </p:tav>
                                      </p:tavLst>
                                    </p:anim>
                                    <p:animEffect transition="in" filter="fade">
                                      <p:cBhvr>
                                        <p:cTn id="96" dur="250"/>
                                        <p:tgtEl>
                                          <p:spTgt spid="70"/>
                                        </p:tgtEl>
                                      </p:cBhvr>
                                    </p:animEffect>
                                  </p:childTnLst>
                                </p:cTn>
                              </p:par>
                            </p:childTnLst>
                          </p:cTn>
                        </p:par>
                        <p:par>
                          <p:cTn id="97" fill="hold">
                            <p:stCondLst>
                              <p:cond delay="6949"/>
                            </p:stCondLst>
                            <p:childTnLst>
                              <p:par>
                                <p:cTn id="98" presetID="53" presetClass="entr" presetSubtype="16" fill="hold" grpId="0"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449"/>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7949"/>
                            </p:stCondLst>
                            <p:childTnLst>
                              <p:par>
                                <p:cTn id="110" presetID="53" presetClass="entr" presetSubtype="16" fill="hold" grpId="0" nodeType="afterEffect">
                                  <p:stCondLst>
                                    <p:cond delay="0"/>
                                  </p:stCondLst>
                                  <p:iterate type="lt">
                                    <p:tmPct val="10000"/>
                                  </p:iterate>
                                  <p:childTnLst>
                                    <p:set>
                                      <p:cBhvr>
                                        <p:cTn id="111" dur="1" fill="hold">
                                          <p:stCondLst>
                                            <p:cond delay="0"/>
                                          </p:stCondLst>
                                        </p:cTn>
                                        <p:tgtEl>
                                          <p:spTgt spid="73"/>
                                        </p:tgtEl>
                                        <p:attrNameLst>
                                          <p:attrName>style.visibility</p:attrName>
                                        </p:attrNameLst>
                                      </p:cBhvr>
                                      <p:to>
                                        <p:strVal val="visible"/>
                                      </p:to>
                                    </p:set>
                                    <p:anim calcmode="lin" valueType="num">
                                      <p:cBhvr>
                                        <p:cTn id="112" dur="250" fill="hold"/>
                                        <p:tgtEl>
                                          <p:spTgt spid="73"/>
                                        </p:tgtEl>
                                        <p:attrNameLst>
                                          <p:attrName>ppt_w</p:attrName>
                                        </p:attrNameLst>
                                      </p:cBhvr>
                                      <p:tavLst>
                                        <p:tav tm="0">
                                          <p:val>
                                            <p:fltVal val="0"/>
                                          </p:val>
                                        </p:tav>
                                        <p:tav tm="100000">
                                          <p:val>
                                            <p:strVal val="#ppt_w"/>
                                          </p:val>
                                        </p:tav>
                                      </p:tavLst>
                                    </p:anim>
                                    <p:anim calcmode="lin" valueType="num">
                                      <p:cBhvr>
                                        <p:cTn id="113" dur="250" fill="hold"/>
                                        <p:tgtEl>
                                          <p:spTgt spid="73"/>
                                        </p:tgtEl>
                                        <p:attrNameLst>
                                          <p:attrName>ppt_h</p:attrName>
                                        </p:attrNameLst>
                                      </p:cBhvr>
                                      <p:tavLst>
                                        <p:tav tm="0">
                                          <p:val>
                                            <p:fltVal val="0"/>
                                          </p:val>
                                        </p:tav>
                                        <p:tav tm="100000">
                                          <p:val>
                                            <p:strVal val="#ppt_h"/>
                                          </p:val>
                                        </p:tav>
                                      </p:tavLst>
                                    </p:anim>
                                    <p:animEffect transition="in" filter="fade">
                                      <p:cBhvr>
                                        <p:cTn id="114" dur="250"/>
                                        <p:tgtEl>
                                          <p:spTgt spid="73"/>
                                        </p:tgtEl>
                                      </p:cBhvr>
                                    </p:animEffect>
                                  </p:childTnLst>
                                </p:cTn>
                              </p:par>
                            </p:childTnLst>
                          </p:cTn>
                        </p:par>
                        <p:par>
                          <p:cTn id="115" fill="hold">
                            <p:stCondLst>
                              <p:cond delay="8824"/>
                            </p:stCondLst>
                            <p:childTnLst>
                              <p:par>
                                <p:cTn id="116" presetID="53" presetClass="entr" presetSubtype="16" fill="hold" grpId="0" nodeType="after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9324"/>
                            </p:stCondLst>
                            <p:childTnLst>
                              <p:par>
                                <p:cTn id="122" presetID="53" presetClass="entr" presetSubtype="16" fill="hold" grpId="0" nodeType="afterEffect">
                                  <p:stCondLst>
                                    <p:cond delay="0"/>
                                  </p:stCondLst>
                                  <p:childTnLst>
                                    <p:set>
                                      <p:cBhvr>
                                        <p:cTn id="123" dur="1" fill="hold">
                                          <p:stCondLst>
                                            <p:cond delay="0"/>
                                          </p:stCondLst>
                                        </p:cTn>
                                        <p:tgtEl>
                                          <p:spTgt spid="77"/>
                                        </p:tgtEl>
                                        <p:attrNameLst>
                                          <p:attrName>style.visibility</p:attrName>
                                        </p:attrNameLst>
                                      </p:cBhvr>
                                      <p:to>
                                        <p:strVal val="visible"/>
                                      </p:to>
                                    </p:set>
                                    <p:anim calcmode="lin" valueType="num">
                                      <p:cBhvr>
                                        <p:cTn id="124" dur="500" fill="hold"/>
                                        <p:tgtEl>
                                          <p:spTgt spid="77"/>
                                        </p:tgtEl>
                                        <p:attrNameLst>
                                          <p:attrName>ppt_w</p:attrName>
                                        </p:attrNameLst>
                                      </p:cBhvr>
                                      <p:tavLst>
                                        <p:tav tm="0">
                                          <p:val>
                                            <p:fltVal val="0"/>
                                          </p:val>
                                        </p:tav>
                                        <p:tav tm="100000">
                                          <p:val>
                                            <p:strVal val="#ppt_w"/>
                                          </p:val>
                                        </p:tav>
                                      </p:tavLst>
                                    </p:anim>
                                    <p:anim calcmode="lin" valueType="num">
                                      <p:cBhvr>
                                        <p:cTn id="125" dur="500" fill="hold"/>
                                        <p:tgtEl>
                                          <p:spTgt spid="77"/>
                                        </p:tgtEl>
                                        <p:attrNameLst>
                                          <p:attrName>ppt_h</p:attrName>
                                        </p:attrNameLst>
                                      </p:cBhvr>
                                      <p:tavLst>
                                        <p:tav tm="0">
                                          <p:val>
                                            <p:fltVal val="0"/>
                                          </p:val>
                                        </p:tav>
                                        <p:tav tm="100000">
                                          <p:val>
                                            <p:strVal val="#ppt_h"/>
                                          </p:val>
                                        </p:tav>
                                      </p:tavLst>
                                    </p:anim>
                                    <p:animEffect transition="in" filter="fade">
                                      <p:cBhvr>
                                        <p:cTn id="126" dur="500"/>
                                        <p:tgtEl>
                                          <p:spTgt spid="77"/>
                                        </p:tgtEl>
                                      </p:cBhvr>
                                    </p:animEffect>
                                  </p:childTnLst>
                                </p:cTn>
                              </p:par>
                            </p:childTnLst>
                          </p:cTn>
                        </p:par>
                        <p:par>
                          <p:cTn id="127" fill="hold">
                            <p:stCondLst>
                              <p:cond delay="9824"/>
                            </p:stCondLst>
                            <p:childTnLst>
                              <p:par>
                                <p:cTn id="128" presetID="53" presetClass="entr" presetSubtype="16" fill="hold" grpId="0" nodeType="afterEffect">
                                  <p:stCondLst>
                                    <p:cond delay="0"/>
                                  </p:stCondLst>
                                  <p:iterate type="lt">
                                    <p:tmPct val="10000"/>
                                  </p:iterate>
                                  <p:childTnLst>
                                    <p:set>
                                      <p:cBhvr>
                                        <p:cTn id="129" dur="1" fill="hold">
                                          <p:stCondLst>
                                            <p:cond delay="0"/>
                                          </p:stCondLst>
                                        </p:cTn>
                                        <p:tgtEl>
                                          <p:spTgt spid="76"/>
                                        </p:tgtEl>
                                        <p:attrNameLst>
                                          <p:attrName>style.visibility</p:attrName>
                                        </p:attrNameLst>
                                      </p:cBhvr>
                                      <p:to>
                                        <p:strVal val="visible"/>
                                      </p:to>
                                    </p:set>
                                    <p:anim calcmode="lin" valueType="num">
                                      <p:cBhvr>
                                        <p:cTn id="130" dur="250" fill="hold"/>
                                        <p:tgtEl>
                                          <p:spTgt spid="76"/>
                                        </p:tgtEl>
                                        <p:attrNameLst>
                                          <p:attrName>ppt_w</p:attrName>
                                        </p:attrNameLst>
                                      </p:cBhvr>
                                      <p:tavLst>
                                        <p:tav tm="0">
                                          <p:val>
                                            <p:fltVal val="0"/>
                                          </p:val>
                                        </p:tav>
                                        <p:tav tm="100000">
                                          <p:val>
                                            <p:strVal val="#ppt_w"/>
                                          </p:val>
                                        </p:tav>
                                      </p:tavLst>
                                    </p:anim>
                                    <p:anim calcmode="lin" valueType="num">
                                      <p:cBhvr>
                                        <p:cTn id="131" dur="250" fill="hold"/>
                                        <p:tgtEl>
                                          <p:spTgt spid="76"/>
                                        </p:tgtEl>
                                        <p:attrNameLst>
                                          <p:attrName>ppt_h</p:attrName>
                                        </p:attrNameLst>
                                      </p:cBhvr>
                                      <p:tavLst>
                                        <p:tav tm="0">
                                          <p:val>
                                            <p:fltVal val="0"/>
                                          </p:val>
                                        </p:tav>
                                        <p:tav tm="100000">
                                          <p:val>
                                            <p:strVal val="#ppt_h"/>
                                          </p:val>
                                        </p:tav>
                                      </p:tavLst>
                                    </p:anim>
                                    <p:animEffect transition="in" filter="fade">
                                      <p:cBhvr>
                                        <p:cTn id="132" dur="2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5" grpId="0" animBg="1"/>
      <p:bldP spid="33" grpId="0" animBg="1"/>
      <p:bldP spid="36" grpId="0" animBg="1"/>
      <p:bldP spid="59" grpId="0" animBg="1"/>
      <p:bldP spid="66" grpId="0" animBg="1"/>
      <p:bldP spid="67" grpId="0"/>
      <p:bldP spid="68" grpId="0"/>
      <p:bldP spid="69" grpId="0" animBg="1"/>
      <p:bldP spid="70" grpId="0"/>
      <p:bldP spid="71" grpId="0"/>
      <p:bldP spid="72" grpId="0" animBg="1"/>
      <p:bldP spid="73" grpId="0"/>
      <p:bldP spid="74" grpId="0"/>
      <p:bldP spid="75" grpId="0" animBg="1"/>
      <p:bldP spid="76" grpId="0"/>
      <p:bldP spid="77" grpId="0"/>
      <p:bldP spid="78" grpId="0" animBg="1"/>
      <p:bldP spid="79" grpId="0" animBg="1"/>
      <p:bldP spid="80" grpId="0" animBg="1"/>
      <p:bldP spid="8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tretch>
            <a:fillRect/>
          </a:stretch>
        </a:blipFill>
        <a:effectLst/>
      </p:bgPr>
    </p:bg>
    <p:spTree>
      <p:nvGrpSpPr>
        <p:cNvPr id="1" name=""/>
        <p:cNvGrpSpPr/>
        <p:nvPr/>
      </p:nvGrpSpPr>
      <p:grpSpPr>
        <a:xfrm>
          <a:off x="0" y="0"/>
          <a:ext cx="0" cy="0"/>
          <a:chOff x="0" y="0"/>
          <a:chExt cx="0" cy="0"/>
        </a:xfrm>
      </p:grpSpPr>
      <p:sp>
        <p:nvSpPr>
          <p:cNvPr id="36" name="圆角矩形 35"/>
          <p:cNvSpPr/>
          <p:nvPr/>
        </p:nvSpPr>
        <p:spPr>
          <a:xfrm>
            <a:off x="4728108" y="1185342"/>
            <a:ext cx="3470410" cy="428075"/>
          </a:xfrm>
          <a:prstGeom prst="roundRect">
            <a:avLst>
              <a:gd name="adj" fmla="val 50000"/>
            </a:avLst>
          </a:prstGeom>
          <a:solidFill>
            <a:srgbClr val="0070C0"/>
          </a:solidFill>
          <a:ln w="25400">
            <a:gradFill flip="none" rotWithShape="1">
              <a:gsLst>
                <a:gs pos="0">
                  <a:srgbClr val="CFCFCF"/>
                </a:gs>
                <a:gs pos="100000">
                  <a:schemeClr val="bg1"/>
                </a:gs>
              </a:gsLst>
              <a:lin ang="2700000" scaled="1"/>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38" name="圆角矩形 37"/>
          <p:cNvSpPr/>
          <p:nvPr/>
        </p:nvSpPr>
        <p:spPr>
          <a:xfrm>
            <a:off x="4728108" y="1703986"/>
            <a:ext cx="3470410" cy="428075"/>
          </a:xfrm>
          <a:prstGeom prst="roundRect">
            <a:avLst>
              <a:gd name="adj" fmla="val 50000"/>
            </a:avLst>
          </a:prstGeom>
          <a:solidFill>
            <a:schemeClr val="accent2"/>
          </a:solidFill>
          <a:ln w="25400">
            <a:gradFill flip="none" rotWithShape="1">
              <a:gsLst>
                <a:gs pos="0">
                  <a:srgbClr val="CFCFCF"/>
                </a:gs>
                <a:gs pos="100000">
                  <a:schemeClr val="bg1"/>
                </a:gs>
              </a:gsLst>
              <a:lin ang="2700000" scaled="1"/>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39" name="圆角矩形 38"/>
          <p:cNvSpPr/>
          <p:nvPr/>
        </p:nvSpPr>
        <p:spPr>
          <a:xfrm>
            <a:off x="4728108" y="2222629"/>
            <a:ext cx="3470410" cy="428075"/>
          </a:xfrm>
          <a:prstGeom prst="roundRect">
            <a:avLst>
              <a:gd name="adj" fmla="val 50000"/>
            </a:avLst>
          </a:prstGeom>
          <a:solidFill>
            <a:schemeClr val="accent3"/>
          </a:solidFill>
          <a:ln w="25400">
            <a:gradFill flip="none" rotWithShape="1">
              <a:gsLst>
                <a:gs pos="0">
                  <a:srgbClr val="CFCFCF"/>
                </a:gs>
                <a:gs pos="100000">
                  <a:schemeClr val="bg1"/>
                </a:gs>
              </a:gsLst>
              <a:lin ang="2700000" scaled="1"/>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40" name="圆角矩形 39"/>
          <p:cNvSpPr/>
          <p:nvPr/>
        </p:nvSpPr>
        <p:spPr>
          <a:xfrm>
            <a:off x="4728108" y="2741272"/>
            <a:ext cx="3470410" cy="428075"/>
          </a:xfrm>
          <a:prstGeom prst="roundRect">
            <a:avLst>
              <a:gd name="adj" fmla="val 50000"/>
            </a:avLst>
          </a:prstGeom>
          <a:solidFill>
            <a:schemeClr val="accent4"/>
          </a:solidFill>
          <a:ln w="25400">
            <a:gradFill flip="none" rotWithShape="1">
              <a:gsLst>
                <a:gs pos="0">
                  <a:srgbClr val="CFCFCF"/>
                </a:gs>
                <a:gs pos="100000">
                  <a:schemeClr val="bg1"/>
                </a:gs>
              </a:gsLst>
              <a:lin ang="2700000" scaled="1"/>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41" name="圆角矩形 40"/>
          <p:cNvSpPr/>
          <p:nvPr/>
        </p:nvSpPr>
        <p:spPr>
          <a:xfrm>
            <a:off x="4728108" y="3259915"/>
            <a:ext cx="3470410" cy="428075"/>
          </a:xfrm>
          <a:prstGeom prst="roundRect">
            <a:avLst>
              <a:gd name="adj" fmla="val 50000"/>
            </a:avLst>
          </a:prstGeom>
          <a:solidFill>
            <a:srgbClr val="0070C0"/>
          </a:solidFill>
          <a:ln w="25400">
            <a:gradFill flip="none" rotWithShape="1">
              <a:gsLst>
                <a:gs pos="0">
                  <a:srgbClr val="CFCFCF"/>
                </a:gs>
                <a:gs pos="100000">
                  <a:schemeClr val="bg1"/>
                </a:gs>
              </a:gsLst>
              <a:lin ang="2700000" scaled="1"/>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42" name="文本框 41"/>
          <p:cNvSpPr txBox="1"/>
          <p:nvPr/>
        </p:nvSpPr>
        <p:spPr>
          <a:xfrm>
            <a:off x="4928629" y="1214714"/>
            <a:ext cx="3069366" cy="392415"/>
          </a:xfrm>
          <a:prstGeom prst="rect">
            <a:avLst/>
          </a:prstGeom>
          <a:noFill/>
        </p:spPr>
        <p:txBody>
          <a:bodyPr wrap="square" rtlCol="0">
            <a:spAutoFit/>
          </a:bodyPr>
          <a:lstStyle/>
          <a:p>
            <a:pPr algn="ctr"/>
            <a:r>
              <a:rPr lang="en-US" altLang="zh-CN" sz="1500" b="1">
                <a:solidFill>
                  <a:schemeClr val="bg1"/>
                </a:solidFill>
                <a:cs typeface="+mn-ea"/>
                <a:sym typeface="+mn-lt"/>
              </a:rPr>
              <a:t>PART 01   </a:t>
            </a:r>
            <a:r>
              <a:rPr lang="zh-CN" altLang="en-US" sz="1950" b="1">
                <a:solidFill>
                  <a:schemeClr val="bg1"/>
                </a:solidFill>
                <a:cs typeface="+mn-ea"/>
                <a:sym typeface="+mn-lt"/>
              </a:rPr>
              <a:t>请添加标题</a:t>
            </a:r>
          </a:p>
        </p:txBody>
      </p:sp>
      <p:sp>
        <p:nvSpPr>
          <p:cNvPr id="43" name="文本框 42"/>
          <p:cNvSpPr txBox="1"/>
          <p:nvPr/>
        </p:nvSpPr>
        <p:spPr>
          <a:xfrm>
            <a:off x="4928629" y="1733358"/>
            <a:ext cx="3069366" cy="392415"/>
          </a:xfrm>
          <a:prstGeom prst="rect">
            <a:avLst/>
          </a:prstGeom>
          <a:noFill/>
        </p:spPr>
        <p:txBody>
          <a:bodyPr wrap="square" rtlCol="0">
            <a:spAutoFit/>
          </a:bodyPr>
          <a:lstStyle/>
          <a:p>
            <a:pPr algn="ctr"/>
            <a:r>
              <a:rPr lang="en-US" altLang="zh-CN" sz="1500" b="1">
                <a:solidFill>
                  <a:schemeClr val="bg1"/>
                </a:solidFill>
                <a:cs typeface="+mn-ea"/>
                <a:sym typeface="+mn-lt"/>
              </a:rPr>
              <a:t>PART 02   </a:t>
            </a:r>
            <a:r>
              <a:rPr lang="zh-CN" altLang="en-US" sz="1950" b="1">
                <a:solidFill>
                  <a:schemeClr val="bg1"/>
                </a:solidFill>
                <a:cs typeface="+mn-ea"/>
                <a:sym typeface="+mn-lt"/>
              </a:rPr>
              <a:t>请添加标题</a:t>
            </a:r>
          </a:p>
        </p:txBody>
      </p:sp>
      <p:sp>
        <p:nvSpPr>
          <p:cNvPr id="44" name="文本框 43"/>
          <p:cNvSpPr txBox="1"/>
          <p:nvPr/>
        </p:nvSpPr>
        <p:spPr>
          <a:xfrm>
            <a:off x="4928629" y="2252002"/>
            <a:ext cx="3069366" cy="392415"/>
          </a:xfrm>
          <a:prstGeom prst="rect">
            <a:avLst/>
          </a:prstGeom>
          <a:noFill/>
        </p:spPr>
        <p:txBody>
          <a:bodyPr wrap="square" rtlCol="0">
            <a:spAutoFit/>
          </a:bodyPr>
          <a:lstStyle/>
          <a:p>
            <a:pPr algn="ctr"/>
            <a:r>
              <a:rPr lang="en-US" altLang="zh-CN" sz="1500" b="1">
                <a:solidFill>
                  <a:schemeClr val="bg1"/>
                </a:solidFill>
                <a:cs typeface="+mn-ea"/>
                <a:sym typeface="+mn-lt"/>
              </a:rPr>
              <a:t>PART 03   </a:t>
            </a:r>
            <a:r>
              <a:rPr lang="zh-CN" altLang="en-US" sz="1950" b="1">
                <a:solidFill>
                  <a:schemeClr val="bg1"/>
                </a:solidFill>
                <a:cs typeface="+mn-ea"/>
                <a:sym typeface="+mn-lt"/>
              </a:rPr>
              <a:t>请添加标题</a:t>
            </a:r>
          </a:p>
        </p:txBody>
      </p:sp>
      <p:sp>
        <p:nvSpPr>
          <p:cNvPr id="45" name="文本框 44"/>
          <p:cNvSpPr txBox="1"/>
          <p:nvPr/>
        </p:nvSpPr>
        <p:spPr>
          <a:xfrm>
            <a:off x="4928629" y="2770645"/>
            <a:ext cx="3069366" cy="392415"/>
          </a:xfrm>
          <a:prstGeom prst="rect">
            <a:avLst/>
          </a:prstGeom>
          <a:noFill/>
        </p:spPr>
        <p:txBody>
          <a:bodyPr wrap="square" rtlCol="0">
            <a:spAutoFit/>
          </a:bodyPr>
          <a:lstStyle/>
          <a:p>
            <a:pPr algn="ctr"/>
            <a:r>
              <a:rPr lang="en-US" altLang="zh-CN" sz="1500" b="1">
                <a:solidFill>
                  <a:schemeClr val="bg1"/>
                </a:solidFill>
                <a:cs typeface="+mn-ea"/>
                <a:sym typeface="+mn-lt"/>
              </a:rPr>
              <a:t>PART 04   </a:t>
            </a:r>
            <a:r>
              <a:rPr lang="zh-CN" altLang="en-US" sz="1950" b="1">
                <a:solidFill>
                  <a:schemeClr val="bg1"/>
                </a:solidFill>
                <a:cs typeface="+mn-ea"/>
                <a:sym typeface="+mn-lt"/>
              </a:rPr>
              <a:t>请添加标题</a:t>
            </a:r>
          </a:p>
        </p:txBody>
      </p:sp>
      <p:sp>
        <p:nvSpPr>
          <p:cNvPr id="46" name="文本框 45"/>
          <p:cNvSpPr txBox="1"/>
          <p:nvPr/>
        </p:nvSpPr>
        <p:spPr>
          <a:xfrm>
            <a:off x="4928629" y="3289288"/>
            <a:ext cx="3069366" cy="392415"/>
          </a:xfrm>
          <a:prstGeom prst="rect">
            <a:avLst/>
          </a:prstGeom>
          <a:noFill/>
        </p:spPr>
        <p:txBody>
          <a:bodyPr wrap="square" rtlCol="0">
            <a:spAutoFit/>
          </a:bodyPr>
          <a:lstStyle/>
          <a:p>
            <a:pPr algn="ctr"/>
            <a:r>
              <a:rPr lang="en-US" altLang="zh-CN" sz="1500" b="1">
                <a:solidFill>
                  <a:schemeClr val="bg1"/>
                </a:solidFill>
                <a:cs typeface="+mn-ea"/>
                <a:sym typeface="+mn-lt"/>
              </a:rPr>
              <a:t>PART 05   </a:t>
            </a:r>
            <a:r>
              <a:rPr lang="zh-CN" altLang="en-US" sz="1950" b="1">
                <a:solidFill>
                  <a:schemeClr val="bg1"/>
                </a:solidFill>
                <a:cs typeface="+mn-ea"/>
                <a:sym typeface="+mn-lt"/>
              </a:rPr>
              <a:t>请添加标题</a:t>
            </a:r>
          </a:p>
        </p:txBody>
      </p:sp>
      <p:sp>
        <p:nvSpPr>
          <p:cNvPr id="21" name="椭圆 20"/>
          <p:cNvSpPr/>
          <p:nvPr/>
        </p:nvSpPr>
        <p:spPr>
          <a:xfrm>
            <a:off x="3238256" y="3131527"/>
            <a:ext cx="508464" cy="508464"/>
          </a:xfrm>
          <a:prstGeom prst="ellipse">
            <a:avLst/>
          </a:prstGeom>
          <a:gradFill flip="none" rotWithShape="1">
            <a:gsLst>
              <a:gs pos="0">
                <a:schemeClr val="accent1"/>
              </a:gs>
              <a:gs pos="100000">
                <a:schemeClr val="accent1">
                  <a:lumMod val="50000"/>
                </a:schemeClr>
              </a:gs>
            </a:gsLst>
            <a:lin ang="13500000" scaled="1"/>
          </a:gradFill>
          <a:ln w="25400">
            <a:gradFill flip="none" rotWithShape="1">
              <a:gsLst>
                <a:gs pos="0">
                  <a:schemeClr val="accent1"/>
                </a:gs>
                <a:gs pos="100000">
                  <a:schemeClr val="accent1">
                    <a:lumMod val="50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cs typeface="+mn-ea"/>
              <a:sym typeface="+mn-lt"/>
            </a:endParaRPr>
          </a:p>
        </p:txBody>
      </p:sp>
      <p:sp>
        <p:nvSpPr>
          <p:cNvPr id="22" name="椭圆 21"/>
          <p:cNvSpPr/>
          <p:nvPr/>
        </p:nvSpPr>
        <p:spPr>
          <a:xfrm>
            <a:off x="1272092" y="1065673"/>
            <a:ext cx="622370" cy="622370"/>
          </a:xfrm>
          <a:prstGeom prst="ellipse">
            <a:avLst/>
          </a:prstGeom>
          <a:gradFill flip="none" rotWithShape="1">
            <a:gsLst>
              <a:gs pos="0">
                <a:schemeClr val="accent2"/>
              </a:gs>
              <a:gs pos="100000">
                <a:schemeClr val="accent2">
                  <a:lumMod val="50000"/>
                </a:schemeClr>
              </a:gs>
            </a:gsLst>
            <a:lin ang="13500000" scaled="1"/>
          </a:gradFill>
          <a:ln w="25400">
            <a:gradFill flip="none" rotWithShape="1">
              <a:gsLst>
                <a:gs pos="0">
                  <a:schemeClr val="accent2"/>
                </a:gs>
                <a:gs pos="100000">
                  <a:schemeClr val="accent2">
                    <a:lumMod val="50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cs typeface="+mn-ea"/>
              <a:sym typeface="+mn-lt"/>
            </a:endParaRPr>
          </a:p>
        </p:txBody>
      </p:sp>
      <p:sp>
        <p:nvSpPr>
          <p:cNvPr id="23" name="椭圆 22"/>
          <p:cNvSpPr/>
          <p:nvPr/>
        </p:nvSpPr>
        <p:spPr>
          <a:xfrm>
            <a:off x="843365" y="2452490"/>
            <a:ext cx="577566" cy="577566"/>
          </a:xfrm>
          <a:prstGeom prst="ellipse">
            <a:avLst/>
          </a:prstGeom>
          <a:gradFill flip="none" rotWithShape="1">
            <a:gsLst>
              <a:gs pos="0">
                <a:schemeClr val="accent3"/>
              </a:gs>
              <a:gs pos="100000">
                <a:schemeClr val="accent3">
                  <a:lumMod val="50000"/>
                </a:schemeClr>
              </a:gs>
            </a:gsLst>
            <a:lin ang="13500000" scaled="1"/>
          </a:gradFill>
          <a:ln w="25400">
            <a:gradFill flip="none" rotWithShape="1">
              <a:gsLst>
                <a:gs pos="0">
                  <a:schemeClr val="accent3"/>
                </a:gs>
                <a:gs pos="100000">
                  <a:schemeClr val="accent3">
                    <a:lumMod val="50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cs typeface="+mn-ea"/>
              <a:sym typeface="+mn-lt"/>
            </a:endParaRPr>
          </a:p>
        </p:txBody>
      </p:sp>
      <p:sp>
        <p:nvSpPr>
          <p:cNvPr id="24" name="椭圆 23"/>
          <p:cNvSpPr/>
          <p:nvPr/>
        </p:nvSpPr>
        <p:spPr>
          <a:xfrm>
            <a:off x="2920991" y="1012078"/>
            <a:ext cx="547058" cy="547058"/>
          </a:xfrm>
          <a:prstGeom prst="ellipse">
            <a:avLst/>
          </a:prstGeom>
          <a:gradFill flip="none" rotWithShape="1">
            <a:gsLst>
              <a:gs pos="0">
                <a:schemeClr val="accent4"/>
              </a:gs>
              <a:gs pos="100000">
                <a:schemeClr val="accent4">
                  <a:lumMod val="50000"/>
                </a:schemeClr>
              </a:gs>
            </a:gsLst>
            <a:lin ang="13500000" scaled="1"/>
          </a:gradFill>
          <a:ln w="25400">
            <a:gradFill flip="none" rotWithShape="1">
              <a:gsLst>
                <a:gs pos="0">
                  <a:schemeClr val="accent4"/>
                </a:gs>
                <a:gs pos="100000">
                  <a:schemeClr val="accent4">
                    <a:lumMod val="50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cs typeface="+mn-ea"/>
              <a:sym typeface="+mn-lt"/>
            </a:endParaRPr>
          </a:p>
        </p:txBody>
      </p:sp>
      <p:sp>
        <p:nvSpPr>
          <p:cNvPr id="26" name="椭圆 25"/>
          <p:cNvSpPr/>
          <p:nvPr/>
        </p:nvSpPr>
        <p:spPr>
          <a:xfrm>
            <a:off x="1816060" y="2847574"/>
            <a:ext cx="840416" cy="840416"/>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cs typeface="+mn-ea"/>
              <a:sym typeface="+mn-lt"/>
            </a:endParaRPr>
          </a:p>
        </p:txBody>
      </p:sp>
      <p:sp>
        <p:nvSpPr>
          <p:cNvPr id="27" name="椭圆 26"/>
          <p:cNvSpPr/>
          <p:nvPr/>
        </p:nvSpPr>
        <p:spPr>
          <a:xfrm>
            <a:off x="3572955" y="2332740"/>
            <a:ext cx="616951" cy="616951"/>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cs typeface="+mn-ea"/>
              <a:sym typeface="+mn-lt"/>
            </a:endParaRPr>
          </a:p>
        </p:txBody>
      </p:sp>
      <p:sp>
        <p:nvSpPr>
          <p:cNvPr id="28" name="椭圆 27"/>
          <p:cNvSpPr/>
          <p:nvPr/>
        </p:nvSpPr>
        <p:spPr>
          <a:xfrm>
            <a:off x="1796062" y="1262606"/>
            <a:ext cx="1926219" cy="1926219"/>
          </a:xfrm>
          <a:prstGeom prst="ellipse">
            <a:avLst/>
          </a:prstGeom>
          <a:gradFill flip="none" rotWithShape="1">
            <a:gsLst>
              <a:gs pos="0">
                <a:schemeClr val="bg1"/>
              </a:gs>
              <a:gs pos="100000">
                <a:schemeClr val="bg1">
                  <a:lumMod val="75000"/>
                </a:schemeClr>
              </a:gs>
            </a:gsLst>
            <a:lin ang="13500000" scaled="1"/>
          </a:gradFill>
          <a:ln w="38100">
            <a:gradFill flip="none" rotWithShape="1">
              <a:gsLst>
                <a:gs pos="0">
                  <a:schemeClr val="bg1">
                    <a:lumMod val="100000"/>
                  </a:schemeClr>
                </a:gs>
                <a:gs pos="100000">
                  <a:schemeClr val="bg1">
                    <a:lumMod val="85000"/>
                  </a:schemeClr>
                </a:gs>
              </a:gsLst>
              <a:lin ang="2700000" scaled="1"/>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cs typeface="+mn-ea"/>
              <a:sym typeface="+mn-lt"/>
            </a:endParaRPr>
          </a:p>
        </p:txBody>
      </p:sp>
      <p:sp>
        <p:nvSpPr>
          <p:cNvPr id="29" name="文本框 28"/>
          <p:cNvSpPr txBox="1"/>
          <p:nvPr/>
        </p:nvSpPr>
        <p:spPr>
          <a:xfrm>
            <a:off x="2089757" y="1653654"/>
            <a:ext cx="1338829" cy="784830"/>
          </a:xfrm>
          <a:prstGeom prst="rect">
            <a:avLst/>
          </a:prstGeom>
          <a:noFill/>
          <a:effectLst/>
        </p:spPr>
        <p:txBody>
          <a:bodyPr wrap="none" rtlCol="0">
            <a:spAutoFit/>
          </a:bodyPr>
          <a:lstStyle/>
          <a:p>
            <a:pPr algn="ctr"/>
            <a:r>
              <a:rPr lang="zh-CN" altLang="en-US" sz="4500" b="1">
                <a:solidFill>
                  <a:schemeClr val="accent1"/>
                </a:solidFill>
                <a:cs typeface="+mn-ea"/>
                <a:sym typeface="+mn-lt"/>
              </a:rPr>
              <a:t>目录</a:t>
            </a:r>
          </a:p>
        </p:txBody>
      </p:sp>
      <p:sp>
        <p:nvSpPr>
          <p:cNvPr id="30" name="文本框 29"/>
          <p:cNvSpPr txBox="1"/>
          <p:nvPr/>
        </p:nvSpPr>
        <p:spPr>
          <a:xfrm>
            <a:off x="1879153" y="2424138"/>
            <a:ext cx="1760039" cy="415498"/>
          </a:xfrm>
          <a:prstGeom prst="rect">
            <a:avLst/>
          </a:prstGeom>
          <a:noFill/>
        </p:spPr>
        <p:txBody>
          <a:bodyPr wrap="square" rtlCol="0">
            <a:spAutoFit/>
          </a:bodyPr>
          <a:lstStyle/>
          <a:p>
            <a:pPr algn="ctr"/>
            <a:r>
              <a:rPr lang="en-US" altLang="zh-CN" sz="2100">
                <a:solidFill>
                  <a:srgbClr val="000000"/>
                </a:solidFill>
                <a:cs typeface="+mn-ea"/>
                <a:sym typeface="+mn-lt"/>
              </a:rPr>
              <a:t>CONTENTS</a:t>
            </a:r>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50" fill="hold"/>
                                        <p:tgtEl>
                                          <p:spTgt spid="28"/>
                                        </p:tgtEl>
                                        <p:attrNameLst>
                                          <p:attrName>ppt_w</p:attrName>
                                        </p:attrNameLst>
                                      </p:cBhvr>
                                      <p:tavLst>
                                        <p:tav tm="0">
                                          <p:val>
                                            <p:fltVal val="0"/>
                                          </p:val>
                                        </p:tav>
                                        <p:tav tm="100000">
                                          <p:val>
                                            <p:strVal val="#ppt_w"/>
                                          </p:val>
                                        </p:tav>
                                      </p:tavLst>
                                    </p:anim>
                                    <p:anim calcmode="lin" valueType="num">
                                      <p:cBhvr>
                                        <p:cTn id="8" dur="250" fill="hold"/>
                                        <p:tgtEl>
                                          <p:spTgt spid="28"/>
                                        </p:tgtEl>
                                        <p:attrNameLst>
                                          <p:attrName>ppt_h</p:attrName>
                                        </p:attrNameLst>
                                      </p:cBhvr>
                                      <p:tavLst>
                                        <p:tav tm="0">
                                          <p:val>
                                            <p:fltVal val="0"/>
                                          </p:val>
                                        </p:tav>
                                        <p:tav tm="100000">
                                          <p:val>
                                            <p:strVal val="#ppt_h"/>
                                          </p:val>
                                        </p:tav>
                                      </p:tavLst>
                                    </p:anim>
                                    <p:animEffect transition="in" filter="fade">
                                      <p:cBhvr>
                                        <p:cTn id="9" dur="250"/>
                                        <p:tgtEl>
                                          <p:spTgt spid="28"/>
                                        </p:tgtEl>
                                      </p:cBhvr>
                                    </p:animEffect>
                                  </p:childTnLst>
                                </p:cTn>
                              </p:par>
                              <p:par>
                                <p:cTn id="10" presetID="6" presetClass="emph" presetSubtype="0" decel="100000" fill="hold" grpId="1" nodeType="withEffect">
                                  <p:stCondLst>
                                    <p:cond delay="200"/>
                                  </p:stCondLst>
                                  <p:childTnLst>
                                    <p:animScale>
                                      <p:cBhvr>
                                        <p:cTn id="11" dur="250" fill="hold"/>
                                        <p:tgtEl>
                                          <p:spTgt spid="28"/>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28"/>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29"/>
                                        </p:tgtEl>
                                        <p:attrNameLst>
                                          <p:attrName>style.visibility</p:attrName>
                                        </p:attrNameLst>
                                      </p:cBhvr>
                                      <p:to>
                                        <p:strVal val="visible"/>
                                      </p:to>
                                    </p:set>
                                    <p:anim calcmode="lin" valueType="num">
                                      <p:cBhvr>
                                        <p:cTn id="16" dur="250" fill="hold"/>
                                        <p:tgtEl>
                                          <p:spTgt spid="29"/>
                                        </p:tgtEl>
                                        <p:attrNameLst>
                                          <p:attrName>ppt_w</p:attrName>
                                        </p:attrNameLst>
                                      </p:cBhvr>
                                      <p:tavLst>
                                        <p:tav tm="0">
                                          <p:val>
                                            <p:fltVal val="0"/>
                                          </p:val>
                                        </p:tav>
                                        <p:tav tm="100000">
                                          <p:val>
                                            <p:strVal val="#ppt_w"/>
                                          </p:val>
                                        </p:tav>
                                      </p:tavLst>
                                    </p:anim>
                                    <p:anim calcmode="lin" valueType="num">
                                      <p:cBhvr>
                                        <p:cTn id="17" dur="250" fill="hold"/>
                                        <p:tgtEl>
                                          <p:spTgt spid="29"/>
                                        </p:tgtEl>
                                        <p:attrNameLst>
                                          <p:attrName>ppt_h</p:attrName>
                                        </p:attrNameLst>
                                      </p:cBhvr>
                                      <p:tavLst>
                                        <p:tav tm="0">
                                          <p:val>
                                            <p:fltVal val="0"/>
                                          </p:val>
                                        </p:tav>
                                        <p:tav tm="100000">
                                          <p:val>
                                            <p:strVal val="#ppt_h"/>
                                          </p:val>
                                        </p:tav>
                                      </p:tavLst>
                                    </p:anim>
                                    <p:animEffect transition="in" filter="fade">
                                      <p:cBhvr>
                                        <p:cTn id="18" dur="250"/>
                                        <p:tgtEl>
                                          <p:spTgt spid="29"/>
                                        </p:tgtEl>
                                      </p:cBhvr>
                                    </p:animEffect>
                                  </p:childTnLst>
                                </p:cTn>
                              </p:par>
                              <p:par>
                                <p:cTn id="19" presetID="6" presetClass="emph" presetSubtype="0" decel="100000" fill="hold" grpId="1" nodeType="withEffect">
                                  <p:stCondLst>
                                    <p:cond delay="600"/>
                                  </p:stCondLst>
                                  <p:childTnLst>
                                    <p:animScale>
                                      <p:cBhvr>
                                        <p:cTn id="20" dur="250" fill="hold"/>
                                        <p:tgtEl>
                                          <p:spTgt spid="29"/>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29"/>
                                        </p:tgtEl>
                                      </p:cBhvr>
                                      <p:by x="83000" y="83000"/>
                                    </p:animScale>
                                  </p:childTnLst>
                                </p:cTn>
                              </p:par>
                              <p:par>
                                <p:cTn id="23" presetID="53" presetClass="entr" presetSubtype="16" fill="hold" grpId="0" nodeType="withEffect">
                                  <p:stCondLst>
                                    <p:cond delay="600"/>
                                  </p:stCondLst>
                                  <p:childTnLst>
                                    <p:set>
                                      <p:cBhvr>
                                        <p:cTn id="24" dur="1" fill="hold">
                                          <p:stCondLst>
                                            <p:cond delay="0"/>
                                          </p:stCondLst>
                                        </p:cTn>
                                        <p:tgtEl>
                                          <p:spTgt spid="30"/>
                                        </p:tgtEl>
                                        <p:attrNameLst>
                                          <p:attrName>style.visibility</p:attrName>
                                        </p:attrNameLst>
                                      </p:cBhvr>
                                      <p:to>
                                        <p:strVal val="visible"/>
                                      </p:to>
                                    </p:set>
                                    <p:anim calcmode="lin" valueType="num">
                                      <p:cBhvr>
                                        <p:cTn id="25" dur="250" fill="hold"/>
                                        <p:tgtEl>
                                          <p:spTgt spid="30"/>
                                        </p:tgtEl>
                                        <p:attrNameLst>
                                          <p:attrName>ppt_w</p:attrName>
                                        </p:attrNameLst>
                                      </p:cBhvr>
                                      <p:tavLst>
                                        <p:tav tm="0">
                                          <p:val>
                                            <p:fltVal val="0"/>
                                          </p:val>
                                        </p:tav>
                                        <p:tav tm="100000">
                                          <p:val>
                                            <p:strVal val="#ppt_w"/>
                                          </p:val>
                                        </p:tav>
                                      </p:tavLst>
                                    </p:anim>
                                    <p:anim calcmode="lin" valueType="num">
                                      <p:cBhvr>
                                        <p:cTn id="26" dur="250" fill="hold"/>
                                        <p:tgtEl>
                                          <p:spTgt spid="30"/>
                                        </p:tgtEl>
                                        <p:attrNameLst>
                                          <p:attrName>ppt_h</p:attrName>
                                        </p:attrNameLst>
                                      </p:cBhvr>
                                      <p:tavLst>
                                        <p:tav tm="0">
                                          <p:val>
                                            <p:fltVal val="0"/>
                                          </p:val>
                                        </p:tav>
                                        <p:tav tm="100000">
                                          <p:val>
                                            <p:strVal val="#ppt_h"/>
                                          </p:val>
                                        </p:tav>
                                      </p:tavLst>
                                    </p:anim>
                                    <p:animEffect transition="in" filter="fade">
                                      <p:cBhvr>
                                        <p:cTn id="27" dur="250"/>
                                        <p:tgtEl>
                                          <p:spTgt spid="30"/>
                                        </p:tgtEl>
                                      </p:cBhvr>
                                    </p:animEffect>
                                  </p:childTnLst>
                                </p:cTn>
                              </p:par>
                              <p:par>
                                <p:cTn id="28" presetID="6" presetClass="emph" presetSubtype="0" decel="100000" fill="hold" grpId="1" nodeType="withEffect">
                                  <p:stCondLst>
                                    <p:cond delay="800"/>
                                  </p:stCondLst>
                                  <p:childTnLst>
                                    <p:animScale>
                                      <p:cBhvr>
                                        <p:cTn id="29" dur="250" fill="hold"/>
                                        <p:tgtEl>
                                          <p:spTgt spid="30"/>
                                        </p:tgtEl>
                                      </p:cBhvr>
                                      <p:by x="120000" y="120000"/>
                                    </p:animScale>
                                  </p:childTnLst>
                                </p:cTn>
                              </p:par>
                              <p:par>
                                <p:cTn id="30" presetID="6" presetClass="emph" presetSubtype="0" decel="100000" fill="hold" grpId="2" nodeType="withEffect">
                                  <p:stCondLst>
                                    <p:cond delay="1000"/>
                                  </p:stCondLst>
                                  <p:childTnLst>
                                    <p:animScale>
                                      <p:cBhvr>
                                        <p:cTn id="31" dur="250" fill="hold"/>
                                        <p:tgtEl>
                                          <p:spTgt spid="30"/>
                                        </p:tgtEl>
                                      </p:cBhvr>
                                      <p:by x="83000" y="83000"/>
                                    </p:animScale>
                                  </p:childTnLst>
                                </p:cTn>
                              </p:par>
                            </p:childTnLst>
                          </p:cTn>
                        </p:par>
                        <p:par>
                          <p:cTn id="32" fill="hold">
                            <p:stCondLst>
                              <p:cond delay="500"/>
                            </p:stCondLst>
                            <p:childTnLst>
                              <p:par>
                                <p:cTn id="33" presetID="53" presetClass="entr" presetSubtype="16" fill="hold" grpId="0" nodeType="afterEffect">
                                  <p:stCondLst>
                                    <p:cond delay="20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par>
                                <p:cTn id="43" presetID="53" presetClass="entr" presetSubtype="16" fill="hold" grpId="0" nodeType="withEffect">
                                  <p:stCondLst>
                                    <p:cond delay="40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animEffect transition="in" filter="fade">
                                      <p:cBhvr>
                                        <p:cTn id="47" dur="500"/>
                                        <p:tgtEl>
                                          <p:spTgt spid="26"/>
                                        </p:tgtEl>
                                      </p:cBhvr>
                                    </p:animEffect>
                                  </p:childTnLst>
                                </p:cTn>
                              </p:par>
                              <p:par>
                                <p:cTn id="48" presetID="53" presetClass="entr" presetSubtype="16" fill="hold" grpId="0" nodeType="withEffect">
                                  <p:stCondLst>
                                    <p:cond delay="20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Effect transition="in" filter="fade">
                                      <p:cBhvr>
                                        <p:cTn id="57" dur="500"/>
                                        <p:tgtEl>
                                          <p:spTgt spid="27"/>
                                        </p:tgtEl>
                                      </p:cBhvr>
                                    </p:animEffect>
                                  </p:childTnLst>
                                </p:cTn>
                              </p:par>
                              <p:par>
                                <p:cTn id="58" presetID="53" presetClass="entr" presetSubtype="16" fill="hold" grpId="0" nodeType="withEffect">
                                  <p:stCondLst>
                                    <p:cond delay="400"/>
                                  </p:stCondLst>
                                  <p:childTnLst>
                                    <p:set>
                                      <p:cBhvr>
                                        <p:cTn id="59" dur="1" fill="hold">
                                          <p:stCondLst>
                                            <p:cond delay="0"/>
                                          </p:stCondLst>
                                        </p:cTn>
                                        <p:tgtEl>
                                          <p:spTgt spid="24"/>
                                        </p:tgtEl>
                                        <p:attrNameLst>
                                          <p:attrName>style.visibility</p:attrName>
                                        </p:attrNameLst>
                                      </p:cBhvr>
                                      <p:to>
                                        <p:strVal val="visible"/>
                                      </p:to>
                                    </p:set>
                                    <p:anim calcmode="lin" valueType="num">
                                      <p:cBhvr>
                                        <p:cTn id="60" dur="500" fill="hold"/>
                                        <p:tgtEl>
                                          <p:spTgt spid="24"/>
                                        </p:tgtEl>
                                        <p:attrNameLst>
                                          <p:attrName>ppt_w</p:attrName>
                                        </p:attrNameLst>
                                      </p:cBhvr>
                                      <p:tavLst>
                                        <p:tav tm="0">
                                          <p:val>
                                            <p:fltVal val="0"/>
                                          </p:val>
                                        </p:tav>
                                        <p:tav tm="100000">
                                          <p:val>
                                            <p:strVal val="#ppt_w"/>
                                          </p:val>
                                        </p:tav>
                                      </p:tavLst>
                                    </p:anim>
                                    <p:anim calcmode="lin" valueType="num">
                                      <p:cBhvr>
                                        <p:cTn id="61" dur="500" fill="hold"/>
                                        <p:tgtEl>
                                          <p:spTgt spid="24"/>
                                        </p:tgtEl>
                                        <p:attrNameLst>
                                          <p:attrName>ppt_h</p:attrName>
                                        </p:attrNameLst>
                                      </p:cBhvr>
                                      <p:tavLst>
                                        <p:tav tm="0">
                                          <p:val>
                                            <p:fltVal val="0"/>
                                          </p:val>
                                        </p:tav>
                                        <p:tav tm="100000">
                                          <p:val>
                                            <p:strVal val="#ppt_h"/>
                                          </p:val>
                                        </p:tav>
                                      </p:tavLst>
                                    </p:anim>
                                    <p:animEffect transition="in" filter="fade">
                                      <p:cBhvr>
                                        <p:cTn id="62" dur="500"/>
                                        <p:tgtEl>
                                          <p:spTgt spid="24"/>
                                        </p:tgtEl>
                                      </p:cBhvr>
                                    </p:animEffect>
                                  </p:childTnLst>
                                </p:cTn>
                              </p:par>
                            </p:childTnLst>
                          </p:cTn>
                        </p:par>
                        <p:par>
                          <p:cTn id="63" fill="hold">
                            <p:stCondLst>
                              <p:cond delay="1200"/>
                            </p:stCondLst>
                            <p:childTnLst>
                              <p:par>
                                <p:cTn id="64" presetID="2" presetClass="entr" presetSubtype="2"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additive="base">
                                        <p:cTn id="66" dur="500" fill="hold"/>
                                        <p:tgtEl>
                                          <p:spTgt spid="36"/>
                                        </p:tgtEl>
                                        <p:attrNameLst>
                                          <p:attrName>ppt_x</p:attrName>
                                        </p:attrNameLst>
                                      </p:cBhvr>
                                      <p:tavLst>
                                        <p:tav tm="0">
                                          <p:val>
                                            <p:strVal val="1+#ppt_w/2"/>
                                          </p:val>
                                        </p:tav>
                                        <p:tav tm="100000">
                                          <p:val>
                                            <p:strVal val="#ppt_x"/>
                                          </p:val>
                                        </p:tav>
                                      </p:tavLst>
                                    </p:anim>
                                    <p:anim calcmode="lin" valueType="num">
                                      <p:cBhvr additive="base">
                                        <p:cTn id="67" dur="500" fill="hold"/>
                                        <p:tgtEl>
                                          <p:spTgt spid="36"/>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200"/>
                                  </p:stCondLst>
                                  <p:childTnLst>
                                    <p:set>
                                      <p:cBhvr>
                                        <p:cTn id="69" dur="1" fill="hold">
                                          <p:stCondLst>
                                            <p:cond delay="0"/>
                                          </p:stCondLst>
                                        </p:cTn>
                                        <p:tgtEl>
                                          <p:spTgt spid="38"/>
                                        </p:tgtEl>
                                        <p:attrNameLst>
                                          <p:attrName>style.visibility</p:attrName>
                                        </p:attrNameLst>
                                      </p:cBhvr>
                                      <p:to>
                                        <p:strVal val="visible"/>
                                      </p:to>
                                    </p:set>
                                    <p:anim calcmode="lin" valueType="num">
                                      <p:cBhvr additive="base">
                                        <p:cTn id="70" dur="500" fill="hold"/>
                                        <p:tgtEl>
                                          <p:spTgt spid="38"/>
                                        </p:tgtEl>
                                        <p:attrNameLst>
                                          <p:attrName>ppt_x</p:attrName>
                                        </p:attrNameLst>
                                      </p:cBhvr>
                                      <p:tavLst>
                                        <p:tav tm="0">
                                          <p:val>
                                            <p:strVal val="1+#ppt_w/2"/>
                                          </p:val>
                                        </p:tav>
                                        <p:tav tm="100000">
                                          <p:val>
                                            <p:strVal val="#ppt_x"/>
                                          </p:val>
                                        </p:tav>
                                      </p:tavLst>
                                    </p:anim>
                                    <p:anim calcmode="lin" valueType="num">
                                      <p:cBhvr additive="base">
                                        <p:cTn id="71" dur="500" fill="hold"/>
                                        <p:tgtEl>
                                          <p:spTgt spid="38"/>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400"/>
                                  </p:stCondLst>
                                  <p:childTnLst>
                                    <p:set>
                                      <p:cBhvr>
                                        <p:cTn id="73" dur="1" fill="hold">
                                          <p:stCondLst>
                                            <p:cond delay="0"/>
                                          </p:stCondLst>
                                        </p:cTn>
                                        <p:tgtEl>
                                          <p:spTgt spid="39"/>
                                        </p:tgtEl>
                                        <p:attrNameLst>
                                          <p:attrName>style.visibility</p:attrName>
                                        </p:attrNameLst>
                                      </p:cBhvr>
                                      <p:to>
                                        <p:strVal val="visible"/>
                                      </p:to>
                                    </p:set>
                                    <p:anim calcmode="lin" valueType="num">
                                      <p:cBhvr additive="base">
                                        <p:cTn id="74" dur="500" fill="hold"/>
                                        <p:tgtEl>
                                          <p:spTgt spid="39"/>
                                        </p:tgtEl>
                                        <p:attrNameLst>
                                          <p:attrName>ppt_x</p:attrName>
                                        </p:attrNameLst>
                                      </p:cBhvr>
                                      <p:tavLst>
                                        <p:tav tm="0">
                                          <p:val>
                                            <p:strVal val="1+#ppt_w/2"/>
                                          </p:val>
                                        </p:tav>
                                        <p:tav tm="100000">
                                          <p:val>
                                            <p:strVal val="#ppt_x"/>
                                          </p:val>
                                        </p:tav>
                                      </p:tavLst>
                                    </p:anim>
                                    <p:anim calcmode="lin" valueType="num">
                                      <p:cBhvr additive="base">
                                        <p:cTn id="75" dur="500" fill="hold"/>
                                        <p:tgtEl>
                                          <p:spTgt spid="39"/>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60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500" fill="hold"/>
                                        <p:tgtEl>
                                          <p:spTgt spid="40"/>
                                        </p:tgtEl>
                                        <p:attrNameLst>
                                          <p:attrName>ppt_x</p:attrName>
                                        </p:attrNameLst>
                                      </p:cBhvr>
                                      <p:tavLst>
                                        <p:tav tm="0">
                                          <p:val>
                                            <p:strVal val="1+#ppt_w/2"/>
                                          </p:val>
                                        </p:tav>
                                        <p:tav tm="100000">
                                          <p:val>
                                            <p:strVal val="#ppt_x"/>
                                          </p:val>
                                        </p:tav>
                                      </p:tavLst>
                                    </p:anim>
                                    <p:anim calcmode="lin" valueType="num">
                                      <p:cBhvr additive="base">
                                        <p:cTn id="79" dur="500" fill="hold"/>
                                        <p:tgtEl>
                                          <p:spTgt spid="40"/>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800"/>
                                  </p:stCondLst>
                                  <p:childTnLst>
                                    <p:set>
                                      <p:cBhvr>
                                        <p:cTn id="81" dur="1" fill="hold">
                                          <p:stCondLst>
                                            <p:cond delay="0"/>
                                          </p:stCondLst>
                                        </p:cTn>
                                        <p:tgtEl>
                                          <p:spTgt spid="41"/>
                                        </p:tgtEl>
                                        <p:attrNameLst>
                                          <p:attrName>style.visibility</p:attrName>
                                        </p:attrNameLst>
                                      </p:cBhvr>
                                      <p:to>
                                        <p:strVal val="visible"/>
                                      </p:to>
                                    </p:set>
                                    <p:anim calcmode="lin" valueType="num">
                                      <p:cBhvr additive="base">
                                        <p:cTn id="82" dur="500" fill="hold"/>
                                        <p:tgtEl>
                                          <p:spTgt spid="41"/>
                                        </p:tgtEl>
                                        <p:attrNameLst>
                                          <p:attrName>ppt_x</p:attrName>
                                        </p:attrNameLst>
                                      </p:cBhvr>
                                      <p:tavLst>
                                        <p:tav tm="0">
                                          <p:val>
                                            <p:strVal val="1+#ppt_w/2"/>
                                          </p:val>
                                        </p:tav>
                                        <p:tav tm="100000">
                                          <p:val>
                                            <p:strVal val="#ppt_x"/>
                                          </p:val>
                                        </p:tav>
                                      </p:tavLst>
                                    </p:anim>
                                    <p:anim calcmode="lin" valueType="num">
                                      <p:cBhvr additive="base">
                                        <p:cTn id="83" dur="500" fill="hold"/>
                                        <p:tgtEl>
                                          <p:spTgt spid="41"/>
                                        </p:tgtEl>
                                        <p:attrNameLst>
                                          <p:attrName>ppt_y</p:attrName>
                                        </p:attrNameLst>
                                      </p:cBhvr>
                                      <p:tavLst>
                                        <p:tav tm="0">
                                          <p:val>
                                            <p:strVal val="#ppt_y"/>
                                          </p:val>
                                        </p:tav>
                                        <p:tav tm="100000">
                                          <p:val>
                                            <p:strVal val="#ppt_y"/>
                                          </p:val>
                                        </p:tav>
                                      </p:tavLst>
                                    </p:anim>
                                  </p:childTnLst>
                                </p:cTn>
                              </p:par>
                            </p:childTnLst>
                          </p:cTn>
                        </p:par>
                        <p:par>
                          <p:cTn id="84" fill="hold">
                            <p:stCondLst>
                              <p:cond delay="1700"/>
                            </p:stCondLst>
                            <p:childTnLst>
                              <p:par>
                                <p:cTn id="85" presetID="53" presetClass="entr" presetSubtype="16" fill="hold" grpId="0" nodeType="afterEffect">
                                  <p:stCondLst>
                                    <p:cond delay="0"/>
                                  </p:stCondLst>
                                  <p:childTnLst>
                                    <p:set>
                                      <p:cBhvr>
                                        <p:cTn id="86" dur="1" fill="hold">
                                          <p:stCondLst>
                                            <p:cond delay="0"/>
                                          </p:stCondLst>
                                        </p:cTn>
                                        <p:tgtEl>
                                          <p:spTgt spid="42"/>
                                        </p:tgtEl>
                                        <p:attrNameLst>
                                          <p:attrName>style.visibility</p:attrName>
                                        </p:attrNameLst>
                                      </p:cBhvr>
                                      <p:to>
                                        <p:strVal val="visible"/>
                                      </p:to>
                                    </p:set>
                                    <p:anim calcmode="lin" valueType="num">
                                      <p:cBhvr>
                                        <p:cTn id="87" dur="500" fill="hold"/>
                                        <p:tgtEl>
                                          <p:spTgt spid="42"/>
                                        </p:tgtEl>
                                        <p:attrNameLst>
                                          <p:attrName>ppt_w</p:attrName>
                                        </p:attrNameLst>
                                      </p:cBhvr>
                                      <p:tavLst>
                                        <p:tav tm="0">
                                          <p:val>
                                            <p:fltVal val="0"/>
                                          </p:val>
                                        </p:tav>
                                        <p:tav tm="100000">
                                          <p:val>
                                            <p:strVal val="#ppt_w"/>
                                          </p:val>
                                        </p:tav>
                                      </p:tavLst>
                                    </p:anim>
                                    <p:anim calcmode="lin" valueType="num">
                                      <p:cBhvr>
                                        <p:cTn id="88" dur="500" fill="hold"/>
                                        <p:tgtEl>
                                          <p:spTgt spid="42"/>
                                        </p:tgtEl>
                                        <p:attrNameLst>
                                          <p:attrName>ppt_h</p:attrName>
                                        </p:attrNameLst>
                                      </p:cBhvr>
                                      <p:tavLst>
                                        <p:tav tm="0">
                                          <p:val>
                                            <p:fltVal val="0"/>
                                          </p:val>
                                        </p:tav>
                                        <p:tav tm="100000">
                                          <p:val>
                                            <p:strVal val="#ppt_h"/>
                                          </p:val>
                                        </p:tav>
                                      </p:tavLst>
                                    </p:anim>
                                    <p:animEffect transition="in" filter="fade">
                                      <p:cBhvr>
                                        <p:cTn id="89" dur="500"/>
                                        <p:tgtEl>
                                          <p:spTgt spid="42"/>
                                        </p:tgtEl>
                                      </p:cBhvr>
                                    </p:animEffect>
                                  </p:childTnLst>
                                </p:cTn>
                              </p:par>
                              <p:par>
                                <p:cTn id="90" presetID="53" presetClass="entr" presetSubtype="16" fill="hold" grpId="0" nodeType="withEffect">
                                  <p:stCondLst>
                                    <p:cond delay="20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grpId="0" nodeType="withEffect">
                                  <p:stCondLst>
                                    <p:cond delay="40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par>
                                <p:cTn id="100" presetID="53" presetClass="entr" presetSubtype="16" fill="hold" grpId="0" nodeType="withEffect">
                                  <p:stCondLst>
                                    <p:cond delay="600"/>
                                  </p:stCondLst>
                                  <p:childTnLst>
                                    <p:set>
                                      <p:cBhvr>
                                        <p:cTn id="101" dur="1" fill="hold">
                                          <p:stCondLst>
                                            <p:cond delay="0"/>
                                          </p:stCondLst>
                                        </p:cTn>
                                        <p:tgtEl>
                                          <p:spTgt spid="45"/>
                                        </p:tgtEl>
                                        <p:attrNameLst>
                                          <p:attrName>style.visibility</p:attrName>
                                        </p:attrNameLst>
                                      </p:cBhvr>
                                      <p:to>
                                        <p:strVal val="visible"/>
                                      </p:to>
                                    </p:set>
                                    <p:anim calcmode="lin" valueType="num">
                                      <p:cBhvr>
                                        <p:cTn id="102" dur="500" fill="hold"/>
                                        <p:tgtEl>
                                          <p:spTgt spid="45"/>
                                        </p:tgtEl>
                                        <p:attrNameLst>
                                          <p:attrName>ppt_w</p:attrName>
                                        </p:attrNameLst>
                                      </p:cBhvr>
                                      <p:tavLst>
                                        <p:tav tm="0">
                                          <p:val>
                                            <p:fltVal val="0"/>
                                          </p:val>
                                        </p:tav>
                                        <p:tav tm="100000">
                                          <p:val>
                                            <p:strVal val="#ppt_w"/>
                                          </p:val>
                                        </p:tav>
                                      </p:tavLst>
                                    </p:anim>
                                    <p:anim calcmode="lin" valueType="num">
                                      <p:cBhvr>
                                        <p:cTn id="103" dur="500" fill="hold"/>
                                        <p:tgtEl>
                                          <p:spTgt spid="45"/>
                                        </p:tgtEl>
                                        <p:attrNameLst>
                                          <p:attrName>ppt_h</p:attrName>
                                        </p:attrNameLst>
                                      </p:cBhvr>
                                      <p:tavLst>
                                        <p:tav tm="0">
                                          <p:val>
                                            <p:fltVal val="0"/>
                                          </p:val>
                                        </p:tav>
                                        <p:tav tm="100000">
                                          <p:val>
                                            <p:strVal val="#ppt_h"/>
                                          </p:val>
                                        </p:tav>
                                      </p:tavLst>
                                    </p:anim>
                                    <p:animEffect transition="in" filter="fade">
                                      <p:cBhvr>
                                        <p:cTn id="104" dur="500"/>
                                        <p:tgtEl>
                                          <p:spTgt spid="45"/>
                                        </p:tgtEl>
                                      </p:cBhvr>
                                    </p:animEffect>
                                  </p:childTnLst>
                                </p:cTn>
                              </p:par>
                              <p:par>
                                <p:cTn id="105" presetID="53" presetClass="entr" presetSubtype="16" fill="hold" grpId="0" nodeType="withEffect">
                                  <p:stCondLst>
                                    <p:cond delay="800"/>
                                  </p:stCondLst>
                                  <p:childTnLst>
                                    <p:set>
                                      <p:cBhvr>
                                        <p:cTn id="106" dur="1" fill="hold">
                                          <p:stCondLst>
                                            <p:cond delay="0"/>
                                          </p:stCondLst>
                                        </p:cTn>
                                        <p:tgtEl>
                                          <p:spTgt spid="46"/>
                                        </p:tgtEl>
                                        <p:attrNameLst>
                                          <p:attrName>style.visibility</p:attrName>
                                        </p:attrNameLst>
                                      </p:cBhvr>
                                      <p:to>
                                        <p:strVal val="visible"/>
                                      </p:to>
                                    </p:set>
                                    <p:anim calcmode="lin" valueType="num">
                                      <p:cBhvr>
                                        <p:cTn id="107" dur="500" fill="hold"/>
                                        <p:tgtEl>
                                          <p:spTgt spid="46"/>
                                        </p:tgtEl>
                                        <p:attrNameLst>
                                          <p:attrName>ppt_w</p:attrName>
                                        </p:attrNameLst>
                                      </p:cBhvr>
                                      <p:tavLst>
                                        <p:tav tm="0">
                                          <p:val>
                                            <p:fltVal val="0"/>
                                          </p:val>
                                        </p:tav>
                                        <p:tav tm="100000">
                                          <p:val>
                                            <p:strVal val="#ppt_w"/>
                                          </p:val>
                                        </p:tav>
                                      </p:tavLst>
                                    </p:anim>
                                    <p:anim calcmode="lin" valueType="num">
                                      <p:cBhvr>
                                        <p:cTn id="108" dur="500" fill="hold"/>
                                        <p:tgtEl>
                                          <p:spTgt spid="46"/>
                                        </p:tgtEl>
                                        <p:attrNameLst>
                                          <p:attrName>ppt_h</p:attrName>
                                        </p:attrNameLst>
                                      </p:cBhvr>
                                      <p:tavLst>
                                        <p:tav tm="0">
                                          <p:val>
                                            <p:fltVal val="0"/>
                                          </p:val>
                                        </p:tav>
                                        <p:tav tm="100000">
                                          <p:val>
                                            <p:strVal val="#ppt_h"/>
                                          </p:val>
                                        </p:tav>
                                      </p:tavLst>
                                    </p:anim>
                                    <p:animEffect transition="in" filter="fade">
                                      <p:cBhvr>
                                        <p:cTn id="10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P spid="39" grpId="0" animBg="1"/>
      <p:bldP spid="40" grpId="0" animBg="1"/>
      <p:bldP spid="41" grpId="0" animBg="1"/>
      <p:bldP spid="42" grpId="0"/>
      <p:bldP spid="43" grpId="0"/>
      <p:bldP spid="44" grpId="0"/>
      <p:bldP spid="45" grpId="0"/>
      <p:bldP spid="46" grpId="0"/>
      <p:bldP spid="21" grpId="0" animBg="1"/>
      <p:bldP spid="22" grpId="0" animBg="1"/>
      <p:bldP spid="23" grpId="0" animBg="1"/>
      <p:bldP spid="24" grpId="0" animBg="1"/>
      <p:bldP spid="26" grpId="0" animBg="1"/>
      <p:bldP spid="27" grpId="0" animBg="1"/>
      <p:bldP spid="28" grpId="0" animBg="1"/>
      <p:bldP spid="28" grpId="1" animBg="1"/>
      <p:bldP spid="28" grpId="2" animBg="1"/>
      <p:bldP spid="29" grpId="0"/>
      <p:bldP spid="29" grpId="1"/>
      <p:bldP spid="29" grpId="2"/>
      <p:bldP spid="30" grpId="0"/>
      <p:bldP spid="30" grpId="1"/>
      <p:bldP spid="30" grpId="2"/>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a:stretch>
        </a:blipFill>
        <a:effectLst/>
      </p:bgPr>
    </p:bg>
    <p:spTree>
      <p:nvGrpSpPr>
        <p:cNvPr id="1" name=""/>
        <p:cNvGrpSpPr/>
        <p:nvPr/>
      </p:nvGrpSpPr>
      <p:grpSpPr>
        <a:xfrm>
          <a:off x="0" y="0"/>
          <a:ext cx="0" cy="0"/>
          <a:chOff x="0" y="0"/>
          <a:chExt cx="0" cy="0"/>
        </a:xfrm>
      </p:grpSpPr>
      <p:sp>
        <p:nvSpPr>
          <p:cNvPr id="5" name="Freeform 5"/>
          <p:cNvSpPr/>
          <p:nvPr/>
        </p:nvSpPr>
        <p:spPr bwMode="auto">
          <a:xfrm>
            <a:off x="3998591" y="2023844"/>
            <a:ext cx="1146820" cy="1285875"/>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gradFill flip="none" rotWithShape="1">
            <a:gsLst>
              <a:gs pos="0">
                <a:srgbClr val="F9F9F9"/>
              </a:gs>
              <a:gs pos="100000">
                <a:schemeClr val="bg1">
                  <a:lumMod val="85000"/>
                </a:schemeClr>
              </a:gs>
            </a:gsLst>
            <a:lin ang="2700000" scaled="1"/>
          </a:gradFill>
          <a:ln w="31750">
            <a:gradFill flip="none" rotWithShape="1">
              <a:gsLst>
                <a:gs pos="0">
                  <a:schemeClr val="bg1"/>
                </a:gs>
                <a:gs pos="100000">
                  <a:schemeClr val="bg1">
                    <a:lumMod val="75000"/>
                  </a:schemeClr>
                </a:gs>
              </a:gsLst>
              <a:lin ang="2700000" scaled="1"/>
            </a:gradFill>
          </a:ln>
          <a:effectLst>
            <a:outerShdw blurRad="152400" dist="1016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7" name="Freeform 5"/>
          <p:cNvSpPr/>
          <p:nvPr/>
        </p:nvSpPr>
        <p:spPr bwMode="auto">
          <a:xfrm>
            <a:off x="4103850" y="2141867"/>
            <a:ext cx="936301" cy="1049829"/>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0070C0"/>
          </a:solidFill>
          <a:ln w="25400">
            <a:gradFill flip="none" rotWithShape="1">
              <a:gsLst>
                <a:gs pos="0">
                  <a:srgbClr val="CFCFCF"/>
                </a:gs>
                <a:gs pos="100000">
                  <a:schemeClr val="bg1"/>
                </a:gs>
              </a:gsLst>
              <a:lin ang="2700000" scaled="1"/>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8" name="Freeform 5"/>
          <p:cNvSpPr/>
          <p:nvPr/>
        </p:nvSpPr>
        <p:spPr bwMode="auto">
          <a:xfrm>
            <a:off x="4166775" y="2212421"/>
            <a:ext cx="810451" cy="908721"/>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bg1">
              <a:lumMod val="95000"/>
            </a:schemeClr>
          </a:solidFill>
          <a:ln>
            <a:gradFill flip="none" rotWithShape="1">
              <a:gsLst>
                <a:gs pos="0">
                  <a:schemeClr val="bg1"/>
                </a:gs>
                <a:gs pos="100000">
                  <a:schemeClr val="bg1">
                    <a:lumMod val="75000"/>
                  </a:schemeClr>
                </a:gs>
              </a:gsLst>
              <a:lin ang="2700000" scaled="1"/>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0" name="Freeform 5"/>
          <p:cNvSpPr/>
          <p:nvPr/>
        </p:nvSpPr>
        <p:spPr bwMode="auto">
          <a:xfrm>
            <a:off x="3387313" y="1429607"/>
            <a:ext cx="620736" cy="696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0070C0"/>
          </a:solidFill>
          <a:ln w="25400">
            <a:gradFill flip="none" rotWithShape="1">
              <a:gsLst>
                <a:gs pos="0">
                  <a:srgbClr val="CFCFCF"/>
                </a:gs>
                <a:gs pos="100000">
                  <a:schemeClr val="bg1"/>
                </a:gs>
              </a:gsLst>
              <a:lin ang="2700000" scaled="1"/>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3" name="Freeform 5"/>
          <p:cNvSpPr/>
          <p:nvPr/>
        </p:nvSpPr>
        <p:spPr bwMode="auto">
          <a:xfrm>
            <a:off x="2766577" y="2318781"/>
            <a:ext cx="620736" cy="696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0070C0"/>
          </a:solidFill>
          <a:ln w="25400">
            <a:gradFill flip="none" rotWithShape="1">
              <a:gsLst>
                <a:gs pos="0">
                  <a:srgbClr val="CFCFCF"/>
                </a:gs>
                <a:gs pos="100000">
                  <a:schemeClr val="bg1"/>
                </a:gs>
              </a:gsLst>
              <a:lin ang="2700000" scaled="1"/>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5" name="Freeform 5"/>
          <p:cNvSpPr/>
          <p:nvPr/>
        </p:nvSpPr>
        <p:spPr bwMode="auto">
          <a:xfrm>
            <a:off x="3387313" y="3207955"/>
            <a:ext cx="620736" cy="696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0070C0"/>
          </a:solidFill>
          <a:ln w="25400">
            <a:gradFill flip="none" rotWithShape="1">
              <a:gsLst>
                <a:gs pos="0">
                  <a:srgbClr val="CFCFCF"/>
                </a:gs>
                <a:gs pos="100000">
                  <a:schemeClr val="bg1"/>
                </a:gs>
              </a:gsLst>
              <a:lin ang="2700000" scaled="1"/>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7" name="Freeform 5"/>
          <p:cNvSpPr/>
          <p:nvPr/>
        </p:nvSpPr>
        <p:spPr bwMode="auto">
          <a:xfrm>
            <a:off x="5135951" y="1429607"/>
            <a:ext cx="620736" cy="696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0070C0"/>
          </a:solidFill>
          <a:ln w="25400">
            <a:gradFill flip="none" rotWithShape="1">
              <a:gsLst>
                <a:gs pos="0">
                  <a:srgbClr val="CFCFCF"/>
                </a:gs>
                <a:gs pos="100000">
                  <a:schemeClr val="bg1"/>
                </a:gs>
              </a:gsLst>
              <a:lin ang="2700000" scaled="1"/>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8" name="Freeform 5"/>
          <p:cNvSpPr/>
          <p:nvPr/>
        </p:nvSpPr>
        <p:spPr bwMode="auto">
          <a:xfrm>
            <a:off x="5756687" y="2318781"/>
            <a:ext cx="620736" cy="696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0070C0"/>
          </a:solidFill>
          <a:ln w="25400">
            <a:gradFill flip="none" rotWithShape="1">
              <a:gsLst>
                <a:gs pos="0">
                  <a:srgbClr val="CFCFCF"/>
                </a:gs>
                <a:gs pos="100000">
                  <a:schemeClr val="bg1"/>
                </a:gs>
              </a:gsLst>
              <a:lin ang="2700000" scaled="1"/>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9" name="Freeform 5"/>
          <p:cNvSpPr/>
          <p:nvPr/>
        </p:nvSpPr>
        <p:spPr bwMode="auto">
          <a:xfrm>
            <a:off x="5135951" y="3207955"/>
            <a:ext cx="620736" cy="696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0070C0"/>
          </a:solidFill>
          <a:ln w="25400">
            <a:gradFill flip="none" rotWithShape="1">
              <a:gsLst>
                <a:gs pos="0">
                  <a:srgbClr val="CFCFCF"/>
                </a:gs>
                <a:gs pos="100000">
                  <a:schemeClr val="bg1"/>
                </a:gs>
              </a:gsLst>
              <a:lin ang="2700000" scaled="1"/>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30" name="矩形 29"/>
          <p:cNvSpPr/>
          <p:nvPr/>
        </p:nvSpPr>
        <p:spPr>
          <a:xfrm>
            <a:off x="1301429" y="1581400"/>
            <a:ext cx="2085884" cy="415498"/>
          </a:xfrm>
          <a:prstGeom prst="rect">
            <a:avLst/>
          </a:prstGeom>
        </p:spPr>
        <p:txBody>
          <a:bodyPr wrap="square">
            <a:spAutoFit/>
          </a:bodyPr>
          <a:lstStyle/>
          <a:p>
            <a:pPr algn="ctr"/>
            <a:r>
              <a:rPr lang="zh-CN" altLang="en-US" sz="1050">
                <a:cs typeface="+mn-ea"/>
                <a:sym typeface="+mn-lt"/>
              </a:rPr>
              <a:t>在这里输入您的文字内容，或者将您的文字内容复制在这里</a:t>
            </a:r>
          </a:p>
        </p:txBody>
      </p:sp>
      <p:sp>
        <p:nvSpPr>
          <p:cNvPr id="31" name="矩形 30"/>
          <p:cNvSpPr/>
          <p:nvPr/>
        </p:nvSpPr>
        <p:spPr>
          <a:xfrm>
            <a:off x="680693" y="2470574"/>
            <a:ext cx="2085884" cy="415498"/>
          </a:xfrm>
          <a:prstGeom prst="rect">
            <a:avLst/>
          </a:prstGeom>
        </p:spPr>
        <p:txBody>
          <a:bodyPr wrap="square">
            <a:spAutoFit/>
          </a:bodyPr>
          <a:lstStyle/>
          <a:p>
            <a:pPr algn="ctr"/>
            <a:r>
              <a:rPr lang="zh-CN" altLang="en-US" sz="1050">
                <a:cs typeface="+mn-ea"/>
                <a:sym typeface="+mn-lt"/>
              </a:rPr>
              <a:t>在这里输入您的文字内容，或者将您的文字内容复制在这里</a:t>
            </a:r>
          </a:p>
        </p:txBody>
      </p:sp>
      <p:sp>
        <p:nvSpPr>
          <p:cNvPr id="32" name="矩形 31"/>
          <p:cNvSpPr/>
          <p:nvPr/>
        </p:nvSpPr>
        <p:spPr>
          <a:xfrm>
            <a:off x="1301429" y="3359748"/>
            <a:ext cx="2085884" cy="415498"/>
          </a:xfrm>
          <a:prstGeom prst="rect">
            <a:avLst/>
          </a:prstGeom>
        </p:spPr>
        <p:txBody>
          <a:bodyPr wrap="square">
            <a:spAutoFit/>
          </a:bodyPr>
          <a:lstStyle/>
          <a:p>
            <a:pPr algn="ctr"/>
            <a:r>
              <a:rPr lang="zh-CN" altLang="en-US" sz="1050">
                <a:cs typeface="+mn-ea"/>
                <a:sym typeface="+mn-lt"/>
              </a:rPr>
              <a:t>在这里输入您的文字内容，或者将您的文字内容复制在这里</a:t>
            </a:r>
          </a:p>
        </p:txBody>
      </p:sp>
      <p:sp>
        <p:nvSpPr>
          <p:cNvPr id="33" name="矩形 32"/>
          <p:cNvSpPr/>
          <p:nvPr/>
        </p:nvSpPr>
        <p:spPr>
          <a:xfrm>
            <a:off x="5756687" y="1581400"/>
            <a:ext cx="2085884" cy="415498"/>
          </a:xfrm>
          <a:prstGeom prst="rect">
            <a:avLst/>
          </a:prstGeom>
        </p:spPr>
        <p:txBody>
          <a:bodyPr wrap="square">
            <a:spAutoFit/>
          </a:bodyPr>
          <a:lstStyle/>
          <a:p>
            <a:pPr algn="ctr"/>
            <a:r>
              <a:rPr lang="zh-CN" altLang="en-US" sz="1050">
                <a:cs typeface="+mn-ea"/>
                <a:sym typeface="+mn-lt"/>
              </a:rPr>
              <a:t>在这里输入您的文字内容，或者将您的文字内容复制在这里</a:t>
            </a:r>
          </a:p>
        </p:txBody>
      </p:sp>
      <p:sp>
        <p:nvSpPr>
          <p:cNvPr id="34" name="矩形 33"/>
          <p:cNvSpPr/>
          <p:nvPr/>
        </p:nvSpPr>
        <p:spPr>
          <a:xfrm>
            <a:off x="6377423" y="2470574"/>
            <a:ext cx="2085884" cy="415498"/>
          </a:xfrm>
          <a:prstGeom prst="rect">
            <a:avLst/>
          </a:prstGeom>
        </p:spPr>
        <p:txBody>
          <a:bodyPr wrap="square">
            <a:spAutoFit/>
          </a:bodyPr>
          <a:lstStyle/>
          <a:p>
            <a:pPr algn="ctr"/>
            <a:r>
              <a:rPr lang="zh-CN" altLang="en-US" sz="1050">
                <a:cs typeface="+mn-ea"/>
                <a:sym typeface="+mn-lt"/>
              </a:rPr>
              <a:t>在这里输入您的文字内容，或者将您的文字内容复制在这里</a:t>
            </a:r>
          </a:p>
        </p:txBody>
      </p:sp>
      <p:sp>
        <p:nvSpPr>
          <p:cNvPr id="35" name="矩形 34"/>
          <p:cNvSpPr/>
          <p:nvPr/>
        </p:nvSpPr>
        <p:spPr>
          <a:xfrm>
            <a:off x="5756687" y="3359748"/>
            <a:ext cx="2085884" cy="415498"/>
          </a:xfrm>
          <a:prstGeom prst="rect">
            <a:avLst/>
          </a:prstGeom>
        </p:spPr>
        <p:txBody>
          <a:bodyPr wrap="square">
            <a:spAutoFit/>
          </a:bodyPr>
          <a:lstStyle/>
          <a:p>
            <a:pPr algn="ctr"/>
            <a:r>
              <a:rPr lang="zh-CN" altLang="en-US" sz="1050">
                <a:cs typeface="+mn-ea"/>
                <a:sym typeface="+mn-lt"/>
              </a:rPr>
              <a:t>在这里输入您的文字内容，或者将您的文字内容复制在这里</a:t>
            </a:r>
          </a:p>
        </p:txBody>
      </p:sp>
      <p:sp>
        <p:nvSpPr>
          <p:cNvPr id="36" name="Freeform 9"/>
          <p:cNvSpPr>
            <a:spLocks noEditPoints="1"/>
          </p:cNvSpPr>
          <p:nvPr/>
        </p:nvSpPr>
        <p:spPr bwMode="auto">
          <a:xfrm>
            <a:off x="5279551" y="1644846"/>
            <a:ext cx="333536" cy="265525"/>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cs typeface="+mn-ea"/>
              <a:sym typeface="+mn-lt"/>
            </a:endParaRPr>
          </a:p>
        </p:txBody>
      </p:sp>
      <p:sp>
        <p:nvSpPr>
          <p:cNvPr id="37" name="Freeform 36"/>
          <p:cNvSpPr>
            <a:spLocks noEditPoints="1"/>
          </p:cNvSpPr>
          <p:nvPr/>
        </p:nvSpPr>
        <p:spPr bwMode="auto">
          <a:xfrm>
            <a:off x="2880739" y="2473635"/>
            <a:ext cx="392412" cy="386294"/>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38" name="Freeform 34"/>
          <p:cNvSpPr>
            <a:spLocks noEditPoints="1"/>
          </p:cNvSpPr>
          <p:nvPr/>
        </p:nvSpPr>
        <p:spPr bwMode="auto">
          <a:xfrm>
            <a:off x="5904895" y="2446131"/>
            <a:ext cx="324322" cy="441304"/>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4">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39" name="KSO_Shape"/>
          <p:cNvSpPr/>
          <p:nvPr/>
        </p:nvSpPr>
        <p:spPr bwMode="auto">
          <a:xfrm>
            <a:off x="3543385" y="3401660"/>
            <a:ext cx="308593" cy="308593"/>
          </a:xfrm>
          <a:custGeom>
            <a:avLst/>
            <a:gdLst>
              <a:gd name="T0" fmla="*/ 1159904 w 2208213"/>
              <a:gd name="T1" fmla="*/ 523327 h 2209801"/>
              <a:gd name="T2" fmla="*/ 1199134 w 2208213"/>
              <a:gd name="T3" fmla="*/ 565478 h 2209801"/>
              <a:gd name="T4" fmla="*/ 1206816 w 2208213"/>
              <a:gd name="T5" fmla="*/ 627336 h 2209801"/>
              <a:gd name="T6" fmla="*/ 1183496 w 2208213"/>
              <a:gd name="T7" fmla="*/ 668666 h 2209801"/>
              <a:gd name="T8" fmla="*/ 954421 w 2208213"/>
              <a:gd name="T9" fmla="*/ 947300 h 2209801"/>
              <a:gd name="T10" fmla="*/ 901747 w 2208213"/>
              <a:gd name="T11" fmla="*/ 1002588 h 2209801"/>
              <a:gd name="T12" fmla="*/ 871569 w 2208213"/>
              <a:gd name="T13" fmla="*/ 1378936 h 2209801"/>
              <a:gd name="T14" fmla="*/ 822461 w 2208213"/>
              <a:gd name="T15" fmla="*/ 1396179 h 2209801"/>
              <a:gd name="T16" fmla="*/ 784602 w 2208213"/>
              <a:gd name="T17" fmla="*/ 1361418 h 2209801"/>
              <a:gd name="T18" fmla="*/ 740982 w 2208213"/>
              <a:gd name="T19" fmla="*/ 986166 h 2209801"/>
              <a:gd name="T20" fmla="*/ 701476 w 2208213"/>
              <a:gd name="T21" fmla="*/ 923487 h 2209801"/>
              <a:gd name="T22" fmla="*/ 699830 w 2208213"/>
              <a:gd name="T23" fmla="*/ 851775 h 2209801"/>
              <a:gd name="T24" fmla="*/ 735769 w 2208213"/>
              <a:gd name="T25" fmla="*/ 788002 h 2209801"/>
              <a:gd name="T26" fmla="*/ 801886 w 2208213"/>
              <a:gd name="T27" fmla="*/ 751873 h 2209801"/>
              <a:gd name="T28" fmla="*/ 1066626 w 2208213"/>
              <a:gd name="T29" fmla="*/ 521138 h 2209801"/>
              <a:gd name="T30" fmla="*/ 533853 w 2208213"/>
              <a:gd name="T31" fmla="*/ 676984 h 2209801"/>
              <a:gd name="T32" fmla="*/ 283900 w 2208213"/>
              <a:gd name="T33" fmla="*/ 652063 h 2209801"/>
              <a:gd name="T34" fmla="*/ 235717 w 2208213"/>
              <a:gd name="T35" fmla="*/ 799950 h 2209801"/>
              <a:gd name="T36" fmla="*/ 219838 w 2208213"/>
              <a:gd name="T37" fmla="*/ 953315 h 2209801"/>
              <a:gd name="T38" fmla="*/ 235990 w 2208213"/>
              <a:gd name="T39" fmla="*/ 1107228 h 2209801"/>
              <a:gd name="T40" fmla="*/ 284722 w 2208213"/>
              <a:gd name="T41" fmla="*/ 1255389 h 2209801"/>
              <a:gd name="T42" fmla="*/ 365484 w 2208213"/>
              <a:gd name="T43" fmla="*/ 1392049 h 2209801"/>
              <a:gd name="T44" fmla="*/ 469517 w 2208213"/>
              <a:gd name="T45" fmla="*/ 1504060 h 2209801"/>
              <a:gd name="T46" fmla="*/ 671834 w 2208213"/>
              <a:gd name="T47" fmla="*/ 1628669 h 2209801"/>
              <a:gd name="T48" fmla="*/ 922061 w 2208213"/>
              <a:gd name="T49" fmla="*/ 1683442 h 2209801"/>
              <a:gd name="T50" fmla="*/ 1075099 w 2208213"/>
              <a:gd name="T51" fmla="*/ 1897058 h 2209801"/>
              <a:gd name="T52" fmla="*/ 829252 w 2208213"/>
              <a:gd name="T53" fmla="*/ 1897606 h 2209801"/>
              <a:gd name="T54" fmla="*/ 643088 w 2208213"/>
              <a:gd name="T55" fmla="*/ 1852966 h 2209801"/>
              <a:gd name="T56" fmla="*/ 484300 w 2208213"/>
              <a:gd name="T57" fmla="*/ 1782308 h 2209801"/>
              <a:gd name="T58" fmla="*/ 338654 w 2208213"/>
              <a:gd name="T59" fmla="*/ 1681799 h 2209801"/>
              <a:gd name="T60" fmla="*/ 196841 w 2208213"/>
              <a:gd name="T61" fmla="*/ 1533637 h 2209801"/>
              <a:gd name="T62" fmla="*/ 84047 w 2208213"/>
              <a:gd name="T63" fmla="*/ 1345217 h 2209801"/>
              <a:gd name="T64" fmla="*/ 18342 w 2208213"/>
              <a:gd name="T65" fmla="*/ 1140913 h 2209801"/>
              <a:gd name="T66" fmla="*/ 0 w 2208213"/>
              <a:gd name="T67" fmla="*/ 928667 h 2209801"/>
              <a:gd name="T68" fmla="*/ 29020 w 2208213"/>
              <a:gd name="T69" fmla="*/ 717516 h 2209801"/>
              <a:gd name="T70" fmla="*/ 105128 w 2208213"/>
              <a:gd name="T71" fmla="*/ 516225 h 2209801"/>
              <a:gd name="T72" fmla="*/ 210530 w 2208213"/>
              <a:gd name="T73" fmla="*/ 353822 h 2209801"/>
              <a:gd name="T74" fmla="*/ 1141446 w 2208213"/>
              <a:gd name="T75" fmla="*/ 18620 h 2209801"/>
              <a:gd name="T76" fmla="*/ 1322266 w 2208213"/>
              <a:gd name="T77" fmla="*/ 74481 h 2209801"/>
              <a:gd name="T78" fmla="*/ 1477059 w 2208213"/>
              <a:gd name="T79" fmla="*/ 157177 h 2209801"/>
              <a:gd name="T80" fmla="*/ 1614592 w 2208213"/>
              <a:gd name="T81" fmla="*/ 267528 h 2209801"/>
              <a:gd name="T82" fmla="*/ 1754042 w 2208213"/>
              <a:gd name="T83" fmla="*/ 437575 h 2209801"/>
              <a:gd name="T84" fmla="*/ 1849932 w 2208213"/>
              <a:gd name="T85" fmla="*/ 632539 h 2209801"/>
              <a:gd name="T86" fmla="*/ 1898425 w 2208213"/>
              <a:gd name="T87" fmla="*/ 840647 h 2209801"/>
              <a:gd name="T88" fmla="*/ 1899521 w 2208213"/>
              <a:gd name="T89" fmla="*/ 1053410 h 2209801"/>
              <a:gd name="T90" fmla="*/ 1853220 w 2208213"/>
              <a:gd name="T91" fmla="*/ 1262339 h 2209801"/>
              <a:gd name="T92" fmla="*/ 1761440 w 2208213"/>
              <a:gd name="T93" fmla="*/ 1455113 h 2209801"/>
              <a:gd name="T94" fmla="*/ 1536237 w 2208213"/>
              <a:gd name="T95" fmla="*/ 1393502 h 2209801"/>
              <a:gd name="T96" fmla="*/ 1625825 w 2208213"/>
              <a:gd name="T97" fmla="*/ 1239886 h 2209801"/>
              <a:gd name="T98" fmla="*/ 1671304 w 2208213"/>
              <a:gd name="T99" fmla="*/ 1090925 h 2209801"/>
              <a:gd name="T100" fmla="*/ 1684455 w 2208213"/>
              <a:gd name="T101" fmla="*/ 937034 h 2209801"/>
              <a:gd name="T102" fmla="*/ 1665003 w 2208213"/>
              <a:gd name="T103" fmla="*/ 783965 h 2209801"/>
              <a:gd name="T104" fmla="*/ 1613770 w 2208213"/>
              <a:gd name="T105" fmla="*/ 636646 h 2209801"/>
              <a:gd name="T106" fmla="*/ 1529935 w 2208213"/>
              <a:gd name="T107" fmla="*/ 501102 h 2209801"/>
              <a:gd name="T108" fmla="*/ 1425004 w 2208213"/>
              <a:gd name="T109" fmla="*/ 392393 h 2209801"/>
              <a:gd name="T110" fmla="*/ 1313773 w 2208213"/>
              <a:gd name="T111" fmla="*/ 315174 h 2209801"/>
              <a:gd name="T112" fmla="*/ 1191035 w 2208213"/>
              <a:gd name="T113" fmla="*/ 259314 h 2209801"/>
              <a:gd name="T114" fmla="*/ 996790 w 2208213"/>
              <a:gd name="T115" fmla="*/ 220977 h 2209801"/>
              <a:gd name="T116" fmla="*/ 817613 w 2208213"/>
              <a:gd name="T117" fmla="*/ 53670 h 22098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08213" h="2209801">
                <a:moveTo>
                  <a:pt x="1288552" y="590550"/>
                </a:moveTo>
                <a:lnTo>
                  <a:pt x="1298410" y="590868"/>
                </a:lnTo>
                <a:lnTo>
                  <a:pt x="1307950" y="592138"/>
                </a:lnTo>
                <a:lnTo>
                  <a:pt x="1313039" y="593408"/>
                </a:lnTo>
                <a:lnTo>
                  <a:pt x="1317809" y="594678"/>
                </a:lnTo>
                <a:lnTo>
                  <a:pt x="1322579" y="596265"/>
                </a:lnTo>
                <a:lnTo>
                  <a:pt x="1326713" y="598170"/>
                </a:lnTo>
                <a:lnTo>
                  <a:pt x="1331483" y="600075"/>
                </a:lnTo>
                <a:lnTo>
                  <a:pt x="1335935" y="601980"/>
                </a:lnTo>
                <a:lnTo>
                  <a:pt x="1340705" y="604520"/>
                </a:lnTo>
                <a:lnTo>
                  <a:pt x="1344522" y="607060"/>
                </a:lnTo>
                <a:lnTo>
                  <a:pt x="1348974" y="610235"/>
                </a:lnTo>
                <a:lnTo>
                  <a:pt x="1352790" y="613410"/>
                </a:lnTo>
                <a:lnTo>
                  <a:pt x="1356924" y="616585"/>
                </a:lnTo>
                <a:lnTo>
                  <a:pt x="1360740" y="620078"/>
                </a:lnTo>
                <a:lnTo>
                  <a:pt x="1371870" y="631190"/>
                </a:lnTo>
                <a:lnTo>
                  <a:pt x="1375368" y="635000"/>
                </a:lnTo>
                <a:lnTo>
                  <a:pt x="1378867" y="639128"/>
                </a:lnTo>
                <a:lnTo>
                  <a:pt x="1382047" y="642938"/>
                </a:lnTo>
                <a:lnTo>
                  <a:pt x="1384909" y="647383"/>
                </a:lnTo>
                <a:lnTo>
                  <a:pt x="1387453" y="651510"/>
                </a:lnTo>
                <a:lnTo>
                  <a:pt x="1389997" y="655955"/>
                </a:lnTo>
                <a:lnTo>
                  <a:pt x="1392223" y="660718"/>
                </a:lnTo>
                <a:lnTo>
                  <a:pt x="1394131" y="664845"/>
                </a:lnTo>
                <a:lnTo>
                  <a:pt x="1395721" y="669608"/>
                </a:lnTo>
                <a:lnTo>
                  <a:pt x="1397311" y="674370"/>
                </a:lnTo>
                <a:lnTo>
                  <a:pt x="1398901" y="679133"/>
                </a:lnTo>
                <a:lnTo>
                  <a:pt x="1399855" y="683895"/>
                </a:lnTo>
                <a:lnTo>
                  <a:pt x="1401445" y="693738"/>
                </a:lnTo>
                <a:lnTo>
                  <a:pt x="1401763" y="703580"/>
                </a:lnTo>
                <a:lnTo>
                  <a:pt x="1401445" y="713105"/>
                </a:lnTo>
                <a:lnTo>
                  <a:pt x="1399855" y="722948"/>
                </a:lnTo>
                <a:lnTo>
                  <a:pt x="1398901" y="727710"/>
                </a:lnTo>
                <a:lnTo>
                  <a:pt x="1397311" y="732155"/>
                </a:lnTo>
                <a:lnTo>
                  <a:pt x="1395721" y="736918"/>
                </a:lnTo>
                <a:lnTo>
                  <a:pt x="1394131" y="741680"/>
                </a:lnTo>
                <a:lnTo>
                  <a:pt x="1392223" y="746443"/>
                </a:lnTo>
                <a:lnTo>
                  <a:pt x="1389997" y="750888"/>
                </a:lnTo>
                <a:lnTo>
                  <a:pt x="1387453" y="755015"/>
                </a:lnTo>
                <a:lnTo>
                  <a:pt x="1384909" y="759460"/>
                </a:lnTo>
                <a:lnTo>
                  <a:pt x="1382047" y="763905"/>
                </a:lnTo>
                <a:lnTo>
                  <a:pt x="1378867" y="767715"/>
                </a:lnTo>
                <a:lnTo>
                  <a:pt x="1375368" y="771525"/>
                </a:lnTo>
                <a:lnTo>
                  <a:pt x="1371870" y="775653"/>
                </a:lnTo>
                <a:lnTo>
                  <a:pt x="1123823" y="1022668"/>
                </a:lnTo>
                <a:lnTo>
                  <a:pt x="1123823" y="1030605"/>
                </a:lnTo>
                <a:lnTo>
                  <a:pt x="1123505" y="1038543"/>
                </a:lnTo>
                <a:lnTo>
                  <a:pt x="1122551" y="1046480"/>
                </a:lnTo>
                <a:lnTo>
                  <a:pt x="1121279" y="1053783"/>
                </a:lnTo>
                <a:lnTo>
                  <a:pt x="1120007" y="1061720"/>
                </a:lnTo>
                <a:lnTo>
                  <a:pt x="1117781" y="1069340"/>
                </a:lnTo>
                <a:lnTo>
                  <a:pt x="1115555" y="1076643"/>
                </a:lnTo>
                <a:lnTo>
                  <a:pt x="1112693" y="1084263"/>
                </a:lnTo>
                <a:lnTo>
                  <a:pt x="1109513" y="1091565"/>
                </a:lnTo>
                <a:lnTo>
                  <a:pt x="1106333" y="1098868"/>
                </a:lnTo>
                <a:lnTo>
                  <a:pt x="1102517" y="1105853"/>
                </a:lnTo>
                <a:lnTo>
                  <a:pt x="1098064" y="1112520"/>
                </a:lnTo>
                <a:lnTo>
                  <a:pt x="1093930" y="1119188"/>
                </a:lnTo>
                <a:lnTo>
                  <a:pt x="1088842" y="1125855"/>
                </a:lnTo>
                <a:lnTo>
                  <a:pt x="1083118" y="1132205"/>
                </a:lnTo>
                <a:lnTo>
                  <a:pt x="1077712" y="1138238"/>
                </a:lnTo>
                <a:lnTo>
                  <a:pt x="1071352" y="1143953"/>
                </a:lnTo>
                <a:lnTo>
                  <a:pt x="1064992" y="1149033"/>
                </a:lnTo>
                <a:lnTo>
                  <a:pt x="1058631" y="1154113"/>
                </a:lnTo>
                <a:lnTo>
                  <a:pt x="1051953" y="1158558"/>
                </a:lnTo>
                <a:lnTo>
                  <a:pt x="1045275" y="1163003"/>
                </a:lnTo>
                <a:lnTo>
                  <a:pt x="1038279" y="1166813"/>
                </a:lnTo>
                <a:lnTo>
                  <a:pt x="1031283" y="1169988"/>
                </a:lnTo>
                <a:lnTo>
                  <a:pt x="1023650" y="1173163"/>
                </a:lnTo>
                <a:lnTo>
                  <a:pt x="1023650" y="1562101"/>
                </a:lnTo>
                <a:lnTo>
                  <a:pt x="1023650" y="1567816"/>
                </a:lnTo>
                <a:lnTo>
                  <a:pt x="1022378" y="1573848"/>
                </a:lnTo>
                <a:lnTo>
                  <a:pt x="1021424" y="1579246"/>
                </a:lnTo>
                <a:lnTo>
                  <a:pt x="1019198" y="1584961"/>
                </a:lnTo>
                <a:lnTo>
                  <a:pt x="1016654" y="1590041"/>
                </a:lnTo>
                <a:lnTo>
                  <a:pt x="1013792" y="1594803"/>
                </a:lnTo>
                <a:lnTo>
                  <a:pt x="1010294" y="1599566"/>
                </a:lnTo>
                <a:lnTo>
                  <a:pt x="1006796" y="1603376"/>
                </a:lnTo>
                <a:lnTo>
                  <a:pt x="1002344" y="1607186"/>
                </a:lnTo>
                <a:lnTo>
                  <a:pt x="997892" y="1610361"/>
                </a:lnTo>
                <a:lnTo>
                  <a:pt x="993439" y="1613536"/>
                </a:lnTo>
                <a:lnTo>
                  <a:pt x="988033" y="1616076"/>
                </a:lnTo>
                <a:lnTo>
                  <a:pt x="982627" y="1617981"/>
                </a:lnTo>
                <a:lnTo>
                  <a:pt x="977221" y="1619568"/>
                </a:lnTo>
                <a:lnTo>
                  <a:pt x="971179" y="1620203"/>
                </a:lnTo>
                <a:lnTo>
                  <a:pt x="965455" y="1620838"/>
                </a:lnTo>
                <a:lnTo>
                  <a:pt x="959413" y="1620203"/>
                </a:lnTo>
                <a:lnTo>
                  <a:pt x="953370" y="1619568"/>
                </a:lnTo>
                <a:lnTo>
                  <a:pt x="947964" y="1617981"/>
                </a:lnTo>
                <a:lnTo>
                  <a:pt x="942558" y="1616076"/>
                </a:lnTo>
                <a:lnTo>
                  <a:pt x="937470" y="1613536"/>
                </a:lnTo>
                <a:lnTo>
                  <a:pt x="932700" y="1610361"/>
                </a:lnTo>
                <a:lnTo>
                  <a:pt x="927930" y="1607186"/>
                </a:lnTo>
                <a:lnTo>
                  <a:pt x="923795" y="1603376"/>
                </a:lnTo>
                <a:lnTo>
                  <a:pt x="919979" y="1599566"/>
                </a:lnTo>
                <a:lnTo>
                  <a:pt x="916799" y="1594803"/>
                </a:lnTo>
                <a:lnTo>
                  <a:pt x="913619" y="1590041"/>
                </a:lnTo>
                <a:lnTo>
                  <a:pt x="911393" y="1584961"/>
                </a:lnTo>
                <a:lnTo>
                  <a:pt x="909485" y="1579246"/>
                </a:lnTo>
                <a:lnTo>
                  <a:pt x="907895" y="1573848"/>
                </a:lnTo>
                <a:lnTo>
                  <a:pt x="906941" y="1567816"/>
                </a:lnTo>
                <a:lnTo>
                  <a:pt x="906623" y="1562101"/>
                </a:lnTo>
                <a:lnTo>
                  <a:pt x="906623" y="1173163"/>
                </a:lnTo>
                <a:lnTo>
                  <a:pt x="899627" y="1169988"/>
                </a:lnTo>
                <a:lnTo>
                  <a:pt x="892313" y="1166813"/>
                </a:lnTo>
                <a:lnTo>
                  <a:pt x="885316" y="1163003"/>
                </a:lnTo>
                <a:lnTo>
                  <a:pt x="878638" y="1158558"/>
                </a:lnTo>
                <a:lnTo>
                  <a:pt x="871960" y="1154113"/>
                </a:lnTo>
                <a:lnTo>
                  <a:pt x="865282" y="1149033"/>
                </a:lnTo>
                <a:lnTo>
                  <a:pt x="858922" y="1143953"/>
                </a:lnTo>
                <a:lnTo>
                  <a:pt x="852879" y="1138238"/>
                </a:lnTo>
                <a:lnTo>
                  <a:pt x="847473" y="1132205"/>
                </a:lnTo>
                <a:lnTo>
                  <a:pt x="842385" y="1125855"/>
                </a:lnTo>
                <a:lnTo>
                  <a:pt x="837297" y="1119505"/>
                </a:lnTo>
                <a:lnTo>
                  <a:pt x="832845" y="1113473"/>
                </a:lnTo>
                <a:lnTo>
                  <a:pt x="828393" y="1106488"/>
                </a:lnTo>
                <a:lnTo>
                  <a:pt x="824577" y="1099503"/>
                </a:lnTo>
                <a:lnTo>
                  <a:pt x="821397" y="1092835"/>
                </a:lnTo>
                <a:lnTo>
                  <a:pt x="818216" y="1085850"/>
                </a:lnTo>
                <a:lnTo>
                  <a:pt x="815354" y="1078230"/>
                </a:lnTo>
                <a:lnTo>
                  <a:pt x="813128" y="1071245"/>
                </a:lnTo>
                <a:lnTo>
                  <a:pt x="811220" y="1063625"/>
                </a:lnTo>
                <a:lnTo>
                  <a:pt x="809630" y="1056323"/>
                </a:lnTo>
                <a:lnTo>
                  <a:pt x="808040" y="1048703"/>
                </a:lnTo>
                <a:lnTo>
                  <a:pt x="807086" y="1041400"/>
                </a:lnTo>
                <a:lnTo>
                  <a:pt x="806768" y="1033463"/>
                </a:lnTo>
                <a:lnTo>
                  <a:pt x="806450" y="1025843"/>
                </a:lnTo>
                <a:lnTo>
                  <a:pt x="806768" y="1018540"/>
                </a:lnTo>
                <a:lnTo>
                  <a:pt x="807086" y="1010920"/>
                </a:lnTo>
                <a:lnTo>
                  <a:pt x="808040" y="1002983"/>
                </a:lnTo>
                <a:lnTo>
                  <a:pt x="809630" y="995680"/>
                </a:lnTo>
                <a:lnTo>
                  <a:pt x="811220" y="988060"/>
                </a:lnTo>
                <a:lnTo>
                  <a:pt x="813128" y="981075"/>
                </a:lnTo>
                <a:lnTo>
                  <a:pt x="815354" y="973455"/>
                </a:lnTo>
                <a:lnTo>
                  <a:pt x="818216" y="966470"/>
                </a:lnTo>
                <a:lnTo>
                  <a:pt x="821397" y="959485"/>
                </a:lnTo>
                <a:lnTo>
                  <a:pt x="824577" y="952183"/>
                </a:lnTo>
                <a:lnTo>
                  <a:pt x="828393" y="945515"/>
                </a:lnTo>
                <a:lnTo>
                  <a:pt x="832845" y="938848"/>
                </a:lnTo>
                <a:lnTo>
                  <a:pt x="837297" y="932180"/>
                </a:lnTo>
                <a:lnTo>
                  <a:pt x="842385" y="925830"/>
                </a:lnTo>
                <a:lnTo>
                  <a:pt x="847473" y="920115"/>
                </a:lnTo>
                <a:lnTo>
                  <a:pt x="852879" y="914083"/>
                </a:lnTo>
                <a:lnTo>
                  <a:pt x="859240" y="908368"/>
                </a:lnTo>
                <a:lnTo>
                  <a:pt x="865282" y="902653"/>
                </a:lnTo>
                <a:lnTo>
                  <a:pt x="871960" y="897890"/>
                </a:lnTo>
                <a:lnTo>
                  <a:pt x="878638" y="893445"/>
                </a:lnTo>
                <a:lnTo>
                  <a:pt x="885316" y="889000"/>
                </a:lnTo>
                <a:lnTo>
                  <a:pt x="892313" y="885508"/>
                </a:lnTo>
                <a:lnTo>
                  <a:pt x="899627" y="882015"/>
                </a:lnTo>
                <a:lnTo>
                  <a:pt x="906941" y="878840"/>
                </a:lnTo>
                <a:lnTo>
                  <a:pt x="914573" y="875983"/>
                </a:lnTo>
                <a:lnTo>
                  <a:pt x="921887" y="873760"/>
                </a:lnTo>
                <a:lnTo>
                  <a:pt x="929520" y="872173"/>
                </a:lnTo>
                <a:lnTo>
                  <a:pt x="936834" y="870585"/>
                </a:lnTo>
                <a:lnTo>
                  <a:pt x="944784" y="869315"/>
                </a:lnTo>
                <a:lnTo>
                  <a:pt x="952734" y="868363"/>
                </a:lnTo>
                <a:lnTo>
                  <a:pt x="960685" y="868045"/>
                </a:lnTo>
                <a:lnTo>
                  <a:pt x="967999" y="867728"/>
                </a:lnTo>
                <a:lnTo>
                  <a:pt x="1216364" y="620078"/>
                </a:lnTo>
                <a:lnTo>
                  <a:pt x="1219862" y="616585"/>
                </a:lnTo>
                <a:lnTo>
                  <a:pt x="1223996" y="613410"/>
                </a:lnTo>
                <a:lnTo>
                  <a:pt x="1228130" y="610235"/>
                </a:lnTo>
                <a:lnTo>
                  <a:pt x="1232264" y="607060"/>
                </a:lnTo>
                <a:lnTo>
                  <a:pt x="1236398" y="604520"/>
                </a:lnTo>
                <a:lnTo>
                  <a:pt x="1240851" y="601980"/>
                </a:lnTo>
                <a:lnTo>
                  <a:pt x="1245621" y="599758"/>
                </a:lnTo>
                <a:lnTo>
                  <a:pt x="1250073" y="597535"/>
                </a:lnTo>
                <a:lnTo>
                  <a:pt x="1254843" y="596265"/>
                </a:lnTo>
                <a:lnTo>
                  <a:pt x="1259295" y="594678"/>
                </a:lnTo>
                <a:lnTo>
                  <a:pt x="1264065" y="593408"/>
                </a:lnTo>
                <a:lnTo>
                  <a:pt x="1268835" y="592138"/>
                </a:lnTo>
                <a:lnTo>
                  <a:pt x="1278694" y="590868"/>
                </a:lnTo>
                <a:lnTo>
                  <a:pt x="1288552" y="590550"/>
                </a:lnTo>
                <a:close/>
                <a:moveTo>
                  <a:pt x="799395" y="26988"/>
                </a:moveTo>
                <a:lnTo>
                  <a:pt x="618825" y="785302"/>
                </a:lnTo>
                <a:lnTo>
                  <a:pt x="426196" y="592785"/>
                </a:lnTo>
                <a:lnTo>
                  <a:pt x="414454" y="608987"/>
                </a:lnTo>
                <a:lnTo>
                  <a:pt x="403030" y="625189"/>
                </a:lnTo>
                <a:lnTo>
                  <a:pt x="392240" y="641708"/>
                </a:lnTo>
                <a:lnTo>
                  <a:pt x="381450" y="658228"/>
                </a:lnTo>
                <a:lnTo>
                  <a:pt x="371295" y="674748"/>
                </a:lnTo>
                <a:lnTo>
                  <a:pt x="361775" y="691585"/>
                </a:lnTo>
                <a:lnTo>
                  <a:pt x="352254" y="709058"/>
                </a:lnTo>
                <a:lnTo>
                  <a:pt x="343369" y="726213"/>
                </a:lnTo>
                <a:lnTo>
                  <a:pt x="336387" y="741144"/>
                </a:lnTo>
                <a:lnTo>
                  <a:pt x="329088" y="756393"/>
                </a:lnTo>
                <a:lnTo>
                  <a:pt x="322741" y="771642"/>
                </a:lnTo>
                <a:lnTo>
                  <a:pt x="316711" y="786573"/>
                </a:lnTo>
                <a:lnTo>
                  <a:pt x="310365" y="801822"/>
                </a:lnTo>
                <a:lnTo>
                  <a:pt x="304652" y="817706"/>
                </a:lnTo>
                <a:lnTo>
                  <a:pt x="299257" y="832955"/>
                </a:lnTo>
                <a:lnTo>
                  <a:pt x="294180" y="848839"/>
                </a:lnTo>
                <a:lnTo>
                  <a:pt x="289420" y="864723"/>
                </a:lnTo>
                <a:lnTo>
                  <a:pt x="284977" y="880290"/>
                </a:lnTo>
                <a:lnTo>
                  <a:pt x="280851" y="896174"/>
                </a:lnTo>
                <a:lnTo>
                  <a:pt x="276726" y="912376"/>
                </a:lnTo>
                <a:lnTo>
                  <a:pt x="273235" y="927942"/>
                </a:lnTo>
                <a:lnTo>
                  <a:pt x="270062" y="944144"/>
                </a:lnTo>
                <a:lnTo>
                  <a:pt x="267523" y="960346"/>
                </a:lnTo>
                <a:lnTo>
                  <a:pt x="264667" y="976548"/>
                </a:lnTo>
                <a:lnTo>
                  <a:pt x="262128" y="992433"/>
                </a:lnTo>
                <a:lnTo>
                  <a:pt x="260224" y="1008634"/>
                </a:lnTo>
                <a:lnTo>
                  <a:pt x="258637" y="1024836"/>
                </a:lnTo>
                <a:lnTo>
                  <a:pt x="257050" y="1041038"/>
                </a:lnTo>
                <a:lnTo>
                  <a:pt x="256098" y="1057240"/>
                </a:lnTo>
                <a:lnTo>
                  <a:pt x="255464" y="1073760"/>
                </a:lnTo>
                <a:lnTo>
                  <a:pt x="254829" y="1089962"/>
                </a:lnTo>
                <a:lnTo>
                  <a:pt x="254829" y="1105846"/>
                </a:lnTo>
                <a:lnTo>
                  <a:pt x="254829" y="1122683"/>
                </a:lnTo>
                <a:lnTo>
                  <a:pt x="255464" y="1138568"/>
                </a:lnTo>
                <a:lnTo>
                  <a:pt x="256416" y="1155087"/>
                </a:lnTo>
                <a:lnTo>
                  <a:pt x="257050" y="1171289"/>
                </a:lnTo>
                <a:lnTo>
                  <a:pt x="258637" y="1187491"/>
                </a:lnTo>
                <a:lnTo>
                  <a:pt x="260224" y="1203693"/>
                </a:lnTo>
                <a:lnTo>
                  <a:pt x="262128" y="1219895"/>
                </a:lnTo>
                <a:lnTo>
                  <a:pt x="264667" y="1236097"/>
                </a:lnTo>
                <a:lnTo>
                  <a:pt x="267523" y="1251981"/>
                </a:lnTo>
                <a:lnTo>
                  <a:pt x="270379" y="1268183"/>
                </a:lnTo>
                <a:lnTo>
                  <a:pt x="273552" y="1284385"/>
                </a:lnTo>
                <a:lnTo>
                  <a:pt x="277361" y="1300269"/>
                </a:lnTo>
                <a:lnTo>
                  <a:pt x="281169" y="1316153"/>
                </a:lnTo>
                <a:lnTo>
                  <a:pt x="284977" y="1332038"/>
                </a:lnTo>
                <a:lnTo>
                  <a:pt x="289737" y="1347922"/>
                </a:lnTo>
                <a:lnTo>
                  <a:pt x="294497" y="1363488"/>
                </a:lnTo>
                <a:lnTo>
                  <a:pt x="299575" y="1379373"/>
                </a:lnTo>
                <a:lnTo>
                  <a:pt x="305287" y="1394622"/>
                </a:lnTo>
                <a:lnTo>
                  <a:pt x="310682" y="1410188"/>
                </a:lnTo>
                <a:lnTo>
                  <a:pt x="317029" y="1425437"/>
                </a:lnTo>
                <a:lnTo>
                  <a:pt x="323376" y="1440686"/>
                </a:lnTo>
                <a:lnTo>
                  <a:pt x="330040" y="1456252"/>
                </a:lnTo>
                <a:lnTo>
                  <a:pt x="337022" y="1471184"/>
                </a:lnTo>
                <a:lnTo>
                  <a:pt x="344003" y="1486115"/>
                </a:lnTo>
                <a:lnTo>
                  <a:pt x="351620" y="1501046"/>
                </a:lnTo>
                <a:lnTo>
                  <a:pt x="359553" y="1515660"/>
                </a:lnTo>
                <a:lnTo>
                  <a:pt x="367804" y="1530273"/>
                </a:lnTo>
                <a:lnTo>
                  <a:pt x="376373" y="1544887"/>
                </a:lnTo>
                <a:lnTo>
                  <a:pt x="384941" y="1558865"/>
                </a:lnTo>
                <a:lnTo>
                  <a:pt x="394461" y="1573161"/>
                </a:lnTo>
                <a:lnTo>
                  <a:pt x="403982" y="1587139"/>
                </a:lnTo>
                <a:lnTo>
                  <a:pt x="413819" y="1601117"/>
                </a:lnTo>
                <a:lnTo>
                  <a:pt x="423657" y="1614777"/>
                </a:lnTo>
                <a:lnTo>
                  <a:pt x="434130" y="1628120"/>
                </a:lnTo>
                <a:lnTo>
                  <a:pt x="444919" y="1641780"/>
                </a:lnTo>
                <a:lnTo>
                  <a:pt x="455709" y="1655123"/>
                </a:lnTo>
                <a:lnTo>
                  <a:pt x="466816" y="1668148"/>
                </a:lnTo>
                <a:lnTo>
                  <a:pt x="478558" y="1680856"/>
                </a:lnTo>
                <a:lnTo>
                  <a:pt x="490300" y="1693563"/>
                </a:lnTo>
                <a:lnTo>
                  <a:pt x="502676" y="1706270"/>
                </a:lnTo>
                <a:lnTo>
                  <a:pt x="512832" y="1716119"/>
                </a:lnTo>
                <a:lnTo>
                  <a:pt x="522987" y="1725967"/>
                </a:lnTo>
                <a:lnTo>
                  <a:pt x="533776" y="1735497"/>
                </a:lnTo>
                <a:lnTo>
                  <a:pt x="544249" y="1744710"/>
                </a:lnTo>
                <a:lnTo>
                  <a:pt x="555039" y="1753923"/>
                </a:lnTo>
                <a:lnTo>
                  <a:pt x="565511" y="1762818"/>
                </a:lnTo>
                <a:lnTo>
                  <a:pt x="587725" y="1780291"/>
                </a:lnTo>
                <a:lnTo>
                  <a:pt x="609939" y="1796811"/>
                </a:lnTo>
                <a:lnTo>
                  <a:pt x="633106" y="1812695"/>
                </a:lnTo>
                <a:lnTo>
                  <a:pt x="656589" y="1827626"/>
                </a:lnTo>
                <a:lnTo>
                  <a:pt x="680073" y="1841604"/>
                </a:lnTo>
                <a:lnTo>
                  <a:pt x="704509" y="1854629"/>
                </a:lnTo>
                <a:lnTo>
                  <a:pt x="728944" y="1867337"/>
                </a:lnTo>
                <a:lnTo>
                  <a:pt x="753697" y="1878774"/>
                </a:lnTo>
                <a:lnTo>
                  <a:pt x="778768" y="1889257"/>
                </a:lnTo>
                <a:lnTo>
                  <a:pt x="804155" y="1899741"/>
                </a:lnTo>
                <a:lnTo>
                  <a:pt x="829543" y="1908636"/>
                </a:lnTo>
                <a:lnTo>
                  <a:pt x="855566" y="1916896"/>
                </a:lnTo>
                <a:lnTo>
                  <a:pt x="881906" y="1923885"/>
                </a:lnTo>
                <a:lnTo>
                  <a:pt x="908245" y="1930556"/>
                </a:lnTo>
                <a:lnTo>
                  <a:pt x="934585" y="1936592"/>
                </a:lnTo>
                <a:lnTo>
                  <a:pt x="961242" y="1941357"/>
                </a:lnTo>
                <a:lnTo>
                  <a:pt x="988217" y="1945805"/>
                </a:lnTo>
                <a:lnTo>
                  <a:pt x="1014874" y="1948982"/>
                </a:lnTo>
                <a:lnTo>
                  <a:pt x="1042165" y="1951206"/>
                </a:lnTo>
                <a:lnTo>
                  <a:pt x="1068823" y="1952794"/>
                </a:lnTo>
                <a:lnTo>
                  <a:pt x="1095797" y="1953112"/>
                </a:lnTo>
                <a:lnTo>
                  <a:pt x="1123089" y="1953112"/>
                </a:lnTo>
                <a:lnTo>
                  <a:pt x="1150063" y="1951841"/>
                </a:lnTo>
                <a:lnTo>
                  <a:pt x="1177355" y="1950253"/>
                </a:lnTo>
                <a:lnTo>
                  <a:pt x="1204012" y="1947711"/>
                </a:lnTo>
                <a:lnTo>
                  <a:pt x="1231304" y="1944217"/>
                </a:lnTo>
                <a:lnTo>
                  <a:pt x="1257961" y="1939451"/>
                </a:lnTo>
                <a:lnTo>
                  <a:pt x="1284618" y="1934368"/>
                </a:lnTo>
                <a:lnTo>
                  <a:pt x="1311275" y="1928015"/>
                </a:lnTo>
                <a:lnTo>
                  <a:pt x="1258913" y="2147853"/>
                </a:lnTo>
                <a:lnTo>
                  <a:pt x="1246219" y="2200588"/>
                </a:lnTo>
                <a:lnTo>
                  <a:pt x="1220514" y="2203130"/>
                </a:lnTo>
                <a:lnTo>
                  <a:pt x="1195126" y="2205989"/>
                </a:lnTo>
                <a:lnTo>
                  <a:pt x="1169104" y="2207895"/>
                </a:lnTo>
                <a:lnTo>
                  <a:pt x="1143082" y="2209166"/>
                </a:lnTo>
                <a:lnTo>
                  <a:pt x="1117694" y="2209801"/>
                </a:lnTo>
                <a:lnTo>
                  <a:pt x="1091672" y="2209801"/>
                </a:lnTo>
                <a:lnTo>
                  <a:pt x="1065649" y="2209483"/>
                </a:lnTo>
                <a:lnTo>
                  <a:pt x="1039627" y="2208530"/>
                </a:lnTo>
                <a:lnTo>
                  <a:pt x="1013287" y="2206307"/>
                </a:lnTo>
                <a:lnTo>
                  <a:pt x="987265" y="2204083"/>
                </a:lnTo>
                <a:lnTo>
                  <a:pt x="961242" y="2201224"/>
                </a:lnTo>
                <a:lnTo>
                  <a:pt x="935537" y="2197411"/>
                </a:lnTo>
                <a:lnTo>
                  <a:pt x="909832" y="2193282"/>
                </a:lnTo>
                <a:lnTo>
                  <a:pt x="883810" y="2188199"/>
                </a:lnTo>
                <a:lnTo>
                  <a:pt x="857787" y="2182798"/>
                </a:lnTo>
                <a:lnTo>
                  <a:pt x="832400" y="2176762"/>
                </a:lnTo>
                <a:lnTo>
                  <a:pt x="832717" y="2174856"/>
                </a:lnTo>
                <a:lnTo>
                  <a:pt x="814946" y="2170091"/>
                </a:lnTo>
                <a:lnTo>
                  <a:pt x="797808" y="2165325"/>
                </a:lnTo>
                <a:lnTo>
                  <a:pt x="780037" y="2160242"/>
                </a:lnTo>
                <a:lnTo>
                  <a:pt x="762583" y="2154842"/>
                </a:lnTo>
                <a:lnTo>
                  <a:pt x="745446" y="2149441"/>
                </a:lnTo>
                <a:lnTo>
                  <a:pt x="727992" y="2143087"/>
                </a:lnTo>
                <a:lnTo>
                  <a:pt x="710856" y="2136734"/>
                </a:lnTo>
                <a:lnTo>
                  <a:pt x="693719" y="2130380"/>
                </a:lnTo>
                <a:lnTo>
                  <a:pt x="676900" y="2123391"/>
                </a:lnTo>
                <a:lnTo>
                  <a:pt x="660080" y="2116084"/>
                </a:lnTo>
                <a:lnTo>
                  <a:pt x="642943" y="2108777"/>
                </a:lnTo>
                <a:lnTo>
                  <a:pt x="626441" y="2100835"/>
                </a:lnTo>
                <a:lnTo>
                  <a:pt x="609939" y="2092893"/>
                </a:lnTo>
                <a:lnTo>
                  <a:pt x="593437" y="2084633"/>
                </a:lnTo>
                <a:lnTo>
                  <a:pt x="577253" y="2076056"/>
                </a:lnTo>
                <a:lnTo>
                  <a:pt x="561385" y="2067478"/>
                </a:lnTo>
                <a:lnTo>
                  <a:pt x="545201" y="2057948"/>
                </a:lnTo>
                <a:lnTo>
                  <a:pt x="529016" y="2048417"/>
                </a:lnTo>
                <a:lnTo>
                  <a:pt x="513149" y="2038887"/>
                </a:lnTo>
                <a:lnTo>
                  <a:pt x="497916" y="2028721"/>
                </a:lnTo>
                <a:lnTo>
                  <a:pt x="482049" y="2018555"/>
                </a:lnTo>
                <a:lnTo>
                  <a:pt x="466816" y="2007754"/>
                </a:lnTo>
                <a:lnTo>
                  <a:pt x="451901" y="1996952"/>
                </a:lnTo>
                <a:lnTo>
                  <a:pt x="436668" y="1985833"/>
                </a:lnTo>
                <a:lnTo>
                  <a:pt x="422070" y="1974397"/>
                </a:lnTo>
                <a:lnTo>
                  <a:pt x="407155" y="1962642"/>
                </a:lnTo>
                <a:lnTo>
                  <a:pt x="392557" y="1950888"/>
                </a:lnTo>
                <a:lnTo>
                  <a:pt x="378277" y="1938498"/>
                </a:lnTo>
                <a:lnTo>
                  <a:pt x="364313" y="1926109"/>
                </a:lnTo>
                <a:lnTo>
                  <a:pt x="350033" y="1913083"/>
                </a:lnTo>
                <a:lnTo>
                  <a:pt x="336387" y="1900058"/>
                </a:lnTo>
                <a:lnTo>
                  <a:pt x="322424" y="1886716"/>
                </a:lnTo>
                <a:lnTo>
                  <a:pt x="305604" y="1869243"/>
                </a:lnTo>
                <a:lnTo>
                  <a:pt x="289420" y="1852088"/>
                </a:lnTo>
                <a:lnTo>
                  <a:pt x="273235" y="1833980"/>
                </a:lnTo>
                <a:lnTo>
                  <a:pt x="258002" y="1815554"/>
                </a:lnTo>
                <a:lnTo>
                  <a:pt x="242452" y="1797446"/>
                </a:lnTo>
                <a:lnTo>
                  <a:pt x="228172" y="1779020"/>
                </a:lnTo>
                <a:lnTo>
                  <a:pt x="213891" y="1760277"/>
                </a:lnTo>
                <a:lnTo>
                  <a:pt x="200245" y="1741216"/>
                </a:lnTo>
                <a:lnTo>
                  <a:pt x="187234" y="1721837"/>
                </a:lnTo>
                <a:lnTo>
                  <a:pt x="174223" y="1702141"/>
                </a:lnTo>
                <a:lnTo>
                  <a:pt x="161846" y="1682444"/>
                </a:lnTo>
                <a:lnTo>
                  <a:pt x="150105" y="1662748"/>
                </a:lnTo>
                <a:lnTo>
                  <a:pt x="138363" y="1642734"/>
                </a:lnTo>
                <a:lnTo>
                  <a:pt x="127573" y="1622402"/>
                </a:lnTo>
                <a:lnTo>
                  <a:pt x="117101" y="1602388"/>
                </a:lnTo>
                <a:lnTo>
                  <a:pt x="106946" y="1581420"/>
                </a:lnTo>
                <a:lnTo>
                  <a:pt x="97425" y="1560453"/>
                </a:lnTo>
                <a:lnTo>
                  <a:pt x="87905" y="1539486"/>
                </a:lnTo>
                <a:lnTo>
                  <a:pt x="79336" y="1518836"/>
                </a:lnTo>
                <a:lnTo>
                  <a:pt x="71085" y="1497551"/>
                </a:lnTo>
                <a:lnTo>
                  <a:pt x="63152" y="1476267"/>
                </a:lnTo>
                <a:lnTo>
                  <a:pt x="56170" y="1454664"/>
                </a:lnTo>
                <a:lnTo>
                  <a:pt x="49189" y="1432744"/>
                </a:lnTo>
                <a:lnTo>
                  <a:pt x="42842" y="1411141"/>
                </a:lnTo>
                <a:lnTo>
                  <a:pt x="36495" y="1389539"/>
                </a:lnTo>
                <a:lnTo>
                  <a:pt x="31100" y="1367618"/>
                </a:lnTo>
                <a:lnTo>
                  <a:pt x="25705" y="1345380"/>
                </a:lnTo>
                <a:lnTo>
                  <a:pt x="21262" y="1323460"/>
                </a:lnTo>
                <a:lnTo>
                  <a:pt x="17137" y="1301222"/>
                </a:lnTo>
                <a:lnTo>
                  <a:pt x="13328" y="1278984"/>
                </a:lnTo>
                <a:lnTo>
                  <a:pt x="10155" y="1256746"/>
                </a:lnTo>
                <a:lnTo>
                  <a:pt x="7299" y="1234508"/>
                </a:lnTo>
                <a:lnTo>
                  <a:pt x="5077" y="1211953"/>
                </a:lnTo>
                <a:lnTo>
                  <a:pt x="2856" y="1189397"/>
                </a:lnTo>
                <a:lnTo>
                  <a:pt x="1587" y="1167159"/>
                </a:lnTo>
                <a:lnTo>
                  <a:pt x="317" y="1144604"/>
                </a:lnTo>
                <a:lnTo>
                  <a:pt x="0" y="1122048"/>
                </a:lnTo>
                <a:lnTo>
                  <a:pt x="0" y="1099810"/>
                </a:lnTo>
                <a:lnTo>
                  <a:pt x="0" y="1077254"/>
                </a:lnTo>
                <a:lnTo>
                  <a:pt x="635" y="1054699"/>
                </a:lnTo>
                <a:lnTo>
                  <a:pt x="2221" y="1032461"/>
                </a:lnTo>
                <a:lnTo>
                  <a:pt x="3808" y="1009905"/>
                </a:lnTo>
                <a:lnTo>
                  <a:pt x="5712" y="987350"/>
                </a:lnTo>
                <a:lnTo>
                  <a:pt x="8568" y="965429"/>
                </a:lnTo>
                <a:lnTo>
                  <a:pt x="11742" y="942874"/>
                </a:lnTo>
                <a:lnTo>
                  <a:pt x="14915" y="920636"/>
                </a:lnTo>
                <a:lnTo>
                  <a:pt x="19041" y="898398"/>
                </a:lnTo>
                <a:lnTo>
                  <a:pt x="23484" y="876478"/>
                </a:lnTo>
                <a:lnTo>
                  <a:pt x="28244" y="854240"/>
                </a:lnTo>
                <a:lnTo>
                  <a:pt x="33639" y="832319"/>
                </a:lnTo>
                <a:lnTo>
                  <a:pt x="39351" y="810717"/>
                </a:lnTo>
                <a:lnTo>
                  <a:pt x="45380" y="788479"/>
                </a:lnTo>
                <a:lnTo>
                  <a:pt x="52045" y="766876"/>
                </a:lnTo>
                <a:lnTo>
                  <a:pt x="59344" y="745591"/>
                </a:lnTo>
                <a:lnTo>
                  <a:pt x="66643" y="723989"/>
                </a:lnTo>
                <a:lnTo>
                  <a:pt x="74894" y="702704"/>
                </a:lnTo>
                <a:lnTo>
                  <a:pt x="83145" y="681737"/>
                </a:lnTo>
                <a:lnTo>
                  <a:pt x="92348" y="660452"/>
                </a:lnTo>
                <a:lnTo>
                  <a:pt x="101868" y="639802"/>
                </a:lnTo>
                <a:lnTo>
                  <a:pt x="111706" y="619153"/>
                </a:lnTo>
                <a:lnTo>
                  <a:pt x="121861" y="598821"/>
                </a:lnTo>
                <a:lnTo>
                  <a:pt x="132333" y="578171"/>
                </a:lnTo>
                <a:lnTo>
                  <a:pt x="143758" y="558157"/>
                </a:lnTo>
                <a:lnTo>
                  <a:pt x="155182" y="538143"/>
                </a:lnTo>
                <a:lnTo>
                  <a:pt x="165337" y="521623"/>
                </a:lnTo>
                <a:lnTo>
                  <a:pt x="175810" y="505422"/>
                </a:lnTo>
                <a:lnTo>
                  <a:pt x="186282" y="489220"/>
                </a:lnTo>
                <a:lnTo>
                  <a:pt x="197389" y="473018"/>
                </a:lnTo>
                <a:lnTo>
                  <a:pt x="208814" y="457451"/>
                </a:lnTo>
                <a:lnTo>
                  <a:pt x="220238" y="441567"/>
                </a:lnTo>
                <a:lnTo>
                  <a:pt x="231980" y="425683"/>
                </a:lnTo>
                <a:lnTo>
                  <a:pt x="244039" y="410434"/>
                </a:lnTo>
                <a:lnTo>
                  <a:pt x="41255" y="207115"/>
                </a:lnTo>
                <a:lnTo>
                  <a:pt x="799395" y="26988"/>
                </a:lnTo>
                <a:close/>
                <a:moveTo>
                  <a:pt x="1115113" y="0"/>
                </a:moveTo>
                <a:lnTo>
                  <a:pt x="1141155" y="953"/>
                </a:lnTo>
                <a:lnTo>
                  <a:pt x="1167196" y="1906"/>
                </a:lnTo>
                <a:lnTo>
                  <a:pt x="1193555" y="3494"/>
                </a:lnTo>
                <a:lnTo>
                  <a:pt x="1219596" y="6035"/>
                </a:lnTo>
                <a:lnTo>
                  <a:pt x="1245320" y="9212"/>
                </a:lnTo>
                <a:lnTo>
                  <a:pt x="1271044" y="12706"/>
                </a:lnTo>
                <a:lnTo>
                  <a:pt x="1297085" y="17152"/>
                </a:lnTo>
                <a:lnTo>
                  <a:pt x="1323126" y="21599"/>
                </a:lnTo>
                <a:lnTo>
                  <a:pt x="1348532" y="27317"/>
                </a:lnTo>
                <a:lnTo>
                  <a:pt x="1374574" y="33670"/>
                </a:lnTo>
                <a:lnTo>
                  <a:pt x="1392676" y="38434"/>
                </a:lnTo>
                <a:lnTo>
                  <a:pt x="1410460" y="42881"/>
                </a:lnTo>
                <a:lnTo>
                  <a:pt x="1428244" y="48599"/>
                </a:lnTo>
                <a:lnTo>
                  <a:pt x="1445711" y="53999"/>
                </a:lnTo>
                <a:lnTo>
                  <a:pt x="1463495" y="60034"/>
                </a:lnTo>
                <a:lnTo>
                  <a:pt x="1480962" y="66387"/>
                </a:lnTo>
                <a:lnTo>
                  <a:pt x="1498746" y="72422"/>
                </a:lnTo>
                <a:lnTo>
                  <a:pt x="1515578" y="79092"/>
                </a:lnTo>
                <a:lnTo>
                  <a:pt x="1532727" y="86398"/>
                </a:lnTo>
                <a:lnTo>
                  <a:pt x="1549876" y="93703"/>
                </a:lnTo>
                <a:lnTo>
                  <a:pt x="1566708" y="101327"/>
                </a:lnTo>
                <a:lnTo>
                  <a:pt x="1583222" y="109585"/>
                </a:lnTo>
                <a:lnTo>
                  <a:pt x="1600053" y="117526"/>
                </a:lnTo>
                <a:lnTo>
                  <a:pt x="1616250" y="126103"/>
                </a:lnTo>
                <a:lnTo>
                  <a:pt x="1632764" y="134679"/>
                </a:lnTo>
                <a:lnTo>
                  <a:pt x="1648960" y="143890"/>
                </a:lnTo>
                <a:lnTo>
                  <a:pt x="1665157" y="152784"/>
                </a:lnTo>
                <a:lnTo>
                  <a:pt x="1681035" y="162631"/>
                </a:lnTo>
                <a:lnTo>
                  <a:pt x="1696597" y="172478"/>
                </a:lnTo>
                <a:lnTo>
                  <a:pt x="1712158" y="182325"/>
                </a:lnTo>
                <a:lnTo>
                  <a:pt x="1727402" y="193124"/>
                </a:lnTo>
                <a:lnTo>
                  <a:pt x="1742645" y="203606"/>
                </a:lnTo>
                <a:lnTo>
                  <a:pt x="1757572" y="214406"/>
                </a:lnTo>
                <a:lnTo>
                  <a:pt x="1772498" y="225206"/>
                </a:lnTo>
                <a:lnTo>
                  <a:pt x="1787106" y="236641"/>
                </a:lnTo>
                <a:lnTo>
                  <a:pt x="1801715" y="248711"/>
                </a:lnTo>
                <a:lnTo>
                  <a:pt x="1816323" y="260464"/>
                </a:lnTo>
                <a:lnTo>
                  <a:pt x="1830614" y="272534"/>
                </a:lnTo>
                <a:lnTo>
                  <a:pt x="1844270" y="284922"/>
                </a:lnTo>
                <a:lnTo>
                  <a:pt x="1857926" y="297310"/>
                </a:lnTo>
                <a:lnTo>
                  <a:pt x="1871582" y="310333"/>
                </a:lnTo>
                <a:lnTo>
                  <a:pt x="1884920" y="323356"/>
                </a:lnTo>
                <a:lnTo>
                  <a:pt x="1901751" y="340826"/>
                </a:lnTo>
                <a:lnTo>
                  <a:pt x="1918265" y="358296"/>
                </a:lnTo>
                <a:lnTo>
                  <a:pt x="1934144" y="376084"/>
                </a:lnTo>
                <a:lnTo>
                  <a:pt x="1949706" y="394190"/>
                </a:lnTo>
                <a:lnTo>
                  <a:pt x="1964632" y="412295"/>
                </a:lnTo>
                <a:lnTo>
                  <a:pt x="1979240" y="431036"/>
                </a:lnTo>
                <a:lnTo>
                  <a:pt x="1993531" y="449776"/>
                </a:lnTo>
                <a:lnTo>
                  <a:pt x="2007187" y="468835"/>
                </a:lnTo>
                <a:lnTo>
                  <a:pt x="2020525" y="487893"/>
                </a:lnTo>
                <a:lnTo>
                  <a:pt x="2033228" y="507587"/>
                </a:lnTo>
                <a:lnTo>
                  <a:pt x="2045931" y="527280"/>
                </a:lnTo>
                <a:lnTo>
                  <a:pt x="2057682" y="546974"/>
                </a:lnTo>
                <a:lnTo>
                  <a:pt x="2069114" y="567303"/>
                </a:lnTo>
                <a:lnTo>
                  <a:pt x="2080230" y="587314"/>
                </a:lnTo>
                <a:lnTo>
                  <a:pt x="2090710" y="607643"/>
                </a:lnTo>
                <a:lnTo>
                  <a:pt x="2100555" y="628607"/>
                </a:lnTo>
                <a:lnTo>
                  <a:pt x="2110399" y="648936"/>
                </a:lnTo>
                <a:lnTo>
                  <a:pt x="2119609" y="670218"/>
                </a:lnTo>
                <a:lnTo>
                  <a:pt x="2128184" y="691182"/>
                </a:lnTo>
                <a:lnTo>
                  <a:pt x="2136441" y="712464"/>
                </a:lnTo>
                <a:lnTo>
                  <a:pt x="2144380" y="733745"/>
                </a:lnTo>
                <a:lnTo>
                  <a:pt x="2151684" y="755345"/>
                </a:lnTo>
                <a:lnTo>
                  <a:pt x="2158354" y="776627"/>
                </a:lnTo>
                <a:lnTo>
                  <a:pt x="2165023" y="798544"/>
                </a:lnTo>
                <a:lnTo>
                  <a:pt x="2171057" y="820461"/>
                </a:lnTo>
                <a:lnTo>
                  <a:pt x="2176455" y="842378"/>
                </a:lnTo>
                <a:lnTo>
                  <a:pt x="2181537" y="863977"/>
                </a:lnTo>
                <a:lnTo>
                  <a:pt x="2186300" y="886530"/>
                </a:lnTo>
                <a:lnTo>
                  <a:pt x="2190429" y="908447"/>
                </a:lnTo>
                <a:lnTo>
                  <a:pt x="2194240" y="930681"/>
                </a:lnTo>
                <a:lnTo>
                  <a:pt x="2197416" y="952916"/>
                </a:lnTo>
                <a:lnTo>
                  <a:pt x="2200591" y="975151"/>
                </a:lnTo>
                <a:lnTo>
                  <a:pt x="2202814" y="997703"/>
                </a:lnTo>
                <a:lnTo>
                  <a:pt x="2204402" y="1019938"/>
                </a:lnTo>
                <a:lnTo>
                  <a:pt x="2205990" y="1042490"/>
                </a:lnTo>
                <a:lnTo>
                  <a:pt x="2207260" y="1065043"/>
                </a:lnTo>
                <a:lnTo>
                  <a:pt x="2207578" y="1087277"/>
                </a:lnTo>
                <a:lnTo>
                  <a:pt x="2208213" y="1109830"/>
                </a:lnTo>
                <a:lnTo>
                  <a:pt x="2207578" y="1132382"/>
                </a:lnTo>
                <a:lnTo>
                  <a:pt x="2206943" y="1154617"/>
                </a:lnTo>
                <a:lnTo>
                  <a:pt x="2205673" y="1177169"/>
                </a:lnTo>
                <a:lnTo>
                  <a:pt x="2203767" y="1199721"/>
                </a:lnTo>
                <a:lnTo>
                  <a:pt x="2201862" y="1221956"/>
                </a:lnTo>
                <a:lnTo>
                  <a:pt x="2199003" y="1244508"/>
                </a:lnTo>
                <a:lnTo>
                  <a:pt x="2195828" y="1267061"/>
                </a:lnTo>
                <a:lnTo>
                  <a:pt x="2192652" y="1288978"/>
                </a:lnTo>
                <a:lnTo>
                  <a:pt x="2188841" y="1310895"/>
                </a:lnTo>
                <a:lnTo>
                  <a:pt x="2184077" y="1333447"/>
                </a:lnTo>
                <a:lnTo>
                  <a:pt x="2179314" y="1355047"/>
                </a:lnTo>
                <a:lnTo>
                  <a:pt x="2173915" y="1377281"/>
                </a:lnTo>
                <a:lnTo>
                  <a:pt x="2168198" y="1399198"/>
                </a:lnTo>
                <a:lnTo>
                  <a:pt x="2162165" y="1420798"/>
                </a:lnTo>
                <a:lnTo>
                  <a:pt x="2155178" y="1442397"/>
                </a:lnTo>
                <a:lnTo>
                  <a:pt x="2148191" y="1464314"/>
                </a:lnTo>
                <a:lnTo>
                  <a:pt x="2140887" y="1485596"/>
                </a:lnTo>
                <a:lnTo>
                  <a:pt x="2132630" y="1506878"/>
                </a:lnTo>
                <a:lnTo>
                  <a:pt x="2124055" y="1527842"/>
                </a:lnTo>
                <a:lnTo>
                  <a:pt x="2115163" y="1548806"/>
                </a:lnTo>
                <a:lnTo>
                  <a:pt x="2105636" y="1569770"/>
                </a:lnTo>
                <a:lnTo>
                  <a:pt x="2095791" y="1590735"/>
                </a:lnTo>
                <a:lnTo>
                  <a:pt x="2085628" y="1611063"/>
                </a:lnTo>
                <a:lnTo>
                  <a:pt x="2075148" y="1631710"/>
                </a:lnTo>
                <a:lnTo>
                  <a:pt x="2063716" y="1651721"/>
                </a:lnTo>
                <a:lnTo>
                  <a:pt x="2052283" y="1671732"/>
                </a:lnTo>
                <a:lnTo>
                  <a:pt x="2041803" y="1687932"/>
                </a:lnTo>
                <a:lnTo>
                  <a:pt x="2031640" y="1704449"/>
                </a:lnTo>
                <a:lnTo>
                  <a:pt x="2021160" y="1720649"/>
                </a:lnTo>
                <a:lnTo>
                  <a:pt x="2010045" y="1736848"/>
                </a:lnTo>
                <a:lnTo>
                  <a:pt x="1998930" y="1752413"/>
                </a:lnTo>
                <a:lnTo>
                  <a:pt x="1987180" y="1768295"/>
                </a:lnTo>
                <a:lnTo>
                  <a:pt x="1975429" y="1783541"/>
                </a:lnTo>
                <a:lnTo>
                  <a:pt x="1963044" y="1798788"/>
                </a:lnTo>
                <a:lnTo>
                  <a:pt x="2166293" y="2002394"/>
                </a:lnTo>
                <a:lnTo>
                  <a:pt x="1407602" y="2182813"/>
                </a:lnTo>
                <a:lnTo>
                  <a:pt x="1588303" y="1424292"/>
                </a:lnTo>
                <a:lnTo>
                  <a:pt x="1780755" y="1616463"/>
                </a:lnTo>
                <a:lnTo>
                  <a:pt x="1792823" y="1600899"/>
                </a:lnTo>
                <a:lnTo>
                  <a:pt x="1804255" y="1584699"/>
                </a:lnTo>
                <a:lnTo>
                  <a:pt x="1815053" y="1568182"/>
                </a:lnTo>
                <a:lnTo>
                  <a:pt x="1825851" y="1551665"/>
                </a:lnTo>
                <a:lnTo>
                  <a:pt x="1836013" y="1534830"/>
                </a:lnTo>
                <a:lnTo>
                  <a:pt x="1845540" y="1517678"/>
                </a:lnTo>
                <a:lnTo>
                  <a:pt x="1855068" y="1500525"/>
                </a:lnTo>
                <a:lnTo>
                  <a:pt x="1863960" y="1483055"/>
                </a:lnTo>
                <a:lnTo>
                  <a:pt x="1870946" y="1468126"/>
                </a:lnTo>
                <a:lnTo>
                  <a:pt x="1878251" y="1453197"/>
                </a:lnTo>
                <a:lnTo>
                  <a:pt x="1884602" y="1438268"/>
                </a:lnTo>
                <a:lnTo>
                  <a:pt x="1891271" y="1422704"/>
                </a:lnTo>
                <a:lnTo>
                  <a:pt x="1896988" y="1407457"/>
                </a:lnTo>
                <a:lnTo>
                  <a:pt x="1902704" y="1392210"/>
                </a:lnTo>
                <a:lnTo>
                  <a:pt x="1908103" y="1376328"/>
                </a:lnTo>
                <a:lnTo>
                  <a:pt x="1913184" y="1360764"/>
                </a:lnTo>
                <a:lnTo>
                  <a:pt x="1917948" y="1344882"/>
                </a:lnTo>
                <a:lnTo>
                  <a:pt x="1922712" y="1329000"/>
                </a:lnTo>
                <a:lnTo>
                  <a:pt x="1926522" y="1313436"/>
                </a:lnTo>
                <a:lnTo>
                  <a:pt x="1930651" y="1297554"/>
                </a:lnTo>
                <a:lnTo>
                  <a:pt x="1934144" y="1281354"/>
                </a:lnTo>
                <a:lnTo>
                  <a:pt x="1937320" y="1265473"/>
                </a:lnTo>
                <a:lnTo>
                  <a:pt x="1940496" y="1249591"/>
                </a:lnTo>
                <a:lnTo>
                  <a:pt x="1942719" y="1233391"/>
                </a:lnTo>
                <a:lnTo>
                  <a:pt x="1944942" y="1217191"/>
                </a:lnTo>
                <a:lnTo>
                  <a:pt x="1947165" y="1200992"/>
                </a:lnTo>
                <a:lnTo>
                  <a:pt x="1949070" y="1184475"/>
                </a:lnTo>
                <a:lnTo>
                  <a:pt x="1950341" y="1168593"/>
                </a:lnTo>
                <a:lnTo>
                  <a:pt x="1951293" y="1152393"/>
                </a:lnTo>
                <a:lnTo>
                  <a:pt x="1952246" y="1135876"/>
                </a:lnTo>
                <a:lnTo>
                  <a:pt x="1952564" y="1119676"/>
                </a:lnTo>
                <a:lnTo>
                  <a:pt x="1952564" y="1103477"/>
                </a:lnTo>
                <a:lnTo>
                  <a:pt x="1952564" y="1086960"/>
                </a:lnTo>
                <a:lnTo>
                  <a:pt x="1952246" y="1070760"/>
                </a:lnTo>
                <a:lnTo>
                  <a:pt x="1951293" y="1054560"/>
                </a:lnTo>
                <a:lnTo>
                  <a:pt x="1950341" y="1038043"/>
                </a:lnTo>
                <a:lnTo>
                  <a:pt x="1948753" y="1021844"/>
                </a:lnTo>
                <a:lnTo>
                  <a:pt x="1947165" y="1005962"/>
                </a:lnTo>
                <a:lnTo>
                  <a:pt x="1944942" y="989762"/>
                </a:lnTo>
                <a:lnTo>
                  <a:pt x="1942719" y="973563"/>
                </a:lnTo>
                <a:lnTo>
                  <a:pt x="1939861" y="957363"/>
                </a:lnTo>
                <a:lnTo>
                  <a:pt x="1937320" y="941163"/>
                </a:lnTo>
                <a:lnTo>
                  <a:pt x="1933509" y="925599"/>
                </a:lnTo>
                <a:lnTo>
                  <a:pt x="1930016" y="909400"/>
                </a:lnTo>
                <a:lnTo>
                  <a:pt x="1926522" y="893518"/>
                </a:lnTo>
                <a:lnTo>
                  <a:pt x="1922394" y="877318"/>
                </a:lnTo>
                <a:lnTo>
                  <a:pt x="1917948" y="861754"/>
                </a:lnTo>
                <a:lnTo>
                  <a:pt x="1912867" y="845872"/>
                </a:lnTo>
                <a:lnTo>
                  <a:pt x="1907785" y="830625"/>
                </a:lnTo>
                <a:lnTo>
                  <a:pt x="1902704" y="814743"/>
                </a:lnTo>
                <a:lnTo>
                  <a:pt x="1896670" y="799497"/>
                </a:lnTo>
                <a:lnTo>
                  <a:pt x="1890636" y="784250"/>
                </a:lnTo>
                <a:lnTo>
                  <a:pt x="1883967" y="768686"/>
                </a:lnTo>
                <a:lnTo>
                  <a:pt x="1877298" y="753757"/>
                </a:lnTo>
                <a:lnTo>
                  <a:pt x="1870629" y="738510"/>
                </a:lnTo>
                <a:lnTo>
                  <a:pt x="1863325" y="723899"/>
                </a:lnTo>
                <a:lnTo>
                  <a:pt x="1855703" y="708970"/>
                </a:lnTo>
                <a:lnTo>
                  <a:pt x="1847763" y="694358"/>
                </a:lnTo>
                <a:lnTo>
                  <a:pt x="1839506" y="679747"/>
                </a:lnTo>
                <a:lnTo>
                  <a:pt x="1830932" y="665135"/>
                </a:lnTo>
                <a:lnTo>
                  <a:pt x="1822357" y="650524"/>
                </a:lnTo>
                <a:lnTo>
                  <a:pt x="1813147" y="636548"/>
                </a:lnTo>
                <a:lnTo>
                  <a:pt x="1803620" y="622572"/>
                </a:lnTo>
                <a:lnTo>
                  <a:pt x="1793775" y="608913"/>
                </a:lnTo>
                <a:lnTo>
                  <a:pt x="1783613" y="595255"/>
                </a:lnTo>
                <a:lnTo>
                  <a:pt x="1773450" y="581279"/>
                </a:lnTo>
                <a:lnTo>
                  <a:pt x="1762653" y="567938"/>
                </a:lnTo>
                <a:lnTo>
                  <a:pt x="1751855" y="554915"/>
                </a:lnTo>
                <a:lnTo>
                  <a:pt x="1740422" y="541892"/>
                </a:lnTo>
                <a:lnTo>
                  <a:pt x="1728672" y="528868"/>
                </a:lnTo>
                <a:lnTo>
                  <a:pt x="1716604" y="516481"/>
                </a:lnTo>
                <a:lnTo>
                  <a:pt x="1704536" y="503775"/>
                </a:lnTo>
                <a:lnTo>
                  <a:pt x="1694374" y="493611"/>
                </a:lnTo>
                <a:lnTo>
                  <a:pt x="1683576" y="483764"/>
                </a:lnTo>
                <a:lnTo>
                  <a:pt x="1673414" y="473917"/>
                </a:lnTo>
                <a:lnTo>
                  <a:pt x="1662298" y="464388"/>
                </a:lnTo>
                <a:lnTo>
                  <a:pt x="1651818" y="455176"/>
                </a:lnTo>
                <a:lnTo>
                  <a:pt x="1640703" y="445965"/>
                </a:lnTo>
                <a:lnTo>
                  <a:pt x="1629270" y="437071"/>
                </a:lnTo>
                <a:lnTo>
                  <a:pt x="1618155" y="428177"/>
                </a:lnTo>
                <a:lnTo>
                  <a:pt x="1607040" y="419918"/>
                </a:lnTo>
                <a:lnTo>
                  <a:pt x="1594972" y="411342"/>
                </a:lnTo>
                <a:lnTo>
                  <a:pt x="1583539" y="403401"/>
                </a:lnTo>
                <a:lnTo>
                  <a:pt x="1571789" y="395460"/>
                </a:lnTo>
                <a:lnTo>
                  <a:pt x="1559721" y="387519"/>
                </a:lnTo>
                <a:lnTo>
                  <a:pt x="1547971" y="380213"/>
                </a:lnTo>
                <a:lnTo>
                  <a:pt x="1535585" y="372590"/>
                </a:lnTo>
                <a:lnTo>
                  <a:pt x="1522882" y="365602"/>
                </a:lnTo>
                <a:lnTo>
                  <a:pt x="1510814" y="358296"/>
                </a:lnTo>
                <a:lnTo>
                  <a:pt x="1498111" y="351626"/>
                </a:lnTo>
                <a:lnTo>
                  <a:pt x="1485726" y="345591"/>
                </a:lnTo>
                <a:lnTo>
                  <a:pt x="1472705" y="339238"/>
                </a:lnTo>
                <a:lnTo>
                  <a:pt x="1460002" y="332885"/>
                </a:lnTo>
                <a:lnTo>
                  <a:pt x="1446981" y="326850"/>
                </a:lnTo>
                <a:lnTo>
                  <a:pt x="1433961" y="321450"/>
                </a:lnTo>
                <a:lnTo>
                  <a:pt x="1420622" y="316051"/>
                </a:lnTo>
                <a:lnTo>
                  <a:pt x="1407284" y="310651"/>
                </a:lnTo>
                <a:lnTo>
                  <a:pt x="1394263" y="305568"/>
                </a:lnTo>
                <a:lnTo>
                  <a:pt x="1380608" y="300804"/>
                </a:lnTo>
                <a:lnTo>
                  <a:pt x="1367269" y="296674"/>
                </a:lnTo>
                <a:lnTo>
                  <a:pt x="1353614" y="292228"/>
                </a:lnTo>
                <a:lnTo>
                  <a:pt x="1339958" y="288416"/>
                </a:lnTo>
                <a:lnTo>
                  <a:pt x="1326302" y="284287"/>
                </a:lnTo>
                <a:lnTo>
                  <a:pt x="1312329" y="280793"/>
                </a:lnTo>
                <a:lnTo>
                  <a:pt x="1286287" y="274440"/>
                </a:lnTo>
                <a:lnTo>
                  <a:pt x="1259928" y="269358"/>
                </a:lnTo>
                <a:lnTo>
                  <a:pt x="1234205" y="264593"/>
                </a:lnTo>
                <a:lnTo>
                  <a:pt x="1207528" y="261099"/>
                </a:lnTo>
                <a:lnTo>
                  <a:pt x="1181169" y="258558"/>
                </a:lnTo>
                <a:lnTo>
                  <a:pt x="1155446" y="256334"/>
                </a:lnTo>
                <a:lnTo>
                  <a:pt x="1129087" y="255381"/>
                </a:lnTo>
                <a:lnTo>
                  <a:pt x="1102410" y="254746"/>
                </a:lnTo>
                <a:lnTo>
                  <a:pt x="1076687" y="255699"/>
                </a:lnTo>
                <a:lnTo>
                  <a:pt x="1050328" y="256970"/>
                </a:lnTo>
                <a:lnTo>
                  <a:pt x="1024286" y="258875"/>
                </a:lnTo>
                <a:lnTo>
                  <a:pt x="998245" y="261417"/>
                </a:lnTo>
                <a:lnTo>
                  <a:pt x="972204" y="265546"/>
                </a:lnTo>
                <a:lnTo>
                  <a:pt x="946798" y="269993"/>
                </a:lnTo>
                <a:lnTo>
                  <a:pt x="921074" y="275075"/>
                </a:lnTo>
                <a:lnTo>
                  <a:pt x="895350" y="280793"/>
                </a:lnTo>
                <a:lnTo>
                  <a:pt x="947750" y="62257"/>
                </a:lnTo>
                <a:lnTo>
                  <a:pt x="960453" y="9847"/>
                </a:lnTo>
                <a:lnTo>
                  <a:pt x="986177" y="6670"/>
                </a:lnTo>
                <a:lnTo>
                  <a:pt x="1011583" y="4129"/>
                </a:lnTo>
                <a:lnTo>
                  <a:pt x="1037625" y="2541"/>
                </a:lnTo>
                <a:lnTo>
                  <a:pt x="1063666" y="953"/>
                </a:lnTo>
                <a:lnTo>
                  <a:pt x="1089072" y="635"/>
                </a:lnTo>
                <a:lnTo>
                  <a:pt x="111511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nvGrpSpPr>
          <p:cNvPr id="40" name="组合 39"/>
          <p:cNvGrpSpPr/>
          <p:nvPr/>
        </p:nvGrpSpPr>
        <p:grpSpPr>
          <a:xfrm>
            <a:off x="3494668" y="1635070"/>
            <a:ext cx="406028" cy="285077"/>
            <a:chOff x="2409665" y="939861"/>
            <a:chExt cx="5638961" cy="3959164"/>
          </a:xfrm>
          <a:solidFill>
            <a:schemeClr val="bg1"/>
          </a:solidFill>
        </p:grpSpPr>
        <p:sp>
          <p:nvSpPr>
            <p:cNvPr id="41" name="流程图: 联系 2"/>
            <p:cNvSpPr/>
            <p:nvPr/>
          </p:nvSpPr>
          <p:spPr>
            <a:xfrm>
              <a:off x="3884040" y="1024462"/>
              <a:ext cx="2680685" cy="3874563"/>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42" name="流程图: 联系 2"/>
            <p:cNvSpPr/>
            <p:nvPr/>
          </p:nvSpPr>
          <p:spPr>
            <a:xfrm>
              <a:off x="2409665"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43" name="流程图: 联系 2"/>
            <p:cNvSpPr/>
            <p:nvPr/>
          </p:nvSpPr>
          <p:spPr>
            <a:xfrm>
              <a:off x="6133940"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sp>
        <p:nvSpPr>
          <p:cNvPr id="44" name="Freeform 913"/>
          <p:cNvSpPr>
            <a:spLocks noEditPoints="1"/>
          </p:cNvSpPr>
          <p:nvPr/>
        </p:nvSpPr>
        <p:spPr bwMode="auto">
          <a:xfrm>
            <a:off x="5266597" y="3401691"/>
            <a:ext cx="359444" cy="308530"/>
          </a:xfrm>
          <a:custGeom>
            <a:avLst/>
            <a:gdLst>
              <a:gd name="T0" fmla="*/ 562282 w 154"/>
              <a:gd name="T1" fmla="*/ 371910 h 144"/>
              <a:gd name="T2" fmla="*/ 621754 w 154"/>
              <a:gd name="T3" fmla="*/ 355740 h 144"/>
              <a:gd name="T4" fmla="*/ 805577 w 154"/>
              <a:gd name="T5" fmla="*/ 32340 h 144"/>
              <a:gd name="T6" fmla="*/ 697446 w 154"/>
              <a:gd name="T7" fmla="*/ 32340 h 144"/>
              <a:gd name="T8" fmla="*/ 643380 w 154"/>
              <a:gd name="T9" fmla="*/ 32340 h 144"/>
              <a:gd name="T10" fmla="*/ 643380 w 154"/>
              <a:gd name="T11" fmla="*/ 0 h 144"/>
              <a:gd name="T12" fmla="*/ 189230 w 154"/>
              <a:gd name="T13" fmla="*/ 0 h 144"/>
              <a:gd name="T14" fmla="*/ 189230 w 154"/>
              <a:gd name="T15" fmla="*/ 32340 h 144"/>
              <a:gd name="T16" fmla="*/ 135164 w 154"/>
              <a:gd name="T17" fmla="*/ 32340 h 144"/>
              <a:gd name="T18" fmla="*/ 27033 w 154"/>
              <a:gd name="T19" fmla="*/ 32340 h 144"/>
              <a:gd name="T20" fmla="*/ 210856 w 154"/>
              <a:gd name="T21" fmla="*/ 355740 h 144"/>
              <a:gd name="T22" fmla="*/ 270328 w 154"/>
              <a:gd name="T23" fmla="*/ 371910 h 144"/>
              <a:gd name="T24" fmla="*/ 383866 w 154"/>
              <a:gd name="T25" fmla="*/ 447371 h 144"/>
              <a:gd name="T26" fmla="*/ 383866 w 154"/>
              <a:gd name="T27" fmla="*/ 679141 h 144"/>
              <a:gd name="T28" fmla="*/ 189230 w 154"/>
              <a:gd name="T29" fmla="*/ 776161 h 144"/>
              <a:gd name="T30" fmla="*/ 643380 w 154"/>
              <a:gd name="T31" fmla="*/ 776161 h 144"/>
              <a:gd name="T32" fmla="*/ 448744 w 154"/>
              <a:gd name="T33" fmla="*/ 679141 h 144"/>
              <a:gd name="T34" fmla="*/ 448744 w 154"/>
              <a:gd name="T35" fmla="*/ 447371 h 144"/>
              <a:gd name="T36" fmla="*/ 562282 w 154"/>
              <a:gd name="T37" fmla="*/ 371910 h 144"/>
              <a:gd name="T38" fmla="*/ 643380 w 154"/>
              <a:gd name="T39" fmla="*/ 140140 h 144"/>
              <a:gd name="T40" fmla="*/ 643380 w 154"/>
              <a:gd name="T41" fmla="*/ 64680 h 144"/>
              <a:gd name="T42" fmla="*/ 697446 w 154"/>
              <a:gd name="T43" fmla="*/ 64680 h 144"/>
              <a:gd name="T44" fmla="*/ 773138 w 154"/>
              <a:gd name="T45" fmla="*/ 64680 h 144"/>
              <a:gd name="T46" fmla="*/ 610941 w 154"/>
              <a:gd name="T47" fmla="*/ 323400 h 144"/>
              <a:gd name="T48" fmla="*/ 589315 w 154"/>
              <a:gd name="T49" fmla="*/ 334180 h 144"/>
              <a:gd name="T50" fmla="*/ 643380 w 154"/>
              <a:gd name="T51" fmla="*/ 140140 h 144"/>
              <a:gd name="T52" fmla="*/ 221669 w 154"/>
              <a:gd name="T53" fmla="*/ 323400 h 144"/>
              <a:gd name="T54" fmla="*/ 59472 w 154"/>
              <a:gd name="T55" fmla="*/ 64680 h 144"/>
              <a:gd name="T56" fmla="*/ 135164 w 154"/>
              <a:gd name="T57" fmla="*/ 64680 h 144"/>
              <a:gd name="T58" fmla="*/ 189230 w 154"/>
              <a:gd name="T59" fmla="*/ 64680 h 144"/>
              <a:gd name="T60" fmla="*/ 189230 w 154"/>
              <a:gd name="T61" fmla="*/ 140140 h 144"/>
              <a:gd name="T62" fmla="*/ 243295 w 154"/>
              <a:gd name="T63" fmla="*/ 334180 h 144"/>
              <a:gd name="T64" fmla="*/ 221669 w 154"/>
              <a:gd name="T65" fmla="*/ 323400 h 144"/>
              <a:gd name="T66" fmla="*/ 416305 w 154"/>
              <a:gd name="T67" fmla="*/ 285670 h 144"/>
              <a:gd name="T68" fmla="*/ 313580 w 154"/>
              <a:gd name="T69" fmla="*/ 355740 h 144"/>
              <a:gd name="T70" fmla="*/ 351426 w 154"/>
              <a:gd name="T71" fmla="*/ 237160 h 144"/>
              <a:gd name="T72" fmla="*/ 254108 w 154"/>
              <a:gd name="T73" fmla="*/ 167090 h 144"/>
              <a:gd name="T74" fmla="*/ 378459 w 154"/>
              <a:gd name="T75" fmla="*/ 161700 h 144"/>
              <a:gd name="T76" fmla="*/ 416305 w 154"/>
              <a:gd name="T77" fmla="*/ 48510 h 144"/>
              <a:gd name="T78" fmla="*/ 454151 w 154"/>
              <a:gd name="T79" fmla="*/ 161700 h 144"/>
              <a:gd name="T80" fmla="*/ 578502 w 154"/>
              <a:gd name="T81" fmla="*/ 167090 h 144"/>
              <a:gd name="T82" fmla="*/ 481184 w 154"/>
              <a:gd name="T83" fmla="*/ 237160 h 144"/>
              <a:gd name="T84" fmla="*/ 519030 w 154"/>
              <a:gd name="T85" fmla="*/ 355740 h 144"/>
              <a:gd name="T86" fmla="*/ 416305 w 154"/>
              <a:gd name="T87" fmla="*/ 285670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4"/>
              <a:gd name="T133" fmla="*/ 0 h 144"/>
              <a:gd name="T134" fmla="*/ 154 w 154"/>
              <a:gd name="T135" fmla="*/ 144 h 1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4" h="144">
                <a:moveTo>
                  <a:pt x="104" y="69"/>
                </a:moveTo>
                <a:cubicBezTo>
                  <a:pt x="107" y="69"/>
                  <a:pt x="110" y="68"/>
                  <a:pt x="115" y="66"/>
                </a:cubicBezTo>
                <a:cubicBezTo>
                  <a:pt x="154" y="54"/>
                  <a:pt x="149" y="6"/>
                  <a:pt x="149" y="6"/>
                </a:cubicBezTo>
                <a:cubicBezTo>
                  <a:pt x="129" y="6"/>
                  <a:pt x="129" y="6"/>
                  <a:pt x="129" y="6"/>
                </a:cubicBezTo>
                <a:cubicBezTo>
                  <a:pt x="119" y="6"/>
                  <a:pt x="119" y="6"/>
                  <a:pt x="119" y="6"/>
                </a:cubicBezTo>
                <a:cubicBezTo>
                  <a:pt x="119" y="0"/>
                  <a:pt x="119" y="0"/>
                  <a:pt x="119" y="0"/>
                </a:cubicBezTo>
                <a:cubicBezTo>
                  <a:pt x="35" y="0"/>
                  <a:pt x="35" y="0"/>
                  <a:pt x="35" y="0"/>
                </a:cubicBezTo>
                <a:cubicBezTo>
                  <a:pt x="35" y="6"/>
                  <a:pt x="35" y="6"/>
                  <a:pt x="35" y="6"/>
                </a:cubicBezTo>
                <a:cubicBezTo>
                  <a:pt x="25" y="6"/>
                  <a:pt x="25" y="6"/>
                  <a:pt x="25" y="6"/>
                </a:cubicBezTo>
                <a:cubicBezTo>
                  <a:pt x="5" y="6"/>
                  <a:pt x="5" y="6"/>
                  <a:pt x="5" y="6"/>
                </a:cubicBezTo>
                <a:cubicBezTo>
                  <a:pt x="5" y="6"/>
                  <a:pt x="0" y="54"/>
                  <a:pt x="39" y="66"/>
                </a:cubicBezTo>
                <a:cubicBezTo>
                  <a:pt x="43" y="67"/>
                  <a:pt x="47" y="69"/>
                  <a:pt x="50" y="69"/>
                </a:cubicBezTo>
                <a:cubicBezTo>
                  <a:pt x="56" y="76"/>
                  <a:pt x="63" y="82"/>
                  <a:pt x="71" y="83"/>
                </a:cubicBezTo>
                <a:cubicBezTo>
                  <a:pt x="71" y="126"/>
                  <a:pt x="71" y="126"/>
                  <a:pt x="71" y="126"/>
                </a:cubicBezTo>
                <a:cubicBezTo>
                  <a:pt x="51" y="127"/>
                  <a:pt x="35" y="135"/>
                  <a:pt x="35" y="144"/>
                </a:cubicBezTo>
                <a:cubicBezTo>
                  <a:pt x="119" y="144"/>
                  <a:pt x="119" y="144"/>
                  <a:pt x="119" y="144"/>
                </a:cubicBezTo>
                <a:cubicBezTo>
                  <a:pt x="119" y="135"/>
                  <a:pt x="103" y="127"/>
                  <a:pt x="83" y="126"/>
                </a:cubicBezTo>
                <a:cubicBezTo>
                  <a:pt x="83" y="83"/>
                  <a:pt x="83" y="83"/>
                  <a:pt x="83" y="83"/>
                </a:cubicBezTo>
                <a:cubicBezTo>
                  <a:pt x="91" y="82"/>
                  <a:pt x="98" y="77"/>
                  <a:pt x="104" y="69"/>
                </a:cubicBezTo>
                <a:moveTo>
                  <a:pt x="119" y="26"/>
                </a:moveTo>
                <a:cubicBezTo>
                  <a:pt x="119" y="12"/>
                  <a:pt x="119" y="12"/>
                  <a:pt x="119" y="12"/>
                </a:cubicBezTo>
                <a:cubicBezTo>
                  <a:pt x="129" y="12"/>
                  <a:pt x="129" y="12"/>
                  <a:pt x="129" y="12"/>
                </a:cubicBezTo>
                <a:cubicBezTo>
                  <a:pt x="143" y="12"/>
                  <a:pt x="143" y="12"/>
                  <a:pt x="143" y="12"/>
                </a:cubicBezTo>
                <a:cubicBezTo>
                  <a:pt x="143" y="24"/>
                  <a:pt x="140" y="52"/>
                  <a:pt x="113" y="60"/>
                </a:cubicBezTo>
                <a:cubicBezTo>
                  <a:pt x="112" y="61"/>
                  <a:pt x="111" y="61"/>
                  <a:pt x="109" y="62"/>
                </a:cubicBezTo>
                <a:cubicBezTo>
                  <a:pt x="115" y="51"/>
                  <a:pt x="119" y="38"/>
                  <a:pt x="119" y="26"/>
                </a:cubicBezTo>
                <a:close/>
                <a:moveTo>
                  <a:pt x="41" y="60"/>
                </a:moveTo>
                <a:cubicBezTo>
                  <a:pt x="14" y="52"/>
                  <a:pt x="11" y="24"/>
                  <a:pt x="11" y="12"/>
                </a:cubicBezTo>
                <a:cubicBezTo>
                  <a:pt x="25" y="12"/>
                  <a:pt x="25" y="12"/>
                  <a:pt x="25" y="12"/>
                </a:cubicBezTo>
                <a:cubicBezTo>
                  <a:pt x="35" y="12"/>
                  <a:pt x="35" y="12"/>
                  <a:pt x="35" y="12"/>
                </a:cubicBezTo>
                <a:cubicBezTo>
                  <a:pt x="35" y="26"/>
                  <a:pt x="35" y="26"/>
                  <a:pt x="35" y="26"/>
                </a:cubicBezTo>
                <a:cubicBezTo>
                  <a:pt x="35" y="38"/>
                  <a:pt x="39" y="51"/>
                  <a:pt x="45" y="62"/>
                </a:cubicBezTo>
                <a:cubicBezTo>
                  <a:pt x="43" y="61"/>
                  <a:pt x="42" y="61"/>
                  <a:pt x="41" y="60"/>
                </a:cubicBezTo>
                <a:moveTo>
                  <a:pt x="77" y="53"/>
                </a:moveTo>
                <a:cubicBezTo>
                  <a:pt x="58" y="66"/>
                  <a:pt x="58" y="66"/>
                  <a:pt x="58" y="66"/>
                </a:cubicBezTo>
                <a:cubicBezTo>
                  <a:pt x="65" y="44"/>
                  <a:pt x="65" y="44"/>
                  <a:pt x="65" y="44"/>
                </a:cubicBezTo>
                <a:cubicBezTo>
                  <a:pt x="47" y="31"/>
                  <a:pt x="47" y="31"/>
                  <a:pt x="47" y="31"/>
                </a:cubicBezTo>
                <a:cubicBezTo>
                  <a:pt x="70" y="30"/>
                  <a:pt x="70" y="30"/>
                  <a:pt x="70" y="30"/>
                </a:cubicBezTo>
                <a:cubicBezTo>
                  <a:pt x="77" y="9"/>
                  <a:pt x="77" y="9"/>
                  <a:pt x="77" y="9"/>
                </a:cubicBezTo>
                <a:cubicBezTo>
                  <a:pt x="84" y="30"/>
                  <a:pt x="84" y="30"/>
                  <a:pt x="84" y="30"/>
                </a:cubicBezTo>
                <a:cubicBezTo>
                  <a:pt x="107" y="31"/>
                  <a:pt x="107" y="31"/>
                  <a:pt x="107" y="31"/>
                </a:cubicBezTo>
                <a:cubicBezTo>
                  <a:pt x="89" y="44"/>
                  <a:pt x="89" y="44"/>
                  <a:pt x="89" y="44"/>
                </a:cubicBezTo>
                <a:cubicBezTo>
                  <a:pt x="96" y="66"/>
                  <a:pt x="96" y="66"/>
                  <a:pt x="96" y="66"/>
                </a:cubicBezTo>
                <a:lnTo>
                  <a:pt x="77" y="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45" name="文本框 44"/>
          <p:cNvSpPr txBox="1"/>
          <p:nvPr/>
        </p:nvSpPr>
        <p:spPr>
          <a:xfrm>
            <a:off x="4184051" y="2355159"/>
            <a:ext cx="775898" cy="646331"/>
          </a:xfrm>
          <a:prstGeom prst="rect">
            <a:avLst/>
          </a:prstGeom>
          <a:noFill/>
        </p:spPr>
        <p:txBody>
          <a:bodyPr wrap="square" rtlCol="0">
            <a:spAutoFit/>
          </a:bodyPr>
          <a:lstStyle/>
          <a:p>
            <a:pPr algn="ctr"/>
            <a:r>
              <a:rPr lang="zh-CN" altLang="en-US" sz="1800" b="1">
                <a:solidFill>
                  <a:srgbClr val="0070C0"/>
                </a:solidFill>
                <a:cs typeface="+mn-ea"/>
                <a:sym typeface="+mn-lt"/>
              </a:rPr>
              <a:t>添加</a:t>
            </a:r>
          </a:p>
          <a:p>
            <a:pPr algn="ctr"/>
            <a:r>
              <a:rPr lang="zh-CN" altLang="en-US" sz="1800" b="1">
                <a:solidFill>
                  <a:srgbClr val="0070C0"/>
                </a:solidFill>
                <a:cs typeface="+mn-ea"/>
                <a:sym typeface="+mn-lt"/>
              </a:rPr>
              <a:t>标题</a:t>
            </a:r>
          </a:p>
        </p:txBody>
      </p:sp>
      <p:cxnSp>
        <p:nvCxnSpPr>
          <p:cNvPr id="46" name="直接连接符 45"/>
          <p:cNvCxnSpPr/>
          <p:nvPr/>
        </p:nvCxnSpPr>
        <p:spPr>
          <a:xfrm>
            <a:off x="0" y="581892"/>
            <a:ext cx="9144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3028691" y="164056"/>
            <a:ext cx="3086619" cy="415498"/>
          </a:xfrm>
          <a:prstGeom prst="rect">
            <a:avLst/>
          </a:prstGeom>
          <a:noFill/>
        </p:spPr>
        <p:txBody>
          <a:bodyPr wrap="square" rtlCol="0">
            <a:spAutoFit/>
          </a:bodyPr>
          <a:lstStyle/>
          <a:p>
            <a:r>
              <a:rPr lang="zh-CN" altLang="en-US" sz="2100" b="1">
                <a:solidFill>
                  <a:srgbClr val="000000"/>
                </a:solidFill>
                <a:cs typeface="+mn-ea"/>
                <a:sym typeface="+mn-lt"/>
              </a:rPr>
              <a:t>点击添加您的标题内容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animEffect transition="in" filter="fade">
                                      <p:cBhvr>
                                        <p:cTn id="9" dur="25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50" fill="hold"/>
                                        <p:tgtEl>
                                          <p:spTgt spid="7"/>
                                        </p:tgtEl>
                                        <p:attrNameLst>
                                          <p:attrName>ppt_w</p:attrName>
                                        </p:attrNameLst>
                                      </p:cBhvr>
                                      <p:tavLst>
                                        <p:tav tm="0">
                                          <p:val>
                                            <p:fltVal val="0"/>
                                          </p:val>
                                        </p:tav>
                                        <p:tav tm="100000">
                                          <p:val>
                                            <p:strVal val="#ppt_w"/>
                                          </p:val>
                                        </p:tav>
                                      </p:tavLst>
                                    </p:anim>
                                    <p:anim calcmode="lin" valueType="num">
                                      <p:cBhvr>
                                        <p:cTn id="14" dur="250" fill="hold"/>
                                        <p:tgtEl>
                                          <p:spTgt spid="7"/>
                                        </p:tgtEl>
                                        <p:attrNameLst>
                                          <p:attrName>ppt_h</p:attrName>
                                        </p:attrNameLst>
                                      </p:cBhvr>
                                      <p:tavLst>
                                        <p:tav tm="0">
                                          <p:val>
                                            <p:fltVal val="0"/>
                                          </p:val>
                                        </p:tav>
                                        <p:tav tm="100000">
                                          <p:val>
                                            <p:strVal val="#ppt_h"/>
                                          </p:val>
                                        </p:tav>
                                      </p:tavLst>
                                    </p:anim>
                                    <p:animEffect transition="in" filter="fade">
                                      <p:cBhvr>
                                        <p:cTn id="15" dur="25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250" fill="hold"/>
                                        <p:tgtEl>
                                          <p:spTgt spid="8"/>
                                        </p:tgtEl>
                                        <p:attrNameLst>
                                          <p:attrName>ppt_w</p:attrName>
                                        </p:attrNameLst>
                                      </p:cBhvr>
                                      <p:tavLst>
                                        <p:tav tm="0">
                                          <p:val>
                                            <p:fltVal val="0"/>
                                          </p:val>
                                        </p:tav>
                                        <p:tav tm="100000">
                                          <p:val>
                                            <p:strVal val="#ppt_w"/>
                                          </p:val>
                                        </p:tav>
                                      </p:tavLst>
                                    </p:anim>
                                    <p:anim calcmode="lin" valueType="num">
                                      <p:cBhvr>
                                        <p:cTn id="20" dur="250" fill="hold"/>
                                        <p:tgtEl>
                                          <p:spTgt spid="8"/>
                                        </p:tgtEl>
                                        <p:attrNameLst>
                                          <p:attrName>ppt_h</p:attrName>
                                        </p:attrNameLst>
                                      </p:cBhvr>
                                      <p:tavLst>
                                        <p:tav tm="0">
                                          <p:val>
                                            <p:fltVal val="0"/>
                                          </p:val>
                                        </p:tav>
                                        <p:tav tm="100000">
                                          <p:val>
                                            <p:strVal val="#ppt_h"/>
                                          </p:val>
                                        </p:tav>
                                      </p:tavLst>
                                    </p:anim>
                                    <p:animEffect transition="in" filter="fade">
                                      <p:cBhvr>
                                        <p:cTn id="21" dur="250"/>
                                        <p:tgtEl>
                                          <p:spTgt spid="8"/>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p:cTn id="25" dur="500" fill="hold"/>
                                        <p:tgtEl>
                                          <p:spTgt spid="45"/>
                                        </p:tgtEl>
                                        <p:attrNameLst>
                                          <p:attrName>ppt_w</p:attrName>
                                        </p:attrNameLst>
                                      </p:cBhvr>
                                      <p:tavLst>
                                        <p:tav tm="0">
                                          <p:val>
                                            <p:fltVal val="0"/>
                                          </p:val>
                                        </p:tav>
                                        <p:tav tm="100000">
                                          <p:val>
                                            <p:strVal val="#ppt_w"/>
                                          </p:val>
                                        </p:tav>
                                      </p:tavLst>
                                    </p:anim>
                                    <p:anim calcmode="lin" valueType="num">
                                      <p:cBhvr>
                                        <p:cTn id="26" dur="500" fill="hold"/>
                                        <p:tgtEl>
                                          <p:spTgt spid="45"/>
                                        </p:tgtEl>
                                        <p:attrNameLst>
                                          <p:attrName>ppt_h</p:attrName>
                                        </p:attrNameLst>
                                      </p:cBhvr>
                                      <p:tavLst>
                                        <p:tav tm="0">
                                          <p:val>
                                            <p:fltVal val="0"/>
                                          </p:val>
                                        </p:tav>
                                        <p:tav tm="100000">
                                          <p:val>
                                            <p:strVal val="#ppt_h"/>
                                          </p:val>
                                        </p:tav>
                                      </p:tavLst>
                                    </p:anim>
                                    <p:animEffect transition="in" filter="fade">
                                      <p:cBhvr>
                                        <p:cTn id="27" dur="500"/>
                                        <p:tgtEl>
                                          <p:spTgt spid="45"/>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par>
                                <p:cTn id="36" presetID="53" presetClass="entr" presetSubtype="16"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anim calcmode="lin" valueType="num">
                                      <p:cBhvr>
                                        <p:cTn id="41" dur="500" fill="hold"/>
                                        <p:tgtEl>
                                          <p:spTgt spid="27"/>
                                        </p:tgtEl>
                                        <p:attrNameLst>
                                          <p:attrName>ppt_x</p:attrName>
                                        </p:attrNameLst>
                                      </p:cBhvr>
                                      <p:tavLst>
                                        <p:tav tm="0">
                                          <p:val>
                                            <p:fltVal val="0.5"/>
                                          </p:val>
                                        </p:tav>
                                        <p:tav tm="100000">
                                          <p:val>
                                            <p:strVal val="#ppt_x"/>
                                          </p:val>
                                        </p:tav>
                                      </p:tavLst>
                                    </p:anim>
                                    <p:anim calcmode="lin" valueType="num">
                                      <p:cBhvr>
                                        <p:cTn id="42" dur="500" fill="hold"/>
                                        <p:tgtEl>
                                          <p:spTgt spid="27"/>
                                        </p:tgtEl>
                                        <p:attrNameLst>
                                          <p:attrName>ppt_y</p:attrName>
                                        </p:attrNameLst>
                                      </p:cBhvr>
                                      <p:tavLst>
                                        <p:tav tm="0">
                                          <p:val>
                                            <p:fltVal val="0.5"/>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anim calcmode="lin" valueType="num">
                                      <p:cBhvr>
                                        <p:cTn id="48" dur="500" fill="hold"/>
                                        <p:tgtEl>
                                          <p:spTgt spid="13"/>
                                        </p:tgtEl>
                                        <p:attrNameLst>
                                          <p:attrName>ppt_x</p:attrName>
                                        </p:attrNameLst>
                                      </p:cBhvr>
                                      <p:tavLst>
                                        <p:tav tm="0">
                                          <p:val>
                                            <p:fltVal val="0.5"/>
                                          </p:val>
                                        </p:tav>
                                        <p:tav tm="100000">
                                          <p:val>
                                            <p:strVal val="#ppt_x"/>
                                          </p:val>
                                        </p:tav>
                                      </p:tavLst>
                                    </p:anim>
                                    <p:anim calcmode="lin" valueType="num">
                                      <p:cBhvr>
                                        <p:cTn id="49" dur="500" fill="hold"/>
                                        <p:tgtEl>
                                          <p:spTgt spid="13"/>
                                        </p:tgtEl>
                                        <p:attrNameLst>
                                          <p:attrName>ppt_y</p:attrName>
                                        </p:attrNameLst>
                                      </p:cBhvr>
                                      <p:tavLst>
                                        <p:tav tm="0">
                                          <p:val>
                                            <p:fltVal val="0.5"/>
                                          </p:val>
                                        </p:tav>
                                        <p:tav tm="100000">
                                          <p:val>
                                            <p:strVal val="#ppt_y"/>
                                          </p:val>
                                        </p:tav>
                                      </p:tavLst>
                                    </p:anim>
                                  </p:childTnLst>
                                </p:cTn>
                              </p:par>
                              <p:par>
                                <p:cTn id="50" presetID="53" presetClass="entr" presetSubtype="16"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anim calcmode="lin" valueType="num">
                                      <p:cBhvr>
                                        <p:cTn id="55" dur="500" fill="hold"/>
                                        <p:tgtEl>
                                          <p:spTgt spid="28"/>
                                        </p:tgtEl>
                                        <p:attrNameLst>
                                          <p:attrName>ppt_x</p:attrName>
                                        </p:attrNameLst>
                                      </p:cBhvr>
                                      <p:tavLst>
                                        <p:tav tm="0">
                                          <p:val>
                                            <p:fltVal val="0.5"/>
                                          </p:val>
                                        </p:tav>
                                        <p:tav tm="100000">
                                          <p:val>
                                            <p:strVal val="#ppt_x"/>
                                          </p:val>
                                        </p:tav>
                                      </p:tavLst>
                                    </p:anim>
                                    <p:anim calcmode="lin" valueType="num">
                                      <p:cBhvr>
                                        <p:cTn id="56" dur="500" fill="hold"/>
                                        <p:tgtEl>
                                          <p:spTgt spid="28"/>
                                        </p:tgtEl>
                                        <p:attrNameLst>
                                          <p:attrName>ppt_y</p:attrName>
                                        </p:attrNameLst>
                                      </p:cBhvr>
                                      <p:tavLst>
                                        <p:tav tm="0">
                                          <p:val>
                                            <p:fltVal val="0.5"/>
                                          </p:val>
                                        </p:tav>
                                        <p:tav tm="100000">
                                          <p:val>
                                            <p:strVal val="#ppt_y"/>
                                          </p:val>
                                        </p:tav>
                                      </p:tavLst>
                                    </p:anim>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anim calcmode="lin" valueType="num">
                                      <p:cBhvr>
                                        <p:cTn id="62" dur="500" fill="hold"/>
                                        <p:tgtEl>
                                          <p:spTgt spid="15"/>
                                        </p:tgtEl>
                                        <p:attrNameLst>
                                          <p:attrName>ppt_x</p:attrName>
                                        </p:attrNameLst>
                                      </p:cBhvr>
                                      <p:tavLst>
                                        <p:tav tm="0">
                                          <p:val>
                                            <p:fltVal val="0.5"/>
                                          </p:val>
                                        </p:tav>
                                        <p:tav tm="100000">
                                          <p:val>
                                            <p:strVal val="#ppt_x"/>
                                          </p:val>
                                        </p:tav>
                                      </p:tavLst>
                                    </p:anim>
                                    <p:anim calcmode="lin" valueType="num">
                                      <p:cBhvr>
                                        <p:cTn id="63" dur="500" fill="hold"/>
                                        <p:tgtEl>
                                          <p:spTgt spid="15"/>
                                        </p:tgtEl>
                                        <p:attrNameLst>
                                          <p:attrName>ppt_y</p:attrName>
                                        </p:attrNameLst>
                                      </p:cBhvr>
                                      <p:tavLst>
                                        <p:tav tm="0">
                                          <p:val>
                                            <p:fltVal val="0.5"/>
                                          </p:val>
                                        </p:tav>
                                        <p:tav tm="100000">
                                          <p:val>
                                            <p:strVal val="#ppt_y"/>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500" fill="hold"/>
                                        <p:tgtEl>
                                          <p:spTgt spid="29"/>
                                        </p:tgtEl>
                                        <p:attrNameLst>
                                          <p:attrName>ppt_w</p:attrName>
                                        </p:attrNameLst>
                                      </p:cBhvr>
                                      <p:tavLst>
                                        <p:tav tm="0">
                                          <p:val>
                                            <p:fltVal val="0"/>
                                          </p:val>
                                        </p:tav>
                                        <p:tav tm="100000">
                                          <p:val>
                                            <p:strVal val="#ppt_w"/>
                                          </p:val>
                                        </p:tav>
                                      </p:tavLst>
                                    </p:anim>
                                    <p:anim calcmode="lin" valueType="num">
                                      <p:cBhvr>
                                        <p:cTn id="67" dur="500" fill="hold"/>
                                        <p:tgtEl>
                                          <p:spTgt spid="29"/>
                                        </p:tgtEl>
                                        <p:attrNameLst>
                                          <p:attrName>ppt_h</p:attrName>
                                        </p:attrNameLst>
                                      </p:cBhvr>
                                      <p:tavLst>
                                        <p:tav tm="0">
                                          <p:val>
                                            <p:fltVal val="0"/>
                                          </p:val>
                                        </p:tav>
                                        <p:tav tm="100000">
                                          <p:val>
                                            <p:strVal val="#ppt_h"/>
                                          </p:val>
                                        </p:tav>
                                      </p:tavLst>
                                    </p:anim>
                                    <p:animEffect transition="in" filter="fade">
                                      <p:cBhvr>
                                        <p:cTn id="68" dur="500"/>
                                        <p:tgtEl>
                                          <p:spTgt spid="29"/>
                                        </p:tgtEl>
                                      </p:cBhvr>
                                    </p:animEffect>
                                    <p:anim calcmode="lin" valueType="num">
                                      <p:cBhvr>
                                        <p:cTn id="69" dur="500" fill="hold"/>
                                        <p:tgtEl>
                                          <p:spTgt spid="29"/>
                                        </p:tgtEl>
                                        <p:attrNameLst>
                                          <p:attrName>ppt_x</p:attrName>
                                        </p:attrNameLst>
                                      </p:cBhvr>
                                      <p:tavLst>
                                        <p:tav tm="0">
                                          <p:val>
                                            <p:fltVal val="0.5"/>
                                          </p:val>
                                        </p:tav>
                                        <p:tav tm="100000">
                                          <p:val>
                                            <p:strVal val="#ppt_x"/>
                                          </p:val>
                                        </p:tav>
                                      </p:tavLst>
                                    </p:anim>
                                    <p:anim calcmode="lin" valueType="num">
                                      <p:cBhvr>
                                        <p:cTn id="70" dur="500" fill="hold"/>
                                        <p:tgtEl>
                                          <p:spTgt spid="29"/>
                                        </p:tgtEl>
                                        <p:attrNameLst>
                                          <p:attrName>ppt_y</p:attrName>
                                        </p:attrNameLst>
                                      </p:cBhvr>
                                      <p:tavLst>
                                        <p:tav tm="0">
                                          <p:val>
                                            <p:fltVal val="0.5"/>
                                          </p:val>
                                        </p:tav>
                                        <p:tav tm="100000">
                                          <p:val>
                                            <p:strVal val="#ppt_y"/>
                                          </p:val>
                                        </p:tav>
                                      </p:tavLst>
                                    </p:anim>
                                  </p:childTnLst>
                                </p:cTn>
                              </p:par>
                            </p:childTnLst>
                          </p:cTn>
                        </p:par>
                        <p:par>
                          <p:cTn id="71" fill="hold">
                            <p:stCondLst>
                              <p:cond delay="2500"/>
                            </p:stCondLst>
                            <p:childTnLst>
                              <p:par>
                                <p:cTn id="72" presetID="10" presetClass="entr" presetSubtype="0" fill="hold"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500"/>
                                        <p:tgtEl>
                                          <p:spTgt spid="40"/>
                                        </p:tgtEl>
                                      </p:cBhvr>
                                    </p:animEffect>
                                  </p:childTnLst>
                                </p:cTn>
                              </p:par>
                            </p:childTnLst>
                          </p:cTn>
                        </p:par>
                        <p:par>
                          <p:cTn id="75" fill="hold">
                            <p:stCondLst>
                              <p:cond delay="3000"/>
                            </p:stCondLst>
                            <p:childTnLst>
                              <p:par>
                                <p:cTn id="76" presetID="22" presetClass="entr" presetSubtype="2"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right)">
                                      <p:cBhvr>
                                        <p:cTn id="78" dur="500"/>
                                        <p:tgtEl>
                                          <p:spTgt spid="30"/>
                                        </p:tgtEl>
                                      </p:cBhvr>
                                    </p:animEffect>
                                  </p:childTnLst>
                                </p:cTn>
                              </p:par>
                            </p:childTnLst>
                          </p:cTn>
                        </p:par>
                        <p:par>
                          <p:cTn id="79" fill="hold">
                            <p:stCondLst>
                              <p:cond delay="3500"/>
                            </p:stCondLst>
                            <p:childTnLst>
                              <p:par>
                                <p:cTn id="80" presetID="10" presetClass="entr" presetSubtype="0" fill="hold" grpId="0" nodeType="after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500"/>
                                        <p:tgtEl>
                                          <p:spTgt spid="36"/>
                                        </p:tgtEl>
                                      </p:cBhvr>
                                    </p:animEffect>
                                  </p:childTnLst>
                                </p:cTn>
                              </p:par>
                            </p:childTnLst>
                          </p:cTn>
                        </p:par>
                        <p:par>
                          <p:cTn id="83" fill="hold">
                            <p:stCondLst>
                              <p:cond delay="4000"/>
                            </p:stCondLst>
                            <p:childTnLst>
                              <p:par>
                                <p:cTn id="84" presetID="22" presetClass="entr" presetSubtype="8" fill="hold" grpId="0" nodeType="after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wipe(left)">
                                      <p:cBhvr>
                                        <p:cTn id="86" dur="500"/>
                                        <p:tgtEl>
                                          <p:spTgt spid="33"/>
                                        </p:tgtEl>
                                      </p:cBhvr>
                                    </p:animEffect>
                                  </p:childTnLst>
                                </p:cTn>
                              </p:par>
                            </p:childTnLst>
                          </p:cTn>
                        </p:par>
                        <p:par>
                          <p:cTn id="87" fill="hold">
                            <p:stCondLst>
                              <p:cond delay="4500"/>
                            </p:stCondLst>
                            <p:childTnLst>
                              <p:par>
                                <p:cTn id="88" presetID="10" presetClass="entr" presetSubtype="0"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fade">
                                      <p:cBhvr>
                                        <p:cTn id="90" dur="500"/>
                                        <p:tgtEl>
                                          <p:spTgt spid="37"/>
                                        </p:tgtEl>
                                      </p:cBhvr>
                                    </p:animEffect>
                                  </p:childTnLst>
                                </p:cTn>
                              </p:par>
                            </p:childTnLst>
                          </p:cTn>
                        </p:par>
                        <p:par>
                          <p:cTn id="91" fill="hold">
                            <p:stCondLst>
                              <p:cond delay="5000"/>
                            </p:stCondLst>
                            <p:childTnLst>
                              <p:par>
                                <p:cTn id="92" presetID="22" presetClass="entr" presetSubtype="2" fill="hold" grpId="0" nodeType="after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wipe(right)">
                                      <p:cBhvr>
                                        <p:cTn id="94" dur="500"/>
                                        <p:tgtEl>
                                          <p:spTgt spid="31"/>
                                        </p:tgtEl>
                                      </p:cBhvr>
                                    </p:animEffect>
                                  </p:childTnLst>
                                </p:cTn>
                              </p:par>
                            </p:childTnLst>
                          </p:cTn>
                        </p:par>
                        <p:par>
                          <p:cTn id="95" fill="hold">
                            <p:stCondLst>
                              <p:cond delay="5500"/>
                            </p:stCondLst>
                            <p:childTnLst>
                              <p:par>
                                <p:cTn id="96" presetID="10" presetClass="entr" presetSubtype="0" fill="hold" grpId="0" nodeType="after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500"/>
                                        <p:tgtEl>
                                          <p:spTgt spid="38"/>
                                        </p:tgtEl>
                                      </p:cBhvr>
                                    </p:animEffect>
                                  </p:childTnLst>
                                </p:cTn>
                              </p:par>
                            </p:childTnLst>
                          </p:cTn>
                        </p:par>
                        <p:par>
                          <p:cTn id="99" fill="hold">
                            <p:stCondLst>
                              <p:cond delay="6000"/>
                            </p:stCondLst>
                            <p:childTnLst>
                              <p:par>
                                <p:cTn id="100" presetID="22" presetClass="entr" presetSubtype="8" fill="hold" grpId="0"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wipe(left)">
                                      <p:cBhvr>
                                        <p:cTn id="102" dur="500"/>
                                        <p:tgtEl>
                                          <p:spTgt spid="34"/>
                                        </p:tgtEl>
                                      </p:cBhvr>
                                    </p:animEffect>
                                  </p:childTnLst>
                                </p:cTn>
                              </p:par>
                            </p:childTnLst>
                          </p:cTn>
                        </p:par>
                        <p:par>
                          <p:cTn id="103" fill="hold">
                            <p:stCondLst>
                              <p:cond delay="6500"/>
                            </p:stCondLst>
                            <p:childTnLst>
                              <p:par>
                                <p:cTn id="104" presetID="10" presetClass="entr" presetSubtype="0"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500"/>
                                        <p:tgtEl>
                                          <p:spTgt spid="39"/>
                                        </p:tgtEl>
                                      </p:cBhvr>
                                    </p:animEffect>
                                  </p:childTnLst>
                                </p:cTn>
                              </p:par>
                            </p:childTnLst>
                          </p:cTn>
                        </p:par>
                        <p:par>
                          <p:cTn id="107" fill="hold">
                            <p:stCondLst>
                              <p:cond delay="7000"/>
                            </p:stCondLst>
                            <p:childTnLst>
                              <p:par>
                                <p:cTn id="108" presetID="22" presetClass="entr" presetSubtype="2" fill="hold" grpId="0"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wipe(right)">
                                      <p:cBhvr>
                                        <p:cTn id="110" dur="500"/>
                                        <p:tgtEl>
                                          <p:spTgt spid="32"/>
                                        </p:tgtEl>
                                      </p:cBhvr>
                                    </p:animEffect>
                                  </p:childTnLst>
                                </p:cTn>
                              </p:par>
                            </p:childTnLst>
                          </p:cTn>
                        </p:par>
                        <p:par>
                          <p:cTn id="111" fill="hold">
                            <p:stCondLst>
                              <p:cond delay="7500"/>
                            </p:stCondLst>
                            <p:childTnLst>
                              <p:par>
                                <p:cTn id="112" presetID="10" presetClass="entr" presetSubtype="0" fill="hold" grpId="0" nodeType="afterEffect">
                                  <p:stCondLst>
                                    <p:cond delay="0"/>
                                  </p:stCondLst>
                                  <p:childTnLst>
                                    <p:set>
                                      <p:cBhvr>
                                        <p:cTn id="113" dur="1" fill="hold">
                                          <p:stCondLst>
                                            <p:cond delay="0"/>
                                          </p:stCondLst>
                                        </p:cTn>
                                        <p:tgtEl>
                                          <p:spTgt spid="44"/>
                                        </p:tgtEl>
                                        <p:attrNameLst>
                                          <p:attrName>style.visibility</p:attrName>
                                        </p:attrNameLst>
                                      </p:cBhvr>
                                      <p:to>
                                        <p:strVal val="visible"/>
                                      </p:to>
                                    </p:set>
                                    <p:animEffect transition="in" filter="fade">
                                      <p:cBhvr>
                                        <p:cTn id="114" dur="500"/>
                                        <p:tgtEl>
                                          <p:spTgt spid="44"/>
                                        </p:tgtEl>
                                      </p:cBhvr>
                                    </p:animEffect>
                                  </p:childTnLst>
                                </p:cTn>
                              </p:par>
                            </p:childTnLst>
                          </p:cTn>
                        </p:par>
                        <p:par>
                          <p:cTn id="115" fill="hold">
                            <p:stCondLst>
                              <p:cond delay="8000"/>
                            </p:stCondLst>
                            <p:childTnLst>
                              <p:par>
                                <p:cTn id="116" presetID="22" presetClass="entr" presetSubtype="8" fill="hold" grpId="0" nodeType="after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wipe(left)">
                                      <p:cBhvr>
                                        <p:cTn id="118" dur="500"/>
                                        <p:tgtEl>
                                          <p:spTgt spid="35"/>
                                        </p:tgtEl>
                                      </p:cBhvr>
                                    </p:animEffect>
                                  </p:childTnLst>
                                </p:cTn>
                              </p:par>
                            </p:childTnLst>
                          </p:cTn>
                        </p:par>
                        <p:par>
                          <p:cTn id="119" fill="hold">
                            <p:stCondLst>
                              <p:cond delay="8500"/>
                            </p:stCondLst>
                            <p:childTnLst>
                              <p:par>
                                <p:cTn id="120" presetID="53" presetClass="entr" presetSubtype="16" fill="hold" nodeType="afterEffect">
                                  <p:stCondLst>
                                    <p:cond delay="0"/>
                                  </p:stCondLst>
                                  <p:childTnLst>
                                    <p:set>
                                      <p:cBhvr>
                                        <p:cTn id="121" dur="1" fill="hold">
                                          <p:stCondLst>
                                            <p:cond delay="0"/>
                                          </p:stCondLst>
                                        </p:cTn>
                                        <p:tgtEl>
                                          <p:spTgt spid="46"/>
                                        </p:tgtEl>
                                        <p:attrNameLst>
                                          <p:attrName>style.visibility</p:attrName>
                                        </p:attrNameLst>
                                      </p:cBhvr>
                                      <p:to>
                                        <p:strVal val="visible"/>
                                      </p:to>
                                    </p:set>
                                    <p:anim calcmode="lin" valueType="num">
                                      <p:cBhvr>
                                        <p:cTn id="122" dur="500" fill="hold"/>
                                        <p:tgtEl>
                                          <p:spTgt spid="46"/>
                                        </p:tgtEl>
                                        <p:attrNameLst>
                                          <p:attrName>ppt_w</p:attrName>
                                        </p:attrNameLst>
                                      </p:cBhvr>
                                      <p:tavLst>
                                        <p:tav tm="0">
                                          <p:val>
                                            <p:fltVal val="0"/>
                                          </p:val>
                                        </p:tav>
                                        <p:tav tm="100000">
                                          <p:val>
                                            <p:strVal val="#ppt_w"/>
                                          </p:val>
                                        </p:tav>
                                      </p:tavLst>
                                    </p:anim>
                                    <p:anim calcmode="lin" valueType="num">
                                      <p:cBhvr>
                                        <p:cTn id="123" dur="500" fill="hold"/>
                                        <p:tgtEl>
                                          <p:spTgt spid="46"/>
                                        </p:tgtEl>
                                        <p:attrNameLst>
                                          <p:attrName>ppt_h</p:attrName>
                                        </p:attrNameLst>
                                      </p:cBhvr>
                                      <p:tavLst>
                                        <p:tav tm="0">
                                          <p:val>
                                            <p:fltVal val="0"/>
                                          </p:val>
                                        </p:tav>
                                        <p:tav tm="100000">
                                          <p:val>
                                            <p:strVal val="#ppt_h"/>
                                          </p:val>
                                        </p:tav>
                                      </p:tavLst>
                                    </p:anim>
                                    <p:animEffect transition="in" filter="fade">
                                      <p:cBhvr>
                                        <p:cTn id="124" dur="500"/>
                                        <p:tgtEl>
                                          <p:spTgt spid="46"/>
                                        </p:tgtEl>
                                      </p:cBhvr>
                                    </p:animEffect>
                                  </p:childTnLst>
                                </p:cTn>
                              </p:par>
                              <p:par>
                                <p:cTn id="125" presetID="35" presetClass="path" presetSubtype="0" accel="50000" decel="50000" fill="hold" nodeType="withEffect">
                                  <p:stCondLst>
                                    <p:cond delay="0"/>
                                  </p:stCondLst>
                                  <p:childTnLst>
                                    <p:animMotion origin="layout" path="M 0 -4.44444E-06 L -0.52956 -4.44444E-06" pathEditMode="relative" rAng="0" ptsTypes="AA">
                                      <p:cBhvr>
                                        <p:cTn id="126" dur="1000" spd="-100000" fill="hold"/>
                                        <p:tgtEl>
                                          <p:spTgt spid="46"/>
                                        </p:tgtEl>
                                        <p:attrNameLst>
                                          <p:attrName>ppt_x</p:attrName>
                                          <p:attrName>ppt_y</p:attrName>
                                        </p:attrNameLst>
                                      </p:cBhvr>
                                      <p:rCtr x="-26484" y="0"/>
                                    </p:animMotion>
                                  </p:childTnLst>
                                </p:cTn>
                              </p:par>
                              <p:par>
                                <p:cTn id="127" presetID="53" presetClass="entr" presetSubtype="16" fill="hold" grpId="0" nodeType="withEffect">
                                  <p:stCondLst>
                                    <p:cond delay="0"/>
                                  </p:stCondLst>
                                  <p:childTnLst>
                                    <p:set>
                                      <p:cBhvr>
                                        <p:cTn id="128" dur="1" fill="hold">
                                          <p:stCondLst>
                                            <p:cond delay="0"/>
                                          </p:stCondLst>
                                        </p:cTn>
                                        <p:tgtEl>
                                          <p:spTgt spid="47"/>
                                        </p:tgtEl>
                                        <p:attrNameLst>
                                          <p:attrName>style.visibility</p:attrName>
                                        </p:attrNameLst>
                                      </p:cBhvr>
                                      <p:to>
                                        <p:strVal val="visible"/>
                                      </p:to>
                                    </p:set>
                                    <p:anim calcmode="lin" valueType="num">
                                      <p:cBhvr>
                                        <p:cTn id="129" dur="500" fill="hold"/>
                                        <p:tgtEl>
                                          <p:spTgt spid="47"/>
                                        </p:tgtEl>
                                        <p:attrNameLst>
                                          <p:attrName>ppt_w</p:attrName>
                                        </p:attrNameLst>
                                      </p:cBhvr>
                                      <p:tavLst>
                                        <p:tav tm="0">
                                          <p:val>
                                            <p:fltVal val="0"/>
                                          </p:val>
                                        </p:tav>
                                        <p:tav tm="100000">
                                          <p:val>
                                            <p:strVal val="#ppt_w"/>
                                          </p:val>
                                        </p:tav>
                                      </p:tavLst>
                                    </p:anim>
                                    <p:anim calcmode="lin" valueType="num">
                                      <p:cBhvr>
                                        <p:cTn id="130" dur="500" fill="hold"/>
                                        <p:tgtEl>
                                          <p:spTgt spid="47"/>
                                        </p:tgtEl>
                                        <p:attrNameLst>
                                          <p:attrName>ppt_h</p:attrName>
                                        </p:attrNameLst>
                                      </p:cBhvr>
                                      <p:tavLst>
                                        <p:tav tm="0">
                                          <p:val>
                                            <p:fltVal val="0"/>
                                          </p:val>
                                        </p:tav>
                                        <p:tav tm="100000">
                                          <p:val>
                                            <p:strVal val="#ppt_h"/>
                                          </p:val>
                                        </p:tav>
                                      </p:tavLst>
                                    </p:anim>
                                    <p:animEffect transition="in" filter="fade">
                                      <p:cBhvr>
                                        <p:cTn id="131" dur="500"/>
                                        <p:tgtEl>
                                          <p:spTgt spid="47"/>
                                        </p:tgtEl>
                                      </p:cBhvr>
                                    </p:animEffect>
                                  </p:childTnLst>
                                </p:cTn>
                              </p:par>
                              <p:par>
                                <p:cTn id="132" presetID="35" presetClass="path" presetSubtype="0" accel="50000" decel="50000" fill="hold" grpId="1" nodeType="withEffect">
                                  <p:stCondLst>
                                    <p:cond delay="0"/>
                                  </p:stCondLst>
                                  <p:childTnLst>
                                    <p:animMotion origin="layout" path="M 0 2.59259E-06 L 0.12148 2.59259E-06" pathEditMode="relative" rAng="0" ptsTypes="AA">
                                      <p:cBhvr>
                                        <p:cTn id="133" dur="1000" spd="-100000" fill="hold"/>
                                        <p:tgtEl>
                                          <p:spTgt spid="47"/>
                                        </p:tgtEl>
                                        <p:attrNameLst>
                                          <p:attrName>ppt_x</p:attrName>
                                          <p:attrName>ppt_y</p:attrName>
                                        </p:attrNameLst>
                                      </p:cBhvr>
                                      <p:rCtr x="60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bldLvl="0" animBg="1"/>
      <p:bldP spid="8" grpId="0" bldLvl="0" animBg="1"/>
      <p:bldP spid="10" grpId="0" bldLvl="0" animBg="1"/>
      <p:bldP spid="13" grpId="0" bldLvl="0" animBg="1"/>
      <p:bldP spid="15" grpId="0" bldLvl="0" animBg="1"/>
      <p:bldP spid="27" grpId="0" bldLvl="0" animBg="1"/>
      <p:bldP spid="28" grpId="0" bldLvl="0" animBg="1"/>
      <p:bldP spid="29" grpId="0" bldLvl="0" animBg="1"/>
      <p:bldP spid="30" grpId="0"/>
      <p:bldP spid="31" grpId="0"/>
      <p:bldP spid="32" grpId="0"/>
      <p:bldP spid="33" grpId="0"/>
      <p:bldP spid="34" grpId="0"/>
      <p:bldP spid="35" grpId="0"/>
      <p:bldP spid="36" grpId="0" bldLvl="0" animBg="1"/>
      <p:bldP spid="37" grpId="0" bldLvl="0" animBg="1"/>
      <p:bldP spid="38" grpId="0" bldLvl="0" animBg="1"/>
      <p:bldP spid="39" grpId="0" bldLvl="0" animBg="1"/>
      <p:bldP spid="44" grpId="0" bldLvl="0" animBg="1"/>
      <p:bldP spid="45" grpId="0"/>
      <p:bldP spid="47" grpId="0"/>
      <p:bldP spid="47" grpId="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a:stretch>
        </a:blipFill>
        <a:effectLst/>
      </p:bgPr>
    </p:bg>
    <p:spTree>
      <p:nvGrpSpPr>
        <p:cNvPr id="1" name=""/>
        <p:cNvGrpSpPr/>
        <p:nvPr/>
      </p:nvGrpSpPr>
      <p:grpSpPr>
        <a:xfrm>
          <a:off x="0" y="0"/>
          <a:ext cx="0" cy="0"/>
          <a:chOff x="0" y="0"/>
          <a:chExt cx="0" cy="0"/>
        </a:xfrm>
      </p:grpSpPr>
      <p:sp>
        <p:nvSpPr>
          <p:cNvPr id="24" name="Line 548"/>
          <p:cNvSpPr>
            <a:spLocks noChangeShapeType="1"/>
          </p:cNvSpPr>
          <p:nvPr/>
        </p:nvSpPr>
        <p:spPr bwMode="auto">
          <a:xfrm flipH="1">
            <a:off x="2573727" y="3708273"/>
            <a:ext cx="1080037"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sz="1400">
              <a:solidFill>
                <a:srgbClr val="0070C0"/>
              </a:solidFill>
              <a:cs typeface="+mn-ea"/>
              <a:sym typeface="+mn-lt"/>
            </a:endParaRPr>
          </a:p>
        </p:txBody>
      </p:sp>
      <p:sp>
        <p:nvSpPr>
          <p:cNvPr id="25" name="Rectangle 24"/>
          <p:cNvSpPr>
            <a:spLocks noChangeArrowheads="1"/>
          </p:cNvSpPr>
          <p:nvPr/>
        </p:nvSpPr>
        <p:spPr bwMode="auto">
          <a:xfrm>
            <a:off x="2407970" y="3245205"/>
            <a:ext cx="1300570" cy="373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a:solidFill>
                  <a:srgbClr val="0070C0"/>
                </a:solidFill>
                <a:cs typeface="+mn-ea"/>
                <a:sym typeface="+mn-lt"/>
              </a:rPr>
              <a:t>添加标题内容</a:t>
            </a:r>
          </a:p>
        </p:txBody>
      </p:sp>
      <p:sp>
        <p:nvSpPr>
          <p:cNvPr id="26" name="Rectangle 25"/>
          <p:cNvSpPr>
            <a:spLocks noChangeArrowheads="1"/>
          </p:cNvSpPr>
          <p:nvPr/>
        </p:nvSpPr>
        <p:spPr bwMode="auto">
          <a:xfrm>
            <a:off x="926282" y="3245205"/>
            <a:ext cx="1296760" cy="373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a:solidFill>
                  <a:srgbClr val="0070C0"/>
                </a:solidFill>
                <a:cs typeface="+mn-ea"/>
                <a:sym typeface="+mn-lt"/>
              </a:rPr>
              <a:t>添加标题内容</a:t>
            </a:r>
          </a:p>
        </p:txBody>
      </p:sp>
      <p:sp>
        <p:nvSpPr>
          <p:cNvPr id="27" name="Rectangle 26"/>
          <p:cNvSpPr>
            <a:spLocks noChangeArrowheads="1"/>
          </p:cNvSpPr>
          <p:nvPr/>
        </p:nvSpPr>
        <p:spPr bwMode="auto">
          <a:xfrm>
            <a:off x="3951459" y="3246395"/>
            <a:ext cx="1295569" cy="373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a:solidFill>
                  <a:srgbClr val="0070C0"/>
                </a:solidFill>
                <a:cs typeface="+mn-ea"/>
                <a:sym typeface="+mn-lt"/>
              </a:rPr>
              <a:t>添加标题内容</a:t>
            </a:r>
          </a:p>
        </p:txBody>
      </p:sp>
      <p:sp>
        <p:nvSpPr>
          <p:cNvPr id="28" name="Rectangle 27"/>
          <p:cNvSpPr>
            <a:spLocks noChangeArrowheads="1"/>
          </p:cNvSpPr>
          <p:nvPr/>
        </p:nvSpPr>
        <p:spPr bwMode="auto">
          <a:xfrm>
            <a:off x="5325381" y="3245205"/>
            <a:ext cx="1354156" cy="373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a:solidFill>
                  <a:srgbClr val="0070C0"/>
                </a:solidFill>
                <a:cs typeface="+mn-ea"/>
                <a:sym typeface="+mn-lt"/>
              </a:rPr>
              <a:t>添加标题内容</a:t>
            </a:r>
          </a:p>
        </p:txBody>
      </p:sp>
      <p:sp>
        <p:nvSpPr>
          <p:cNvPr id="29" name="Rectangle 28"/>
          <p:cNvSpPr>
            <a:spLocks noChangeArrowheads="1"/>
          </p:cNvSpPr>
          <p:nvPr/>
        </p:nvSpPr>
        <p:spPr bwMode="auto">
          <a:xfrm>
            <a:off x="6803801" y="3246395"/>
            <a:ext cx="1396785" cy="373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a:solidFill>
                  <a:srgbClr val="0070C0"/>
                </a:solidFill>
                <a:cs typeface="+mn-ea"/>
                <a:sym typeface="+mn-lt"/>
              </a:rPr>
              <a:t>添加标题内容</a:t>
            </a:r>
          </a:p>
        </p:txBody>
      </p:sp>
      <p:sp>
        <p:nvSpPr>
          <p:cNvPr id="30" name="Line 548"/>
          <p:cNvSpPr>
            <a:spLocks noChangeShapeType="1"/>
          </p:cNvSpPr>
          <p:nvPr/>
        </p:nvSpPr>
        <p:spPr bwMode="auto">
          <a:xfrm flipH="1">
            <a:off x="1061436" y="3708273"/>
            <a:ext cx="1080037"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sz="1400">
              <a:solidFill>
                <a:srgbClr val="0070C0"/>
              </a:solidFill>
              <a:cs typeface="+mn-ea"/>
              <a:sym typeface="+mn-lt"/>
            </a:endParaRPr>
          </a:p>
        </p:txBody>
      </p:sp>
      <p:sp>
        <p:nvSpPr>
          <p:cNvPr id="31" name="Line 548"/>
          <p:cNvSpPr>
            <a:spLocks noChangeShapeType="1"/>
          </p:cNvSpPr>
          <p:nvPr/>
        </p:nvSpPr>
        <p:spPr bwMode="auto">
          <a:xfrm flipH="1">
            <a:off x="3978846" y="3708273"/>
            <a:ext cx="1080037"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sz="1400">
              <a:solidFill>
                <a:srgbClr val="0070C0"/>
              </a:solidFill>
              <a:cs typeface="+mn-ea"/>
              <a:sym typeface="+mn-lt"/>
            </a:endParaRPr>
          </a:p>
        </p:txBody>
      </p:sp>
      <p:sp>
        <p:nvSpPr>
          <p:cNvPr id="32" name="Line 548"/>
          <p:cNvSpPr>
            <a:spLocks noChangeShapeType="1"/>
          </p:cNvSpPr>
          <p:nvPr/>
        </p:nvSpPr>
        <p:spPr bwMode="auto">
          <a:xfrm flipH="1">
            <a:off x="5436362" y="3708273"/>
            <a:ext cx="1080037"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sz="1400">
              <a:solidFill>
                <a:srgbClr val="0070C0"/>
              </a:solidFill>
              <a:cs typeface="+mn-ea"/>
              <a:sym typeface="+mn-lt"/>
            </a:endParaRPr>
          </a:p>
        </p:txBody>
      </p:sp>
      <p:sp>
        <p:nvSpPr>
          <p:cNvPr id="33" name="Line 548"/>
          <p:cNvSpPr>
            <a:spLocks noChangeShapeType="1"/>
          </p:cNvSpPr>
          <p:nvPr/>
        </p:nvSpPr>
        <p:spPr bwMode="auto">
          <a:xfrm flipH="1">
            <a:off x="6948653" y="3708273"/>
            <a:ext cx="1080037"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sz="1400">
              <a:solidFill>
                <a:srgbClr val="0070C0"/>
              </a:solidFill>
              <a:cs typeface="+mn-ea"/>
              <a:sym typeface="+mn-lt"/>
            </a:endParaRPr>
          </a:p>
        </p:txBody>
      </p:sp>
      <p:sp>
        <p:nvSpPr>
          <p:cNvPr id="34" name="Rectangle 33"/>
          <p:cNvSpPr>
            <a:spLocks noChangeArrowheads="1"/>
          </p:cNvSpPr>
          <p:nvPr/>
        </p:nvSpPr>
        <p:spPr bwMode="auto">
          <a:xfrm>
            <a:off x="899490" y="3780281"/>
            <a:ext cx="7399507" cy="545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100">
                <a:cs typeface="+mn-ea"/>
                <a:sym typeface="+mn-lt"/>
              </a:rPr>
              <a:t>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a:t>
            </a:r>
          </a:p>
        </p:txBody>
      </p:sp>
      <p:pic>
        <p:nvPicPr>
          <p:cNvPr id="35" name="Picture 3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25428" y="1647106"/>
            <a:ext cx="1209675" cy="1124647"/>
          </a:xfrm>
          <a:prstGeom prst="ellipse">
            <a:avLst/>
          </a:prstGeom>
          <a:blipFill dpi="0" rotWithShape="1">
            <a:blip r:embed="rId5">
              <a:extLst>
                <a:ext uri="{28A0092B-C50C-407E-A947-70E740481C1C}">
                  <a14:useLocalDpi xmlns:a14="http://schemas.microsoft.com/office/drawing/2010/main" val="0"/>
                </a:ext>
              </a:extLst>
            </a:blip>
            <a:stretch>
              <a:fillRect/>
            </a:stretch>
          </a:blipFill>
          <a:ln>
            <a:noFill/>
          </a:ln>
          <a:effectLst/>
        </p:spPr>
      </p:pic>
      <p:pic>
        <p:nvPicPr>
          <p:cNvPr id="36" name="Picture 3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52977" y="1647691"/>
            <a:ext cx="1189196" cy="1124063"/>
          </a:xfrm>
          <a:prstGeom prst="ellipse">
            <a:avLst/>
          </a:prstGeom>
          <a:blipFill dpi="0" rotWithShape="1">
            <a:blip r:embed="rId7">
              <a:extLst>
                <a:ext uri="{28A0092B-C50C-407E-A947-70E740481C1C}">
                  <a14:useLocalDpi xmlns:a14="http://schemas.microsoft.com/office/drawing/2010/main" val="0"/>
                </a:ext>
              </a:extLst>
            </a:blip>
            <a:stretch>
              <a:fillRect/>
            </a:stretch>
          </a:blipFill>
          <a:ln>
            <a:noFill/>
          </a:ln>
          <a:effectLst/>
        </p:spPr>
      </p:pic>
      <p:pic>
        <p:nvPicPr>
          <p:cNvPr id="37" name="Picture 36"/>
          <p:cNvPicPr preferRelativeResize="0">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880009" y="1640582"/>
            <a:ext cx="1223010" cy="1156025"/>
          </a:xfrm>
          <a:prstGeom prst="ellipse">
            <a:avLst/>
          </a:prstGeom>
          <a:blipFill dpi="0" rotWithShape="1">
            <a:blip r:embed="rId9">
              <a:extLst>
                <a:ext uri="{28A0092B-C50C-407E-A947-70E740481C1C}">
                  <a14:useLocalDpi xmlns:a14="http://schemas.microsoft.com/office/drawing/2010/main" val="0"/>
                </a:ext>
              </a:extLst>
            </a:blip>
            <a:stretch>
              <a:fillRect/>
            </a:stretch>
          </a:blipFill>
          <a:ln>
            <a:noFill/>
          </a:ln>
          <a:effectLst/>
        </p:spPr>
      </p:pic>
      <p:pic>
        <p:nvPicPr>
          <p:cNvPr id="38" name="Picture 37"/>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787992" y="1647107"/>
            <a:ext cx="1197769" cy="1132167"/>
          </a:xfrm>
          <a:prstGeom prst="ellipse">
            <a:avLst/>
          </a:prstGeom>
          <a:blipFill dpi="0" rotWithShape="1">
            <a:blip r:embed="rId11">
              <a:extLst>
                <a:ext uri="{28A0092B-C50C-407E-A947-70E740481C1C}">
                  <a14:useLocalDpi xmlns:a14="http://schemas.microsoft.com/office/drawing/2010/main" val="0"/>
                </a:ext>
              </a:extLst>
            </a:blip>
            <a:stretch>
              <a:fillRect/>
            </a:stretch>
          </a:blipFill>
          <a:ln>
            <a:noFill/>
          </a:ln>
          <a:effectLst/>
        </p:spPr>
      </p:pic>
      <p:pic>
        <p:nvPicPr>
          <p:cNvPr id="39" name="Picture 38"/>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2413159" y="1713006"/>
            <a:ext cx="1205389" cy="1120662"/>
          </a:xfrm>
          <a:prstGeom prst="ellipse">
            <a:avLst/>
          </a:prstGeom>
          <a:blipFill dpi="0" rotWithShape="1">
            <a:blip r:embed="rId13">
              <a:extLst>
                <a:ext uri="{28A0092B-C50C-407E-A947-70E740481C1C}">
                  <a14:useLocalDpi xmlns:a14="http://schemas.microsoft.com/office/drawing/2010/main" val="0"/>
                </a:ext>
              </a:extLst>
            </a:blip>
            <a:stretch>
              <a:fillRect/>
            </a:stretch>
          </a:blipFill>
          <a:ln>
            <a:noFill/>
          </a:ln>
          <a:effectLst/>
        </p:spPr>
      </p:pic>
      <p:grpSp>
        <p:nvGrpSpPr>
          <p:cNvPr id="40" name="组合 4"/>
          <p:cNvGrpSpPr/>
          <p:nvPr/>
        </p:nvGrpSpPr>
        <p:grpSpPr>
          <a:xfrm>
            <a:off x="691103" y="1347615"/>
            <a:ext cx="1729013" cy="1728788"/>
            <a:chOff x="3733576" y="3930057"/>
            <a:chExt cx="1800000" cy="1800000"/>
          </a:xfrm>
        </p:grpSpPr>
        <p:sp>
          <p:nvSpPr>
            <p:cNvPr id="41"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chemeClr val="tx1"/>
                </a:solidFill>
                <a:cs typeface="+mn-ea"/>
                <a:sym typeface="+mn-lt"/>
              </a:endParaRPr>
            </a:p>
          </p:txBody>
        </p:sp>
        <p:sp>
          <p:nvSpPr>
            <p:cNvPr id="42"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flip="none" rotWithShape="1">
              <a:gsLst>
                <a:gs pos="20000">
                  <a:srgbClr val="BFBFBF"/>
                </a:gs>
                <a:gs pos="80000">
                  <a:srgbClr val="FFFFFF"/>
                </a:gs>
                <a:gs pos="100000">
                  <a:srgbClr val="7F7F7F">
                    <a:tint val="0"/>
                  </a:srgbClr>
                </a:gs>
              </a:gsLst>
              <a:lin ang="2700000" scaled="1"/>
            </a:gradFill>
            <a:ln w="28575">
              <a:solidFill>
                <a:srgbClr val="F2F2F2"/>
              </a:solidFill>
            </a:ln>
            <a:effectLst>
              <a:outerShdw blurRad="88900" dist="75434" dir="2699997"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rgbClr val="000000"/>
                </a:solidFill>
                <a:cs typeface="+mn-ea"/>
                <a:sym typeface="+mn-lt"/>
              </a:endParaRPr>
            </a:p>
          </p:txBody>
        </p:sp>
        <p:sp>
          <p:nvSpPr>
            <p:cNvPr id="43"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chemeClr val="tx1"/>
                </a:solidFill>
                <a:cs typeface="+mn-ea"/>
                <a:sym typeface="+mn-lt"/>
              </a:endParaRPr>
            </a:p>
          </p:txBody>
        </p:sp>
      </p:grpSp>
      <p:grpSp>
        <p:nvGrpSpPr>
          <p:cNvPr id="44" name="组合 4"/>
          <p:cNvGrpSpPr/>
          <p:nvPr/>
        </p:nvGrpSpPr>
        <p:grpSpPr>
          <a:xfrm>
            <a:off x="2148618" y="1347615"/>
            <a:ext cx="1729013" cy="1728788"/>
            <a:chOff x="3733576" y="3930057"/>
            <a:chExt cx="1800000" cy="1800000"/>
          </a:xfrm>
        </p:grpSpPr>
        <p:sp>
          <p:nvSpPr>
            <p:cNvPr id="45"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chemeClr val="tx1"/>
                </a:solidFill>
                <a:cs typeface="+mn-ea"/>
                <a:sym typeface="+mn-lt"/>
              </a:endParaRPr>
            </a:p>
          </p:txBody>
        </p:sp>
        <p:sp>
          <p:nvSpPr>
            <p:cNvPr id="46"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flip="none" rotWithShape="1">
              <a:gsLst>
                <a:gs pos="20000">
                  <a:srgbClr val="BFBFBF"/>
                </a:gs>
                <a:gs pos="80000">
                  <a:srgbClr val="FFFFFF"/>
                </a:gs>
                <a:gs pos="100000">
                  <a:srgbClr val="7F7F7F">
                    <a:tint val="0"/>
                  </a:srgbClr>
                </a:gs>
              </a:gsLst>
              <a:lin ang="2700000" scaled="1"/>
            </a:gradFill>
            <a:ln w="28575">
              <a:solidFill>
                <a:srgbClr val="F2F2F2"/>
              </a:solidFill>
            </a:ln>
            <a:effectLst>
              <a:outerShdw blurRad="88900" dist="75434" dir="2699997"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rgbClr val="000000"/>
                </a:solidFill>
                <a:cs typeface="+mn-ea"/>
                <a:sym typeface="+mn-lt"/>
              </a:endParaRPr>
            </a:p>
          </p:txBody>
        </p:sp>
        <p:sp>
          <p:nvSpPr>
            <p:cNvPr id="47"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chemeClr val="tx1"/>
                </a:solidFill>
                <a:cs typeface="+mn-ea"/>
                <a:sym typeface="+mn-lt"/>
              </a:endParaRPr>
            </a:p>
          </p:txBody>
        </p:sp>
      </p:grpSp>
      <p:grpSp>
        <p:nvGrpSpPr>
          <p:cNvPr id="48" name="组合 4"/>
          <p:cNvGrpSpPr/>
          <p:nvPr/>
        </p:nvGrpSpPr>
        <p:grpSpPr>
          <a:xfrm>
            <a:off x="3607324" y="1347615"/>
            <a:ext cx="1729013" cy="1728788"/>
            <a:chOff x="3733576" y="3930057"/>
            <a:chExt cx="1800000" cy="1800000"/>
          </a:xfrm>
        </p:grpSpPr>
        <p:sp>
          <p:nvSpPr>
            <p:cNvPr id="49"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chemeClr val="tx1"/>
                </a:solidFill>
                <a:cs typeface="+mn-ea"/>
                <a:sym typeface="+mn-lt"/>
              </a:endParaRPr>
            </a:p>
          </p:txBody>
        </p:sp>
        <p:sp>
          <p:nvSpPr>
            <p:cNvPr id="50"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flip="none" rotWithShape="1">
              <a:gsLst>
                <a:gs pos="20000">
                  <a:srgbClr val="BFBFBF"/>
                </a:gs>
                <a:gs pos="80000">
                  <a:srgbClr val="FFFFFF"/>
                </a:gs>
                <a:gs pos="100000">
                  <a:srgbClr val="7F7F7F">
                    <a:tint val="0"/>
                  </a:srgbClr>
                </a:gs>
              </a:gsLst>
              <a:lin ang="2700000" scaled="1"/>
            </a:gradFill>
            <a:ln w="28575">
              <a:solidFill>
                <a:srgbClr val="F2F2F2"/>
              </a:solidFill>
            </a:ln>
            <a:effectLst>
              <a:outerShdw blurRad="88900" dist="75434" dir="2699997"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rgbClr val="000000"/>
                </a:solidFill>
                <a:cs typeface="+mn-ea"/>
                <a:sym typeface="+mn-lt"/>
              </a:endParaRPr>
            </a:p>
          </p:txBody>
        </p:sp>
        <p:sp>
          <p:nvSpPr>
            <p:cNvPr id="51"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chemeClr val="tx1"/>
                </a:solidFill>
                <a:cs typeface="+mn-ea"/>
                <a:sym typeface="+mn-lt"/>
              </a:endParaRPr>
            </a:p>
          </p:txBody>
        </p:sp>
      </p:grpSp>
      <p:grpSp>
        <p:nvGrpSpPr>
          <p:cNvPr id="5" name="组合 4"/>
          <p:cNvGrpSpPr/>
          <p:nvPr/>
        </p:nvGrpSpPr>
        <p:grpSpPr>
          <a:xfrm>
            <a:off x="5066029" y="1347614"/>
            <a:ext cx="1729013" cy="1739742"/>
            <a:chOff x="3733576" y="3930057"/>
            <a:chExt cx="1800000" cy="1811405"/>
          </a:xfrm>
        </p:grpSpPr>
        <p:sp>
          <p:nvSpPr>
            <p:cNvPr id="6"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chemeClr val="tx1"/>
                </a:solidFill>
                <a:cs typeface="+mn-ea"/>
                <a:sym typeface="+mn-lt"/>
              </a:endParaRPr>
            </a:p>
          </p:txBody>
        </p:sp>
        <p:sp>
          <p:nvSpPr>
            <p:cNvPr id="54" name="任意多边形 6"/>
            <p:cNvSpPr/>
            <p:nvPr/>
          </p:nvSpPr>
          <p:spPr>
            <a:xfrm>
              <a:off x="3733576" y="3941462"/>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flip="none" rotWithShape="1">
              <a:gsLst>
                <a:gs pos="20000">
                  <a:srgbClr val="BFBFBF"/>
                </a:gs>
                <a:gs pos="80000">
                  <a:srgbClr val="FFFFFF"/>
                </a:gs>
                <a:gs pos="100000">
                  <a:srgbClr val="7F7F7F">
                    <a:tint val="0"/>
                  </a:srgbClr>
                </a:gs>
              </a:gsLst>
              <a:lin ang="2700000" scaled="1"/>
            </a:gradFill>
            <a:ln w="28575">
              <a:solidFill>
                <a:srgbClr val="F2F2F2"/>
              </a:solidFill>
            </a:ln>
            <a:effectLst>
              <a:outerShdw blurRad="88900" dist="75434" dir="2699997"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rgbClr val="000000"/>
                </a:solidFill>
                <a:cs typeface="+mn-ea"/>
                <a:sym typeface="+mn-lt"/>
              </a:endParaRPr>
            </a:p>
          </p:txBody>
        </p:sp>
        <p:sp>
          <p:nvSpPr>
            <p:cNvPr id="55"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chemeClr val="tx1"/>
                </a:solidFill>
                <a:cs typeface="+mn-ea"/>
                <a:sym typeface="+mn-lt"/>
              </a:endParaRPr>
            </a:p>
          </p:txBody>
        </p:sp>
      </p:grpSp>
      <p:grpSp>
        <p:nvGrpSpPr>
          <p:cNvPr id="56" name="组合 4"/>
          <p:cNvGrpSpPr/>
          <p:nvPr/>
        </p:nvGrpSpPr>
        <p:grpSpPr>
          <a:xfrm>
            <a:off x="6516399" y="1347615"/>
            <a:ext cx="1729013" cy="1728788"/>
            <a:chOff x="3733576" y="3930057"/>
            <a:chExt cx="1800000" cy="1800000"/>
          </a:xfrm>
        </p:grpSpPr>
        <p:sp>
          <p:nvSpPr>
            <p:cNvPr id="57" name="椭圆 56"/>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chemeClr val="tx1"/>
                </a:solidFill>
                <a:cs typeface="+mn-ea"/>
                <a:sym typeface="+mn-lt"/>
              </a:endParaRPr>
            </a:p>
          </p:txBody>
        </p:sp>
        <p:sp>
          <p:nvSpPr>
            <p:cNvPr id="58" name="任意多边形 57"/>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flip="none" rotWithShape="1">
              <a:gsLst>
                <a:gs pos="20000">
                  <a:srgbClr val="BFBFBF"/>
                </a:gs>
                <a:gs pos="80000">
                  <a:srgbClr val="FFFFFF"/>
                </a:gs>
                <a:gs pos="100000">
                  <a:srgbClr val="7F7F7F">
                    <a:tint val="0"/>
                  </a:srgbClr>
                </a:gs>
              </a:gsLst>
              <a:lin ang="2700000" scaled="1"/>
            </a:gradFill>
            <a:ln w="28575">
              <a:solidFill>
                <a:srgbClr val="F2F2F2"/>
              </a:solidFill>
            </a:ln>
            <a:effectLst>
              <a:outerShdw blurRad="88900" dist="75434" dir="2699997"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rgbClr val="000000"/>
                </a:solidFill>
                <a:cs typeface="+mn-ea"/>
                <a:sym typeface="+mn-lt"/>
              </a:endParaRPr>
            </a:p>
          </p:txBody>
        </p:sp>
        <p:sp>
          <p:nvSpPr>
            <p:cNvPr id="59" name="椭圆 58"/>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chemeClr val="tx1"/>
                </a:solidFill>
                <a:cs typeface="+mn-ea"/>
                <a:sym typeface="+mn-lt"/>
              </a:endParaRPr>
            </a:p>
          </p:txBody>
        </p:sp>
      </p:grpSp>
      <p:cxnSp>
        <p:nvCxnSpPr>
          <p:cNvPr id="53" name="直接连接符 52"/>
          <p:cNvCxnSpPr/>
          <p:nvPr/>
        </p:nvCxnSpPr>
        <p:spPr>
          <a:xfrm>
            <a:off x="0" y="581892"/>
            <a:ext cx="9144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60" name="文本框 59"/>
          <p:cNvSpPr txBox="1"/>
          <p:nvPr/>
        </p:nvSpPr>
        <p:spPr>
          <a:xfrm>
            <a:off x="3028691" y="164056"/>
            <a:ext cx="3086619" cy="415498"/>
          </a:xfrm>
          <a:prstGeom prst="rect">
            <a:avLst/>
          </a:prstGeom>
          <a:noFill/>
        </p:spPr>
        <p:txBody>
          <a:bodyPr wrap="square" rtlCol="0">
            <a:spAutoFit/>
          </a:bodyPr>
          <a:lstStyle/>
          <a:p>
            <a:r>
              <a:rPr lang="zh-CN" altLang="en-US" sz="2100" b="1">
                <a:solidFill>
                  <a:srgbClr val="000000"/>
                </a:solidFill>
                <a:cs typeface="+mn-ea"/>
                <a:sym typeface="+mn-lt"/>
              </a:rPr>
              <a:t>点击添加您的标题内容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0-#ppt_w/2"/>
                                          </p:val>
                                        </p:tav>
                                        <p:tav tm="100000">
                                          <p:val>
                                            <p:strVal val="#ppt_x"/>
                                          </p:val>
                                        </p:tav>
                                      </p:tavLst>
                                    </p:anim>
                                    <p:anim calcmode="lin" valueType="num">
                                      <p:cBhvr additive="base">
                                        <p:cTn id="12" dur="500" fill="hold"/>
                                        <p:tgtEl>
                                          <p:spTgt spid="4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additive="base">
                                        <p:cTn id="23" dur="500" fill="hold"/>
                                        <p:tgtEl>
                                          <p:spTgt spid="56"/>
                                        </p:tgtEl>
                                        <p:attrNameLst>
                                          <p:attrName>ppt_x</p:attrName>
                                        </p:attrNameLst>
                                      </p:cBhvr>
                                      <p:tavLst>
                                        <p:tav tm="0">
                                          <p:val>
                                            <p:strVal val="0-#ppt_w/2"/>
                                          </p:val>
                                        </p:tav>
                                        <p:tav tm="100000">
                                          <p:val>
                                            <p:strVal val="#ppt_x"/>
                                          </p:val>
                                        </p:tav>
                                      </p:tavLst>
                                    </p:anim>
                                    <p:anim calcmode="lin" valueType="num">
                                      <p:cBhvr additive="base">
                                        <p:cTn id="24" dur="500" fill="hold"/>
                                        <p:tgtEl>
                                          <p:spTgt spid="56"/>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17" presetClass="entr" presetSubtype="10" fill="hold"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p:cTn id="28" dur="500" fill="hold"/>
                                        <p:tgtEl>
                                          <p:spTgt spid="36"/>
                                        </p:tgtEl>
                                        <p:attrNameLst>
                                          <p:attrName>ppt_w</p:attrName>
                                        </p:attrNameLst>
                                      </p:cBhvr>
                                      <p:tavLst>
                                        <p:tav tm="0">
                                          <p:val>
                                            <p:fltVal val="0"/>
                                          </p:val>
                                        </p:tav>
                                        <p:tav tm="100000">
                                          <p:val>
                                            <p:strVal val="#ppt_w"/>
                                          </p:val>
                                        </p:tav>
                                      </p:tavLst>
                                    </p:anim>
                                    <p:anim calcmode="lin" valueType="num">
                                      <p:cBhvr>
                                        <p:cTn id="29" dur="500" fill="hold"/>
                                        <p:tgtEl>
                                          <p:spTgt spid="36"/>
                                        </p:tgtEl>
                                        <p:attrNameLst>
                                          <p:attrName>ppt_h</p:attrName>
                                        </p:attrNameLst>
                                      </p:cBhvr>
                                      <p:tavLst>
                                        <p:tav tm="0">
                                          <p:val>
                                            <p:strVal val="#ppt_h"/>
                                          </p:val>
                                        </p:tav>
                                        <p:tav tm="100000">
                                          <p:val>
                                            <p:strVal val="#ppt_h"/>
                                          </p:val>
                                        </p:tav>
                                      </p:tavLst>
                                    </p:anim>
                                  </p:childTnLst>
                                </p:cTn>
                              </p:par>
                            </p:childTnLst>
                          </p:cTn>
                        </p:par>
                        <p:par>
                          <p:cTn id="30" fill="hold">
                            <p:stCondLst>
                              <p:cond delay="1000"/>
                            </p:stCondLst>
                            <p:childTnLst>
                              <p:par>
                                <p:cTn id="31" presetID="17" presetClass="entr" presetSubtype="1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strVal val="#ppt_h"/>
                                          </p:val>
                                        </p:tav>
                                        <p:tav tm="100000">
                                          <p:val>
                                            <p:strVal val="#ppt_h"/>
                                          </p:val>
                                        </p:tav>
                                      </p:tavLst>
                                    </p:anim>
                                  </p:childTnLst>
                                </p:cTn>
                              </p:par>
                            </p:childTnLst>
                          </p:cTn>
                        </p:par>
                        <p:par>
                          <p:cTn id="35" fill="hold">
                            <p:stCondLst>
                              <p:cond delay="1500"/>
                            </p:stCondLst>
                            <p:childTnLst>
                              <p:par>
                                <p:cTn id="36" presetID="17" presetClass="entr" presetSubtype="10" fill="hold"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strVal val="#ppt_h"/>
                                          </p:val>
                                        </p:tav>
                                        <p:tav tm="100000">
                                          <p:val>
                                            <p:strVal val="#ppt_h"/>
                                          </p:val>
                                        </p:tav>
                                      </p:tavLst>
                                    </p:anim>
                                  </p:childTnLst>
                                </p:cTn>
                              </p:par>
                            </p:childTnLst>
                          </p:cTn>
                        </p:par>
                        <p:par>
                          <p:cTn id="40" fill="hold">
                            <p:stCondLst>
                              <p:cond delay="2000"/>
                            </p:stCondLst>
                            <p:childTnLst>
                              <p:par>
                                <p:cTn id="41" presetID="17" presetClass="entr" presetSubtype="1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strVal val="#ppt_h"/>
                                          </p:val>
                                        </p:tav>
                                        <p:tav tm="100000">
                                          <p:val>
                                            <p:strVal val="#ppt_h"/>
                                          </p:val>
                                        </p:tav>
                                      </p:tavLst>
                                    </p:anim>
                                  </p:childTnLst>
                                </p:cTn>
                              </p:par>
                            </p:childTnLst>
                          </p:cTn>
                        </p:par>
                        <p:par>
                          <p:cTn id="45" fill="hold">
                            <p:stCondLst>
                              <p:cond delay="2500"/>
                            </p:stCondLst>
                            <p:childTnLst>
                              <p:par>
                                <p:cTn id="46" presetID="17" presetClass="entr" presetSubtype="10"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p:cTn id="48" dur="500" fill="hold"/>
                                        <p:tgtEl>
                                          <p:spTgt spid="37"/>
                                        </p:tgtEl>
                                        <p:attrNameLst>
                                          <p:attrName>ppt_w</p:attrName>
                                        </p:attrNameLst>
                                      </p:cBhvr>
                                      <p:tavLst>
                                        <p:tav tm="0">
                                          <p:val>
                                            <p:fltVal val="0"/>
                                          </p:val>
                                        </p:tav>
                                        <p:tav tm="100000">
                                          <p:val>
                                            <p:strVal val="#ppt_w"/>
                                          </p:val>
                                        </p:tav>
                                      </p:tavLst>
                                    </p:anim>
                                    <p:anim calcmode="lin" valueType="num">
                                      <p:cBhvr>
                                        <p:cTn id="49" dur="500" fill="hold"/>
                                        <p:tgtEl>
                                          <p:spTgt spid="37"/>
                                        </p:tgtEl>
                                        <p:attrNameLst>
                                          <p:attrName>ppt_h</p:attrName>
                                        </p:attrNameLst>
                                      </p:cBhvr>
                                      <p:tavLst>
                                        <p:tav tm="0">
                                          <p:val>
                                            <p:strVal val="#ppt_h"/>
                                          </p:val>
                                        </p:tav>
                                        <p:tav tm="100000">
                                          <p:val>
                                            <p:strVal val="#ppt_h"/>
                                          </p:val>
                                        </p:tav>
                                      </p:tavLst>
                                    </p:anim>
                                  </p:childTnLst>
                                </p:cTn>
                              </p:par>
                            </p:childTnLst>
                          </p:cTn>
                        </p:par>
                        <p:par>
                          <p:cTn id="50" fill="hold">
                            <p:stCondLst>
                              <p:cond delay="3000"/>
                            </p:stCondLst>
                            <p:childTnLst>
                              <p:par>
                                <p:cTn id="51" presetID="17" presetClass="entr" presetSubtype="1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strVal val="#ppt_h"/>
                                          </p:val>
                                        </p:tav>
                                        <p:tav tm="100000">
                                          <p:val>
                                            <p:strVal val="#ppt_h"/>
                                          </p:val>
                                        </p:tav>
                                      </p:tavLst>
                                    </p:anim>
                                  </p:childTnLst>
                                </p:cTn>
                              </p:par>
                            </p:childTnLst>
                          </p:cTn>
                        </p:par>
                        <p:par>
                          <p:cTn id="55" fill="hold">
                            <p:stCondLst>
                              <p:cond delay="3500"/>
                            </p:stCondLst>
                            <p:childTnLst>
                              <p:par>
                                <p:cTn id="56" presetID="17" presetClass="entr" presetSubtype="10" fill="hold"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strVal val="#ppt_h"/>
                                          </p:val>
                                        </p:tav>
                                        <p:tav tm="100000">
                                          <p:val>
                                            <p:strVal val="#ppt_h"/>
                                          </p:val>
                                        </p:tav>
                                      </p:tavLst>
                                    </p:anim>
                                  </p:childTnLst>
                                </p:cTn>
                              </p:par>
                            </p:childTnLst>
                          </p:cTn>
                        </p:par>
                        <p:par>
                          <p:cTn id="60" fill="hold">
                            <p:stCondLst>
                              <p:cond delay="4000"/>
                            </p:stCondLst>
                            <p:childTnLst>
                              <p:par>
                                <p:cTn id="61" presetID="17" presetClass="entr" presetSubtype="10"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p:cTn id="63" dur="500" fill="hold"/>
                                        <p:tgtEl>
                                          <p:spTgt spid="28"/>
                                        </p:tgtEl>
                                        <p:attrNameLst>
                                          <p:attrName>ppt_w</p:attrName>
                                        </p:attrNameLst>
                                      </p:cBhvr>
                                      <p:tavLst>
                                        <p:tav tm="0">
                                          <p:val>
                                            <p:fltVal val="0"/>
                                          </p:val>
                                        </p:tav>
                                        <p:tav tm="100000">
                                          <p:val>
                                            <p:strVal val="#ppt_w"/>
                                          </p:val>
                                        </p:tav>
                                      </p:tavLst>
                                    </p:anim>
                                    <p:anim calcmode="lin" valueType="num">
                                      <p:cBhvr>
                                        <p:cTn id="64" dur="500" fill="hold"/>
                                        <p:tgtEl>
                                          <p:spTgt spid="28"/>
                                        </p:tgtEl>
                                        <p:attrNameLst>
                                          <p:attrName>ppt_h</p:attrName>
                                        </p:attrNameLst>
                                      </p:cBhvr>
                                      <p:tavLst>
                                        <p:tav tm="0">
                                          <p:val>
                                            <p:strVal val="#ppt_h"/>
                                          </p:val>
                                        </p:tav>
                                        <p:tav tm="100000">
                                          <p:val>
                                            <p:strVal val="#ppt_h"/>
                                          </p:val>
                                        </p:tav>
                                      </p:tavLst>
                                    </p:anim>
                                  </p:childTnLst>
                                </p:cTn>
                              </p:par>
                            </p:childTnLst>
                          </p:cTn>
                        </p:par>
                        <p:par>
                          <p:cTn id="65" fill="hold">
                            <p:stCondLst>
                              <p:cond delay="4500"/>
                            </p:stCondLst>
                            <p:childTnLst>
                              <p:par>
                                <p:cTn id="66" presetID="17" presetClass="entr" presetSubtype="1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 calcmode="lin" valueType="num">
                                      <p:cBhvr>
                                        <p:cTn id="68" dur="500" fill="hold"/>
                                        <p:tgtEl>
                                          <p:spTgt spid="38"/>
                                        </p:tgtEl>
                                        <p:attrNameLst>
                                          <p:attrName>ppt_w</p:attrName>
                                        </p:attrNameLst>
                                      </p:cBhvr>
                                      <p:tavLst>
                                        <p:tav tm="0">
                                          <p:val>
                                            <p:fltVal val="0"/>
                                          </p:val>
                                        </p:tav>
                                        <p:tav tm="100000">
                                          <p:val>
                                            <p:strVal val="#ppt_w"/>
                                          </p:val>
                                        </p:tav>
                                      </p:tavLst>
                                    </p:anim>
                                    <p:anim calcmode="lin" valueType="num">
                                      <p:cBhvr>
                                        <p:cTn id="69" dur="500" fill="hold"/>
                                        <p:tgtEl>
                                          <p:spTgt spid="38"/>
                                        </p:tgtEl>
                                        <p:attrNameLst>
                                          <p:attrName>ppt_h</p:attrName>
                                        </p:attrNameLst>
                                      </p:cBhvr>
                                      <p:tavLst>
                                        <p:tav tm="0">
                                          <p:val>
                                            <p:strVal val="#ppt_h"/>
                                          </p:val>
                                        </p:tav>
                                        <p:tav tm="100000">
                                          <p:val>
                                            <p:strVal val="#ppt_h"/>
                                          </p:val>
                                        </p:tav>
                                      </p:tavLst>
                                    </p:anim>
                                  </p:childTnLst>
                                </p:cTn>
                              </p:par>
                            </p:childTnLst>
                          </p:cTn>
                        </p:par>
                        <p:par>
                          <p:cTn id="70" fill="hold">
                            <p:stCondLst>
                              <p:cond delay="5000"/>
                            </p:stCondLst>
                            <p:childTnLst>
                              <p:par>
                                <p:cTn id="71" presetID="17" presetClass="entr" presetSubtype="1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p:cTn id="73" dur="500" fill="hold"/>
                                        <p:tgtEl>
                                          <p:spTgt spid="29"/>
                                        </p:tgtEl>
                                        <p:attrNameLst>
                                          <p:attrName>ppt_w</p:attrName>
                                        </p:attrNameLst>
                                      </p:cBhvr>
                                      <p:tavLst>
                                        <p:tav tm="0">
                                          <p:val>
                                            <p:fltVal val="0"/>
                                          </p:val>
                                        </p:tav>
                                        <p:tav tm="100000">
                                          <p:val>
                                            <p:strVal val="#ppt_w"/>
                                          </p:val>
                                        </p:tav>
                                      </p:tavLst>
                                    </p:anim>
                                    <p:anim calcmode="lin" valueType="num">
                                      <p:cBhvr>
                                        <p:cTn id="74" dur="500" fill="hold"/>
                                        <p:tgtEl>
                                          <p:spTgt spid="29"/>
                                        </p:tgtEl>
                                        <p:attrNameLst>
                                          <p:attrName>ppt_h</p:attrName>
                                        </p:attrNameLst>
                                      </p:cBhvr>
                                      <p:tavLst>
                                        <p:tav tm="0">
                                          <p:val>
                                            <p:strVal val="#ppt_h"/>
                                          </p:val>
                                        </p:tav>
                                        <p:tav tm="100000">
                                          <p:val>
                                            <p:strVal val="#ppt_h"/>
                                          </p:val>
                                        </p:tav>
                                      </p:tavLst>
                                    </p:anim>
                                  </p:childTnLst>
                                </p:cTn>
                              </p:par>
                            </p:childTnLst>
                          </p:cTn>
                        </p:par>
                        <p:par>
                          <p:cTn id="75" fill="hold">
                            <p:stCondLst>
                              <p:cond delay="5500"/>
                            </p:stCondLst>
                            <p:childTnLst>
                              <p:par>
                                <p:cTn id="76" presetID="18" presetClass="entr" presetSubtype="6"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500"/>
                                        <p:tgtEl>
                                          <p:spTgt spid="30"/>
                                        </p:tgtEl>
                                      </p:cBhvr>
                                    </p:animEffect>
                                  </p:childTnLst>
                                </p:cTn>
                              </p:par>
                            </p:childTnLst>
                          </p:cTn>
                        </p:par>
                        <p:par>
                          <p:cTn id="79" fill="hold">
                            <p:stCondLst>
                              <p:cond delay="6000"/>
                            </p:stCondLst>
                            <p:childTnLst>
                              <p:par>
                                <p:cTn id="80" presetID="18" presetClass="entr" presetSubtype="6"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strips(downRight)">
                                      <p:cBhvr>
                                        <p:cTn id="82" dur="500"/>
                                        <p:tgtEl>
                                          <p:spTgt spid="24"/>
                                        </p:tgtEl>
                                      </p:cBhvr>
                                    </p:animEffect>
                                  </p:childTnLst>
                                </p:cTn>
                              </p:par>
                            </p:childTnLst>
                          </p:cTn>
                        </p:par>
                        <p:par>
                          <p:cTn id="83" fill="hold">
                            <p:stCondLst>
                              <p:cond delay="6500"/>
                            </p:stCondLst>
                            <p:childTnLst>
                              <p:par>
                                <p:cTn id="84" presetID="18" presetClass="entr" presetSubtype="6" fill="hold" grpId="0" nodeType="after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strips(downRight)">
                                      <p:cBhvr>
                                        <p:cTn id="86" dur="500"/>
                                        <p:tgtEl>
                                          <p:spTgt spid="31"/>
                                        </p:tgtEl>
                                      </p:cBhvr>
                                    </p:animEffect>
                                  </p:childTnLst>
                                </p:cTn>
                              </p:par>
                            </p:childTnLst>
                          </p:cTn>
                        </p:par>
                        <p:par>
                          <p:cTn id="87" fill="hold">
                            <p:stCondLst>
                              <p:cond delay="7000"/>
                            </p:stCondLst>
                            <p:childTnLst>
                              <p:par>
                                <p:cTn id="88" presetID="18" presetClass="entr" presetSubtype="6" fill="hold" grpId="0" nodeType="after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strips(downRight)">
                                      <p:cBhvr>
                                        <p:cTn id="90" dur="500"/>
                                        <p:tgtEl>
                                          <p:spTgt spid="32"/>
                                        </p:tgtEl>
                                      </p:cBhvr>
                                    </p:animEffect>
                                  </p:childTnLst>
                                </p:cTn>
                              </p:par>
                            </p:childTnLst>
                          </p:cTn>
                        </p:par>
                        <p:par>
                          <p:cTn id="91" fill="hold">
                            <p:stCondLst>
                              <p:cond delay="7500"/>
                            </p:stCondLst>
                            <p:childTnLst>
                              <p:par>
                                <p:cTn id="92" presetID="18" presetClass="entr" presetSubtype="6" fill="hold" grpId="0" nodeType="after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strips(downRight)">
                                      <p:cBhvr>
                                        <p:cTn id="94" dur="500"/>
                                        <p:tgtEl>
                                          <p:spTgt spid="33"/>
                                        </p:tgtEl>
                                      </p:cBhvr>
                                    </p:animEffect>
                                  </p:childTnLst>
                                </p:cTn>
                              </p:par>
                            </p:childTnLst>
                          </p:cTn>
                        </p:par>
                        <p:par>
                          <p:cTn id="95" fill="hold">
                            <p:stCondLst>
                              <p:cond delay="8000"/>
                            </p:stCondLst>
                            <p:childTnLst>
                              <p:par>
                                <p:cTn id="96" presetID="17" presetClass="entr" presetSubtype="1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 calcmode="lin" valueType="num">
                                      <p:cBhvr>
                                        <p:cTn id="98" dur="500" fill="hold"/>
                                        <p:tgtEl>
                                          <p:spTgt spid="34"/>
                                        </p:tgtEl>
                                        <p:attrNameLst>
                                          <p:attrName>ppt_w</p:attrName>
                                        </p:attrNameLst>
                                      </p:cBhvr>
                                      <p:tavLst>
                                        <p:tav tm="0">
                                          <p:val>
                                            <p:fltVal val="0"/>
                                          </p:val>
                                        </p:tav>
                                        <p:tav tm="100000">
                                          <p:val>
                                            <p:strVal val="#ppt_w"/>
                                          </p:val>
                                        </p:tav>
                                      </p:tavLst>
                                    </p:anim>
                                    <p:anim calcmode="lin" valueType="num">
                                      <p:cBhvr>
                                        <p:cTn id="99" dur="500" fill="hold"/>
                                        <p:tgtEl>
                                          <p:spTgt spid="34"/>
                                        </p:tgtEl>
                                        <p:attrNameLst>
                                          <p:attrName>ppt_h</p:attrName>
                                        </p:attrNameLst>
                                      </p:cBhvr>
                                      <p:tavLst>
                                        <p:tav tm="0">
                                          <p:val>
                                            <p:strVal val="#ppt_h"/>
                                          </p:val>
                                        </p:tav>
                                        <p:tav tm="100000">
                                          <p:val>
                                            <p:strVal val="#ppt_h"/>
                                          </p:val>
                                        </p:tav>
                                      </p:tavLst>
                                    </p:anim>
                                  </p:childTnLst>
                                </p:cTn>
                              </p:par>
                            </p:childTnLst>
                          </p:cTn>
                        </p:par>
                        <p:par>
                          <p:cTn id="100" fill="hold">
                            <p:stCondLst>
                              <p:cond delay="8500"/>
                            </p:stCondLst>
                            <p:childTnLst>
                              <p:par>
                                <p:cTn id="101" presetID="53" presetClass="entr" presetSubtype="16" fill="hold"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par>
                                <p:cTn id="106" presetID="35" presetClass="path" presetSubtype="0" accel="50000" decel="50000" fill="hold" nodeType="withEffect">
                                  <p:stCondLst>
                                    <p:cond delay="0"/>
                                  </p:stCondLst>
                                  <p:childTnLst>
                                    <p:animMotion origin="layout" path="M 0 -4.44444E-06 L -0.52956 -4.44444E-06" pathEditMode="relative" rAng="0" ptsTypes="AA">
                                      <p:cBhvr>
                                        <p:cTn id="107" dur="1000" spd="-100000" fill="hold"/>
                                        <p:tgtEl>
                                          <p:spTgt spid="53"/>
                                        </p:tgtEl>
                                        <p:attrNameLst>
                                          <p:attrName>ppt_x</p:attrName>
                                          <p:attrName>ppt_y</p:attrName>
                                        </p:attrNameLst>
                                      </p:cBhvr>
                                      <p:rCtr x="-26484" y="0"/>
                                    </p:animMotion>
                                  </p:childTnLst>
                                </p:cTn>
                              </p:par>
                              <p:par>
                                <p:cTn id="108" presetID="53" presetClass="entr" presetSubtype="16" fill="hold" grpId="0" nodeType="withEffect">
                                  <p:stCondLst>
                                    <p:cond delay="0"/>
                                  </p:stCondLst>
                                  <p:childTnLst>
                                    <p:set>
                                      <p:cBhvr>
                                        <p:cTn id="109" dur="1" fill="hold">
                                          <p:stCondLst>
                                            <p:cond delay="0"/>
                                          </p:stCondLst>
                                        </p:cTn>
                                        <p:tgtEl>
                                          <p:spTgt spid="60"/>
                                        </p:tgtEl>
                                        <p:attrNameLst>
                                          <p:attrName>style.visibility</p:attrName>
                                        </p:attrNameLst>
                                      </p:cBhvr>
                                      <p:to>
                                        <p:strVal val="visible"/>
                                      </p:to>
                                    </p:set>
                                    <p:anim calcmode="lin" valueType="num">
                                      <p:cBhvr>
                                        <p:cTn id="110" dur="500" fill="hold"/>
                                        <p:tgtEl>
                                          <p:spTgt spid="60"/>
                                        </p:tgtEl>
                                        <p:attrNameLst>
                                          <p:attrName>ppt_w</p:attrName>
                                        </p:attrNameLst>
                                      </p:cBhvr>
                                      <p:tavLst>
                                        <p:tav tm="0">
                                          <p:val>
                                            <p:fltVal val="0"/>
                                          </p:val>
                                        </p:tav>
                                        <p:tav tm="100000">
                                          <p:val>
                                            <p:strVal val="#ppt_w"/>
                                          </p:val>
                                        </p:tav>
                                      </p:tavLst>
                                    </p:anim>
                                    <p:anim calcmode="lin" valueType="num">
                                      <p:cBhvr>
                                        <p:cTn id="111" dur="500" fill="hold"/>
                                        <p:tgtEl>
                                          <p:spTgt spid="60"/>
                                        </p:tgtEl>
                                        <p:attrNameLst>
                                          <p:attrName>ppt_h</p:attrName>
                                        </p:attrNameLst>
                                      </p:cBhvr>
                                      <p:tavLst>
                                        <p:tav tm="0">
                                          <p:val>
                                            <p:fltVal val="0"/>
                                          </p:val>
                                        </p:tav>
                                        <p:tav tm="100000">
                                          <p:val>
                                            <p:strVal val="#ppt_h"/>
                                          </p:val>
                                        </p:tav>
                                      </p:tavLst>
                                    </p:anim>
                                    <p:animEffect transition="in" filter="fade">
                                      <p:cBhvr>
                                        <p:cTn id="112" dur="500"/>
                                        <p:tgtEl>
                                          <p:spTgt spid="60"/>
                                        </p:tgtEl>
                                      </p:cBhvr>
                                    </p:animEffect>
                                  </p:childTnLst>
                                </p:cTn>
                              </p:par>
                              <p:par>
                                <p:cTn id="113" presetID="35" presetClass="path" presetSubtype="0" accel="50000" decel="50000" fill="hold" grpId="1" nodeType="withEffect">
                                  <p:stCondLst>
                                    <p:cond delay="0"/>
                                  </p:stCondLst>
                                  <p:childTnLst>
                                    <p:animMotion origin="layout" path="M 0 2.59259E-06 L 0.12148 2.59259E-06" pathEditMode="relative" rAng="0" ptsTypes="AA">
                                      <p:cBhvr>
                                        <p:cTn id="114" dur="1000" spd="-100000" fill="hold"/>
                                        <p:tgtEl>
                                          <p:spTgt spid="60"/>
                                        </p:tgtEl>
                                        <p:attrNameLst>
                                          <p:attrName>ppt_x</p:attrName>
                                          <p:attrName>ppt_y</p:attrName>
                                        </p:attrNameLst>
                                      </p:cBhvr>
                                      <p:rCtr x="60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5" grpId="0" bldLvl="0"/>
      <p:bldP spid="26" grpId="0" bldLvl="0"/>
      <p:bldP spid="27" grpId="0" bldLvl="0"/>
      <p:bldP spid="28" grpId="0" bldLvl="0"/>
      <p:bldP spid="29" grpId="0" bldLvl="0"/>
      <p:bldP spid="30" grpId="0" bldLvl="0" animBg="1"/>
      <p:bldP spid="31" grpId="0" bldLvl="0" animBg="1"/>
      <p:bldP spid="32" grpId="0" bldLvl="0" animBg="1"/>
      <p:bldP spid="33" grpId="0" bldLvl="0" animBg="1"/>
      <p:bldP spid="34" grpId="0" bldLvl="0" animBg="1"/>
      <p:bldP spid="60" grpId="0"/>
      <p:bldP spid="60" grpId="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0" y="581892"/>
            <a:ext cx="9144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028691" y="164056"/>
            <a:ext cx="3086619" cy="415498"/>
          </a:xfrm>
          <a:prstGeom prst="rect">
            <a:avLst/>
          </a:prstGeom>
          <a:noFill/>
        </p:spPr>
        <p:txBody>
          <a:bodyPr wrap="square" rtlCol="0">
            <a:spAutoFit/>
          </a:bodyPr>
          <a:lstStyle/>
          <a:p>
            <a:r>
              <a:rPr lang="zh-CN" altLang="en-US" sz="2100" b="1">
                <a:solidFill>
                  <a:srgbClr val="000000"/>
                </a:solidFill>
                <a:cs typeface="+mn-ea"/>
                <a:sym typeface="+mn-lt"/>
              </a:rPr>
              <a:t>点击添加您的标题内容</a:t>
            </a:r>
          </a:p>
        </p:txBody>
      </p:sp>
      <p:grpSp>
        <p:nvGrpSpPr>
          <p:cNvPr id="4" name="Group 73"/>
          <p:cNvGrpSpPr/>
          <p:nvPr/>
        </p:nvGrpSpPr>
        <p:grpSpPr>
          <a:xfrm>
            <a:off x="504111" y="1093317"/>
            <a:ext cx="1173326" cy="3534300"/>
            <a:chOff x="2031209" y="3465939"/>
            <a:chExt cx="1849437" cy="5568019"/>
          </a:xfrm>
        </p:grpSpPr>
        <p:sp>
          <p:nvSpPr>
            <p:cNvPr id="5" name="Freeform 17"/>
            <p:cNvSpPr/>
            <p:nvPr/>
          </p:nvSpPr>
          <p:spPr bwMode="auto">
            <a:xfrm>
              <a:off x="2884490" y="6007527"/>
              <a:ext cx="141288" cy="3026431"/>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1">
                <a:lumMod val="75000"/>
              </a:schemeClr>
            </a:solidFill>
            <a:ln>
              <a:noFill/>
            </a:ln>
          </p:spPr>
          <p:txBody>
            <a:bodyPr vert="horz" wrap="square" lIns="34290" tIns="17145" rIns="34290" bIns="17145" numCol="1" anchor="t" anchorCtr="0" compatLnSpc="1"/>
            <a:lstStyle/>
            <a:p>
              <a:endParaRPr lang="id-ID" sz="675">
                <a:cs typeface="+mn-ea"/>
                <a:sym typeface="+mn-lt"/>
              </a:endParaRPr>
            </a:p>
          </p:txBody>
        </p:sp>
        <p:sp>
          <p:nvSpPr>
            <p:cNvPr id="6" name="Freeform 5"/>
            <p:cNvSpPr/>
            <p:nvPr/>
          </p:nvSpPr>
          <p:spPr bwMode="auto">
            <a:xfrm>
              <a:off x="2031209"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rgbClr val="0070C0"/>
            </a:solidFill>
            <a:ln>
              <a:noFill/>
            </a:ln>
          </p:spPr>
          <p:txBody>
            <a:bodyPr vert="horz" wrap="square" lIns="34290" tIns="17145" rIns="34290" bIns="17145" numCol="1" anchor="t" anchorCtr="0" compatLnSpc="1"/>
            <a:lstStyle/>
            <a:p>
              <a:endParaRPr lang="id-ID" sz="675">
                <a:cs typeface="+mn-ea"/>
                <a:sym typeface="+mn-lt"/>
              </a:endParaRPr>
            </a:p>
          </p:txBody>
        </p:sp>
        <p:sp>
          <p:nvSpPr>
            <p:cNvPr id="7" name="Freeform 6"/>
            <p:cNvSpPr/>
            <p:nvPr/>
          </p:nvSpPr>
          <p:spPr bwMode="auto">
            <a:xfrm>
              <a:off x="2955134"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1">
                <a:lumMod val="75000"/>
              </a:schemeClr>
            </a:solidFill>
            <a:ln>
              <a:noFill/>
            </a:ln>
          </p:spPr>
          <p:txBody>
            <a:bodyPr vert="horz" wrap="square" lIns="34290" tIns="17145" rIns="34290" bIns="17145" numCol="1" anchor="t" anchorCtr="0" compatLnSpc="1"/>
            <a:lstStyle/>
            <a:p>
              <a:endParaRPr lang="id-ID" sz="675">
                <a:cs typeface="+mn-ea"/>
                <a:sym typeface="+mn-lt"/>
              </a:endParaRPr>
            </a:p>
          </p:txBody>
        </p:sp>
        <p:grpSp>
          <p:nvGrpSpPr>
            <p:cNvPr id="8" name="Group 77"/>
            <p:cNvGrpSpPr/>
            <p:nvPr/>
          </p:nvGrpSpPr>
          <p:grpSpPr>
            <a:xfrm>
              <a:off x="2307434" y="3958064"/>
              <a:ext cx="1296987" cy="1885951"/>
              <a:chOff x="4360863" y="3244850"/>
              <a:chExt cx="1296987" cy="1885951"/>
            </a:xfrm>
            <a:solidFill>
              <a:srgbClr val="FFFFFF">
                <a:alpha val="10000"/>
              </a:srgbClr>
            </a:solidFill>
          </p:grpSpPr>
          <p:sp>
            <p:nvSpPr>
              <p:cNvPr id="9" name="Freeform 7"/>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id-ID" sz="675">
                  <a:cs typeface="+mn-ea"/>
                  <a:sym typeface="+mn-lt"/>
                </a:endParaRPr>
              </a:p>
            </p:txBody>
          </p:sp>
          <p:sp>
            <p:nvSpPr>
              <p:cNvPr id="10" name="Freeform 8"/>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id-ID" sz="675">
                  <a:cs typeface="+mn-ea"/>
                  <a:sym typeface="+mn-lt"/>
                </a:endParaRPr>
              </a:p>
            </p:txBody>
          </p:sp>
          <p:sp>
            <p:nvSpPr>
              <p:cNvPr id="11" name="Freeform 9"/>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id-ID" sz="675">
                  <a:cs typeface="+mn-ea"/>
                  <a:sym typeface="+mn-lt"/>
                </a:endParaRPr>
              </a:p>
            </p:txBody>
          </p:sp>
          <p:sp>
            <p:nvSpPr>
              <p:cNvPr id="12" name="Freeform 10"/>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id-ID" sz="675">
                  <a:cs typeface="+mn-ea"/>
                  <a:sym typeface="+mn-lt"/>
                </a:endParaRPr>
              </a:p>
            </p:txBody>
          </p:sp>
          <p:sp>
            <p:nvSpPr>
              <p:cNvPr id="13" name="Freeform 11"/>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id-ID" sz="675">
                  <a:cs typeface="+mn-ea"/>
                  <a:sym typeface="+mn-lt"/>
                </a:endParaRPr>
              </a:p>
            </p:txBody>
          </p:sp>
          <p:sp>
            <p:nvSpPr>
              <p:cNvPr id="14" name="Freeform 12"/>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id-ID" sz="675">
                  <a:cs typeface="+mn-ea"/>
                  <a:sym typeface="+mn-lt"/>
                </a:endParaRPr>
              </a:p>
            </p:txBody>
          </p:sp>
        </p:grpSp>
      </p:grpSp>
      <p:sp>
        <p:nvSpPr>
          <p:cNvPr id="15" name="Freeform 1"/>
          <p:cNvSpPr>
            <a:spLocks noChangeArrowheads="1"/>
          </p:cNvSpPr>
          <p:nvPr/>
        </p:nvSpPr>
        <p:spPr bwMode="auto">
          <a:xfrm>
            <a:off x="1235270" y="2810937"/>
            <a:ext cx="865482" cy="810992"/>
          </a:xfrm>
          <a:custGeom>
            <a:avLst/>
            <a:gdLst>
              <a:gd name="T0" fmla="*/ 4511 w 4512"/>
              <a:gd name="T1" fmla="*/ 0 h 4510"/>
              <a:gd name="T2" fmla="*/ 4511 w 4512"/>
              <a:gd name="T3" fmla="*/ 0 h 4510"/>
              <a:gd name="T4" fmla="*/ 4021 w 4512"/>
              <a:gd name="T5" fmla="*/ 0 h 4510"/>
              <a:gd name="T6" fmla="*/ 4021 w 4512"/>
              <a:gd name="T7" fmla="*/ 0 h 4510"/>
              <a:gd name="T8" fmla="*/ 851 w 4512"/>
              <a:gd name="T9" fmla="*/ 0 h 4510"/>
              <a:gd name="T10" fmla="*/ 799 w 4512"/>
              <a:gd name="T11" fmla="*/ 0 h 4510"/>
              <a:gd name="T12" fmla="*/ 774 w 4512"/>
              <a:gd name="T13" fmla="*/ 0 h 4510"/>
              <a:gd name="T14" fmla="*/ 774 w 4512"/>
              <a:gd name="T15" fmla="*/ 0 h 4510"/>
              <a:gd name="T16" fmla="*/ 0 w 4512"/>
              <a:gd name="T17" fmla="*/ 747 h 4510"/>
              <a:gd name="T18" fmla="*/ 0 w 4512"/>
              <a:gd name="T19" fmla="*/ 747 h 4510"/>
              <a:gd name="T20" fmla="*/ 0 w 4512"/>
              <a:gd name="T21" fmla="*/ 4509 h 4510"/>
              <a:gd name="T22" fmla="*/ 490 w 4512"/>
              <a:gd name="T23" fmla="*/ 4509 h 4510"/>
              <a:gd name="T24" fmla="*/ 490 w 4512"/>
              <a:gd name="T25" fmla="*/ 4509 h 4510"/>
              <a:gd name="T26" fmla="*/ 3660 w 4512"/>
              <a:gd name="T27" fmla="*/ 4509 h 4510"/>
              <a:gd name="T28" fmla="*/ 3738 w 4512"/>
              <a:gd name="T29" fmla="*/ 4509 h 4510"/>
              <a:gd name="T30" fmla="*/ 3789 w 4512"/>
              <a:gd name="T31" fmla="*/ 4509 h 4510"/>
              <a:gd name="T32" fmla="*/ 3789 w 4512"/>
              <a:gd name="T33" fmla="*/ 4509 h 4510"/>
              <a:gd name="T34" fmla="*/ 4511 w 4512"/>
              <a:gd name="T35" fmla="*/ 3788 h 4510"/>
              <a:gd name="T36" fmla="*/ 4511 w 4512"/>
              <a:gd name="T37" fmla="*/ 3788 h 4510"/>
              <a:gd name="T38" fmla="*/ 4511 w 4512"/>
              <a:gd name="T39" fmla="*/ 0 h 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2" h="4510">
                <a:moveTo>
                  <a:pt x="4511" y="0"/>
                </a:moveTo>
                <a:lnTo>
                  <a:pt x="4511" y="0"/>
                </a:lnTo>
                <a:cubicBezTo>
                  <a:pt x="4021" y="0"/>
                  <a:pt x="4021" y="0"/>
                  <a:pt x="4021" y="0"/>
                </a:cubicBezTo>
                <a:lnTo>
                  <a:pt x="4021" y="0"/>
                </a:lnTo>
                <a:cubicBezTo>
                  <a:pt x="851" y="0"/>
                  <a:pt x="851" y="0"/>
                  <a:pt x="851" y="0"/>
                </a:cubicBezTo>
                <a:cubicBezTo>
                  <a:pt x="825" y="0"/>
                  <a:pt x="825" y="0"/>
                  <a:pt x="799" y="0"/>
                </a:cubicBezTo>
                <a:cubicBezTo>
                  <a:pt x="774" y="0"/>
                  <a:pt x="774" y="0"/>
                  <a:pt x="774" y="0"/>
                </a:cubicBezTo>
                <a:lnTo>
                  <a:pt x="774" y="0"/>
                </a:lnTo>
                <a:cubicBezTo>
                  <a:pt x="361" y="26"/>
                  <a:pt x="52" y="361"/>
                  <a:pt x="0" y="747"/>
                </a:cubicBezTo>
                <a:lnTo>
                  <a:pt x="0" y="747"/>
                </a:lnTo>
                <a:cubicBezTo>
                  <a:pt x="0" y="4509"/>
                  <a:pt x="0" y="4509"/>
                  <a:pt x="0" y="4509"/>
                </a:cubicBezTo>
                <a:cubicBezTo>
                  <a:pt x="490" y="4509"/>
                  <a:pt x="490" y="4509"/>
                  <a:pt x="490" y="4509"/>
                </a:cubicBezTo>
                <a:lnTo>
                  <a:pt x="490" y="4509"/>
                </a:lnTo>
                <a:cubicBezTo>
                  <a:pt x="3660" y="4509"/>
                  <a:pt x="3660" y="4509"/>
                  <a:pt x="3660" y="4509"/>
                </a:cubicBezTo>
                <a:cubicBezTo>
                  <a:pt x="3686" y="4509"/>
                  <a:pt x="3712" y="4509"/>
                  <a:pt x="3738" y="4509"/>
                </a:cubicBezTo>
                <a:cubicBezTo>
                  <a:pt x="3789" y="4509"/>
                  <a:pt x="3789" y="4509"/>
                  <a:pt x="3789" y="4509"/>
                </a:cubicBezTo>
                <a:lnTo>
                  <a:pt x="3789" y="4509"/>
                </a:lnTo>
                <a:cubicBezTo>
                  <a:pt x="4150" y="4457"/>
                  <a:pt x="4460" y="4174"/>
                  <a:pt x="4511" y="3788"/>
                </a:cubicBezTo>
                <a:lnTo>
                  <a:pt x="4511" y="3788"/>
                </a:lnTo>
                <a:lnTo>
                  <a:pt x="4511" y="0"/>
                </a:lnTo>
              </a:path>
            </a:pathLst>
          </a:custGeom>
          <a:solidFill>
            <a:srgbClr val="0070C0"/>
          </a:solidFill>
          <a:ln>
            <a:noFill/>
          </a:ln>
          <a:effectLst/>
        </p:spPr>
        <p:txBody>
          <a:bodyPr wrap="none" lIns="45719" tIns="22859" rIns="45719" bIns="22859" anchor="ctr"/>
          <a:lstStyle/>
          <a:p>
            <a:endParaRPr lang="en-US" sz="675">
              <a:cs typeface="+mn-ea"/>
              <a:sym typeface="+mn-lt"/>
            </a:endParaRPr>
          </a:p>
        </p:txBody>
      </p:sp>
      <p:grpSp>
        <p:nvGrpSpPr>
          <p:cNvPr id="16" name="Group 62"/>
          <p:cNvGrpSpPr/>
          <p:nvPr/>
        </p:nvGrpSpPr>
        <p:grpSpPr>
          <a:xfrm>
            <a:off x="2543083" y="1093317"/>
            <a:ext cx="1173326" cy="3534300"/>
            <a:chOff x="3602834" y="3465939"/>
            <a:chExt cx="1849437" cy="5625746"/>
          </a:xfrm>
        </p:grpSpPr>
        <p:sp>
          <p:nvSpPr>
            <p:cNvPr id="17" name="Freeform 6"/>
            <p:cNvSpPr/>
            <p:nvPr/>
          </p:nvSpPr>
          <p:spPr bwMode="auto">
            <a:xfrm>
              <a:off x="4526759"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2">
                <a:lumMod val="75000"/>
              </a:schemeClr>
            </a:solidFill>
            <a:ln>
              <a:noFill/>
            </a:ln>
          </p:spPr>
          <p:txBody>
            <a:bodyPr vert="horz" wrap="square" lIns="34290" tIns="17145" rIns="34290" bIns="17145" numCol="1" anchor="t" anchorCtr="0" compatLnSpc="1"/>
            <a:lstStyle/>
            <a:p>
              <a:endParaRPr lang="id-ID" sz="675">
                <a:cs typeface="+mn-ea"/>
                <a:sym typeface="+mn-lt"/>
              </a:endParaRPr>
            </a:p>
          </p:txBody>
        </p:sp>
        <p:sp>
          <p:nvSpPr>
            <p:cNvPr id="18" name="Freeform 17"/>
            <p:cNvSpPr/>
            <p:nvPr/>
          </p:nvSpPr>
          <p:spPr bwMode="auto">
            <a:xfrm>
              <a:off x="4456115" y="6007527"/>
              <a:ext cx="141288" cy="3084158"/>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2">
                <a:lumMod val="75000"/>
              </a:schemeClr>
            </a:solidFill>
            <a:ln>
              <a:noFill/>
            </a:ln>
          </p:spPr>
          <p:txBody>
            <a:bodyPr vert="horz" wrap="square" lIns="34290" tIns="17145" rIns="34290" bIns="17145" numCol="1" anchor="t" anchorCtr="0" compatLnSpc="1"/>
            <a:lstStyle/>
            <a:p>
              <a:endParaRPr lang="id-ID" sz="675">
                <a:cs typeface="+mn-ea"/>
                <a:sym typeface="+mn-lt"/>
              </a:endParaRPr>
            </a:p>
          </p:txBody>
        </p:sp>
        <p:sp>
          <p:nvSpPr>
            <p:cNvPr id="19" name="Freeform 5"/>
            <p:cNvSpPr/>
            <p:nvPr/>
          </p:nvSpPr>
          <p:spPr bwMode="auto">
            <a:xfrm>
              <a:off x="3602834"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2"/>
            </a:solidFill>
            <a:ln>
              <a:noFill/>
            </a:ln>
          </p:spPr>
          <p:txBody>
            <a:bodyPr vert="horz" wrap="square" lIns="34290" tIns="17145" rIns="34290" bIns="17145" numCol="1" anchor="t" anchorCtr="0" compatLnSpc="1"/>
            <a:lstStyle/>
            <a:p>
              <a:endParaRPr lang="id-ID" sz="675">
                <a:cs typeface="+mn-ea"/>
                <a:sym typeface="+mn-lt"/>
              </a:endParaRPr>
            </a:p>
          </p:txBody>
        </p:sp>
        <p:grpSp>
          <p:nvGrpSpPr>
            <p:cNvPr id="20" name="Group 66"/>
            <p:cNvGrpSpPr/>
            <p:nvPr/>
          </p:nvGrpSpPr>
          <p:grpSpPr>
            <a:xfrm>
              <a:off x="3879059" y="3958064"/>
              <a:ext cx="1296987" cy="1885951"/>
              <a:chOff x="4360863" y="3244850"/>
              <a:chExt cx="1296987" cy="1885951"/>
            </a:xfrm>
            <a:solidFill>
              <a:srgbClr val="FFFFFF">
                <a:alpha val="10000"/>
              </a:srgbClr>
            </a:solidFill>
          </p:grpSpPr>
          <p:sp>
            <p:nvSpPr>
              <p:cNvPr id="21" name="Freeform 7"/>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id-ID" sz="675">
                  <a:cs typeface="+mn-ea"/>
                  <a:sym typeface="+mn-lt"/>
                </a:endParaRPr>
              </a:p>
            </p:txBody>
          </p:sp>
          <p:sp>
            <p:nvSpPr>
              <p:cNvPr id="22" name="Freeform 8"/>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id-ID" sz="675">
                  <a:cs typeface="+mn-ea"/>
                  <a:sym typeface="+mn-lt"/>
                </a:endParaRPr>
              </a:p>
            </p:txBody>
          </p:sp>
          <p:sp>
            <p:nvSpPr>
              <p:cNvPr id="23" name="Freeform 9"/>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id-ID" sz="675">
                  <a:cs typeface="+mn-ea"/>
                  <a:sym typeface="+mn-lt"/>
                </a:endParaRPr>
              </a:p>
            </p:txBody>
          </p:sp>
          <p:sp>
            <p:nvSpPr>
              <p:cNvPr id="24" name="Freeform 10"/>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id-ID" sz="675">
                  <a:cs typeface="+mn-ea"/>
                  <a:sym typeface="+mn-lt"/>
                </a:endParaRPr>
              </a:p>
            </p:txBody>
          </p:sp>
          <p:sp>
            <p:nvSpPr>
              <p:cNvPr id="25" name="Freeform 11"/>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id-ID" sz="675">
                  <a:cs typeface="+mn-ea"/>
                  <a:sym typeface="+mn-lt"/>
                </a:endParaRPr>
              </a:p>
            </p:txBody>
          </p:sp>
          <p:sp>
            <p:nvSpPr>
              <p:cNvPr id="26" name="Freeform 12"/>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id-ID" sz="675">
                  <a:cs typeface="+mn-ea"/>
                  <a:sym typeface="+mn-lt"/>
                </a:endParaRPr>
              </a:p>
            </p:txBody>
          </p:sp>
        </p:grpSp>
      </p:grpSp>
      <p:grpSp>
        <p:nvGrpSpPr>
          <p:cNvPr id="27" name="Group 51"/>
          <p:cNvGrpSpPr/>
          <p:nvPr/>
        </p:nvGrpSpPr>
        <p:grpSpPr>
          <a:xfrm>
            <a:off x="4572141" y="1093317"/>
            <a:ext cx="1173326" cy="3534300"/>
            <a:chOff x="5171283" y="3465939"/>
            <a:chExt cx="1849437" cy="5510292"/>
          </a:xfrm>
        </p:grpSpPr>
        <p:sp>
          <p:nvSpPr>
            <p:cNvPr id="28" name="Freeform 17"/>
            <p:cNvSpPr/>
            <p:nvPr/>
          </p:nvSpPr>
          <p:spPr bwMode="auto">
            <a:xfrm>
              <a:off x="6024564" y="6007527"/>
              <a:ext cx="141288" cy="2968704"/>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3">
                <a:lumMod val="75000"/>
              </a:schemeClr>
            </a:solidFill>
            <a:ln>
              <a:noFill/>
            </a:ln>
          </p:spPr>
          <p:txBody>
            <a:bodyPr vert="horz" wrap="square" lIns="34290" tIns="17145" rIns="34290" bIns="17145" numCol="1" anchor="t" anchorCtr="0" compatLnSpc="1"/>
            <a:lstStyle/>
            <a:p>
              <a:endParaRPr lang="id-ID" sz="675">
                <a:cs typeface="+mn-ea"/>
                <a:sym typeface="+mn-lt"/>
              </a:endParaRPr>
            </a:p>
          </p:txBody>
        </p:sp>
        <p:sp>
          <p:nvSpPr>
            <p:cNvPr id="29" name="Freeform 5"/>
            <p:cNvSpPr/>
            <p:nvPr/>
          </p:nvSpPr>
          <p:spPr bwMode="auto">
            <a:xfrm>
              <a:off x="5171283"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3"/>
            </a:solidFill>
            <a:ln>
              <a:noFill/>
            </a:ln>
          </p:spPr>
          <p:txBody>
            <a:bodyPr vert="horz" wrap="square" lIns="34290" tIns="17145" rIns="34290" bIns="17145" numCol="1" anchor="t" anchorCtr="0" compatLnSpc="1"/>
            <a:lstStyle/>
            <a:p>
              <a:endParaRPr lang="id-ID" sz="675">
                <a:cs typeface="+mn-ea"/>
                <a:sym typeface="+mn-lt"/>
              </a:endParaRPr>
            </a:p>
          </p:txBody>
        </p:sp>
        <p:sp>
          <p:nvSpPr>
            <p:cNvPr id="30" name="Freeform 6"/>
            <p:cNvSpPr/>
            <p:nvPr/>
          </p:nvSpPr>
          <p:spPr bwMode="auto">
            <a:xfrm>
              <a:off x="6095208"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3">
                <a:lumMod val="75000"/>
              </a:schemeClr>
            </a:solidFill>
            <a:ln>
              <a:noFill/>
            </a:ln>
          </p:spPr>
          <p:txBody>
            <a:bodyPr vert="horz" wrap="square" lIns="34290" tIns="17145" rIns="34290" bIns="17145" numCol="1" anchor="t" anchorCtr="0" compatLnSpc="1"/>
            <a:lstStyle/>
            <a:p>
              <a:endParaRPr lang="id-ID" sz="675">
                <a:cs typeface="+mn-ea"/>
                <a:sym typeface="+mn-lt"/>
              </a:endParaRPr>
            </a:p>
          </p:txBody>
        </p:sp>
        <p:grpSp>
          <p:nvGrpSpPr>
            <p:cNvPr id="31" name="Group 55"/>
            <p:cNvGrpSpPr/>
            <p:nvPr/>
          </p:nvGrpSpPr>
          <p:grpSpPr>
            <a:xfrm>
              <a:off x="5447508" y="3958064"/>
              <a:ext cx="1296987" cy="1885951"/>
              <a:chOff x="4360863" y="3244850"/>
              <a:chExt cx="1296987" cy="1885951"/>
            </a:xfrm>
            <a:solidFill>
              <a:srgbClr val="FFFFFF">
                <a:alpha val="10000"/>
              </a:srgbClr>
            </a:solidFill>
          </p:grpSpPr>
          <p:sp>
            <p:nvSpPr>
              <p:cNvPr id="32" name="Freeform 7"/>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id-ID" sz="675">
                  <a:cs typeface="+mn-ea"/>
                  <a:sym typeface="+mn-lt"/>
                </a:endParaRPr>
              </a:p>
            </p:txBody>
          </p:sp>
          <p:sp>
            <p:nvSpPr>
              <p:cNvPr id="33" name="Freeform 8"/>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id-ID" sz="675">
                  <a:cs typeface="+mn-ea"/>
                  <a:sym typeface="+mn-lt"/>
                </a:endParaRPr>
              </a:p>
            </p:txBody>
          </p:sp>
          <p:sp>
            <p:nvSpPr>
              <p:cNvPr id="34" name="Freeform 9"/>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id-ID" sz="675">
                  <a:cs typeface="+mn-ea"/>
                  <a:sym typeface="+mn-lt"/>
                </a:endParaRPr>
              </a:p>
            </p:txBody>
          </p:sp>
          <p:sp>
            <p:nvSpPr>
              <p:cNvPr id="35" name="Freeform 10"/>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id-ID" sz="675">
                  <a:cs typeface="+mn-ea"/>
                  <a:sym typeface="+mn-lt"/>
                </a:endParaRPr>
              </a:p>
            </p:txBody>
          </p:sp>
          <p:sp>
            <p:nvSpPr>
              <p:cNvPr id="36" name="Freeform 11"/>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id-ID" sz="675">
                  <a:cs typeface="+mn-ea"/>
                  <a:sym typeface="+mn-lt"/>
                </a:endParaRPr>
              </a:p>
            </p:txBody>
          </p:sp>
          <p:sp>
            <p:nvSpPr>
              <p:cNvPr id="37" name="Freeform 12"/>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id-ID" sz="675">
                  <a:cs typeface="+mn-ea"/>
                  <a:sym typeface="+mn-lt"/>
                </a:endParaRPr>
              </a:p>
            </p:txBody>
          </p:sp>
        </p:grpSp>
      </p:grpSp>
      <p:grpSp>
        <p:nvGrpSpPr>
          <p:cNvPr id="38" name="Group 40"/>
          <p:cNvGrpSpPr/>
          <p:nvPr/>
        </p:nvGrpSpPr>
        <p:grpSpPr>
          <a:xfrm>
            <a:off x="6588111" y="1093317"/>
            <a:ext cx="1173326" cy="3534300"/>
            <a:chOff x="6738144" y="3465939"/>
            <a:chExt cx="1849437" cy="5510292"/>
          </a:xfrm>
        </p:grpSpPr>
        <p:sp>
          <p:nvSpPr>
            <p:cNvPr id="39" name="Freeform 17"/>
            <p:cNvSpPr/>
            <p:nvPr/>
          </p:nvSpPr>
          <p:spPr bwMode="auto">
            <a:xfrm>
              <a:off x="7591425" y="6007527"/>
              <a:ext cx="141288" cy="2968704"/>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4">
                <a:lumMod val="75000"/>
              </a:schemeClr>
            </a:solidFill>
            <a:ln>
              <a:noFill/>
            </a:ln>
          </p:spPr>
          <p:txBody>
            <a:bodyPr vert="horz" wrap="square" lIns="34290" tIns="17145" rIns="34290" bIns="17145" numCol="1" anchor="t" anchorCtr="0" compatLnSpc="1"/>
            <a:lstStyle/>
            <a:p>
              <a:endParaRPr lang="id-ID" sz="675">
                <a:cs typeface="+mn-ea"/>
                <a:sym typeface="+mn-lt"/>
              </a:endParaRPr>
            </a:p>
          </p:txBody>
        </p:sp>
        <p:sp>
          <p:nvSpPr>
            <p:cNvPr id="40" name="Freeform 5"/>
            <p:cNvSpPr/>
            <p:nvPr/>
          </p:nvSpPr>
          <p:spPr bwMode="auto">
            <a:xfrm>
              <a:off x="6738144"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4"/>
            </a:solidFill>
            <a:ln>
              <a:noFill/>
            </a:ln>
          </p:spPr>
          <p:txBody>
            <a:bodyPr vert="horz" wrap="square" lIns="34290" tIns="17145" rIns="34290" bIns="17145" numCol="1" anchor="t" anchorCtr="0" compatLnSpc="1"/>
            <a:lstStyle/>
            <a:p>
              <a:endParaRPr lang="id-ID" sz="675">
                <a:cs typeface="+mn-ea"/>
                <a:sym typeface="+mn-lt"/>
              </a:endParaRPr>
            </a:p>
          </p:txBody>
        </p:sp>
        <p:sp>
          <p:nvSpPr>
            <p:cNvPr id="41" name="Freeform 6"/>
            <p:cNvSpPr/>
            <p:nvPr/>
          </p:nvSpPr>
          <p:spPr bwMode="auto">
            <a:xfrm>
              <a:off x="7662069"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4">
                <a:lumMod val="75000"/>
              </a:schemeClr>
            </a:solidFill>
            <a:ln>
              <a:noFill/>
            </a:ln>
          </p:spPr>
          <p:txBody>
            <a:bodyPr vert="horz" wrap="square" lIns="34290" tIns="17145" rIns="34290" bIns="17145" numCol="1" anchor="t" anchorCtr="0" compatLnSpc="1"/>
            <a:lstStyle/>
            <a:p>
              <a:endParaRPr lang="id-ID" sz="675">
                <a:cs typeface="+mn-ea"/>
                <a:sym typeface="+mn-lt"/>
              </a:endParaRPr>
            </a:p>
          </p:txBody>
        </p:sp>
        <p:grpSp>
          <p:nvGrpSpPr>
            <p:cNvPr id="42" name="Group 44"/>
            <p:cNvGrpSpPr/>
            <p:nvPr/>
          </p:nvGrpSpPr>
          <p:grpSpPr>
            <a:xfrm>
              <a:off x="7014369" y="3958064"/>
              <a:ext cx="1296987" cy="1885951"/>
              <a:chOff x="4360863" y="3244850"/>
              <a:chExt cx="1296987" cy="1885951"/>
            </a:xfrm>
            <a:solidFill>
              <a:srgbClr val="FFFFFF">
                <a:alpha val="10000"/>
              </a:srgbClr>
            </a:solidFill>
          </p:grpSpPr>
          <p:sp>
            <p:nvSpPr>
              <p:cNvPr id="43" name="Freeform 7"/>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id-ID" sz="675">
                  <a:cs typeface="+mn-ea"/>
                  <a:sym typeface="+mn-lt"/>
                </a:endParaRPr>
              </a:p>
            </p:txBody>
          </p:sp>
          <p:sp>
            <p:nvSpPr>
              <p:cNvPr id="44" name="Freeform 8"/>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id-ID" sz="675">
                  <a:cs typeface="+mn-ea"/>
                  <a:sym typeface="+mn-lt"/>
                </a:endParaRPr>
              </a:p>
            </p:txBody>
          </p:sp>
          <p:sp>
            <p:nvSpPr>
              <p:cNvPr id="45" name="Freeform 9"/>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id-ID" sz="675">
                  <a:cs typeface="+mn-ea"/>
                  <a:sym typeface="+mn-lt"/>
                </a:endParaRPr>
              </a:p>
            </p:txBody>
          </p:sp>
          <p:sp>
            <p:nvSpPr>
              <p:cNvPr id="46" name="Freeform 10"/>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id-ID" sz="675">
                  <a:cs typeface="+mn-ea"/>
                  <a:sym typeface="+mn-lt"/>
                </a:endParaRPr>
              </a:p>
            </p:txBody>
          </p:sp>
          <p:sp>
            <p:nvSpPr>
              <p:cNvPr id="47" name="Freeform 11"/>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id-ID" sz="675">
                  <a:cs typeface="+mn-ea"/>
                  <a:sym typeface="+mn-lt"/>
                </a:endParaRPr>
              </a:p>
            </p:txBody>
          </p:sp>
          <p:sp>
            <p:nvSpPr>
              <p:cNvPr id="48" name="Freeform 12"/>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id-ID" sz="675">
                  <a:cs typeface="+mn-ea"/>
                  <a:sym typeface="+mn-lt"/>
                </a:endParaRPr>
              </a:p>
            </p:txBody>
          </p:sp>
        </p:grpSp>
      </p:grpSp>
      <p:sp>
        <p:nvSpPr>
          <p:cNvPr id="49" name="Freeform 1"/>
          <p:cNvSpPr>
            <a:spLocks noChangeArrowheads="1"/>
          </p:cNvSpPr>
          <p:nvPr/>
        </p:nvSpPr>
        <p:spPr bwMode="auto">
          <a:xfrm>
            <a:off x="3271745" y="2810937"/>
            <a:ext cx="865482" cy="810992"/>
          </a:xfrm>
          <a:custGeom>
            <a:avLst/>
            <a:gdLst>
              <a:gd name="T0" fmla="*/ 4511 w 4512"/>
              <a:gd name="T1" fmla="*/ 0 h 4510"/>
              <a:gd name="T2" fmla="*/ 4511 w 4512"/>
              <a:gd name="T3" fmla="*/ 0 h 4510"/>
              <a:gd name="T4" fmla="*/ 4021 w 4512"/>
              <a:gd name="T5" fmla="*/ 0 h 4510"/>
              <a:gd name="T6" fmla="*/ 4021 w 4512"/>
              <a:gd name="T7" fmla="*/ 0 h 4510"/>
              <a:gd name="T8" fmla="*/ 851 w 4512"/>
              <a:gd name="T9" fmla="*/ 0 h 4510"/>
              <a:gd name="T10" fmla="*/ 799 w 4512"/>
              <a:gd name="T11" fmla="*/ 0 h 4510"/>
              <a:gd name="T12" fmla="*/ 774 w 4512"/>
              <a:gd name="T13" fmla="*/ 0 h 4510"/>
              <a:gd name="T14" fmla="*/ 774 w 4512"/>
              <a:gd name="T15" fmla="*/ 0 h 4510"/>
              <a:gd name="T16" fmla="*/ 0 w 4512"/>
              <a:gd name="T17" fmla="*/ 747 h 4510"/>
              <a:gd name="T18" fmla="*/ 0 w 4512"/>
              <a:gd name="T19" fmla="*/ 747 h 4510"/>
              <a:gd name="T20" fmla="*/ 0 w 4512"/>
              <a:gd name="T21" fmla="*/ 4509 h 4510"/>
              <a:gd name="T22" fmla="*/ 490 w 4512"/>
              <a:gd name="T23" fmla="*/ 4509 h 4510"/>
              <a:gd name="T24" fmla="*/ 490 w 4512"/>
              <a:gd name="T25" fmla="*/ 4509 h 4510"/>
              <a:gd name="T26" fmla="*/ 3660 w 4512"/>
              <a:gd name="T27" fmla="*/ 4509 h 4510"/>
              <a:gd name="T28" fmla="*/ 3738 w 4512"/>
              <a:gd name="T29" fmla="*/ 4509 h 4510"/>
              <a:gd name="T30" fmla="*/ 3789 w 4512"/>
              <a:gd name="T31" fmla="*/ 4509 h 4510"/>
              <a:gd name="T32" fmla="*/ 3789 w 4512"/>
              <a:gd name="T33" fmla="*/ 4509 h 4510"/>
              <a:gd name="T34" fmla="*/ 4511 w 4512"/>
              <a:gd name="T35" fmla="*/ 3788 h 4510"/>
              <a:gd name="T36" fmla="*/ 4511 w 4512"/>
              <a:gd name="T37" fmla="*/ 3788 h 4510"/>
              <a:gd name="T38" fmla="*/ 4511 w 4512"/>
              <a:gd name="T39" fmla="*/ 0 h 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2" h="4510">
                <a:moveTo>
                  <a:pt x="4511" y="0"/>
                </a:moveTo>
                <a:lnTo>
                  <a:pt x="4511" y="0"/>
                </a:lnTo>
                <a:cubicBezTo>
                  <a:pt x="4021" y="0"/>
                  <a:pt x="4021" y="0"/>
                  <a:pt x="4021" y="0"/>
                </a:cubicBezTo>
                <a:lnTo>
                  <a:pt x="4021" y="0"/>
                </a:lnTo>
                <a:cubicBezTo>
                  <a:pt x="851" y="0"/>
                  <a:pt x="851" y="0"/>
                  <a:pt x="851" y="0"/>
                </a:cubicBezTo>
                <a:cubicBezTo>
                  <a:pt x="825" y="0"/>
                  <a:pt x="825" y="0"/>
                  <a:pt x="799" y="0"/>
                </a:cubicBezTo>
                <a:cubicBezTo>
                  <a:pt x="774" y="0"/>
                  <a:pt x="774" y="0"/>
                  <a:pt x="774" y="0"/>
                </a:cubicBezTo>
                <a:lnTo>
                  <a:pt x="774" y="0"/>
                </a:lnTo>
                <a:cubicBezTo>
                  <a:pt x="361" y="26"/>
                  <a:pt x="52" y="361"/>
                  <a:pt x="0" y="747"/>
                </a:cubicBezTo>
                <a:lnTo>
                  <a:pt x="0" y="747"/>
                </a:lnTo>
                <a:cubicBezTo>
                  <a:pt x="0" y="4509"/>
                  <a:pt x="0" y="4509"/>
                  <a:pt x="0" y="4509"/>
                </a:cubicBezTo>
                <a:cubicBezTo>
                  <a:pt x="490" y="4509"/>
                  <a:pt x="490" y="4509"/>
                  <a:pt x="490" y="4509"/>
                </a:cubicBezTo>
                <a:lnTo>
                  <a:pt x="490" y="4509"/>
                </a:lnTo>
                <a:cubicBezTo>
                  <a:pt x="3660" y="4509"/>
                  <a:pt x="3660" y="4509"/>
                  <a:pt x="3660" y="4509"/>
                </a:cubicBezTo>
                <a:cubicBezTo>
                  <a:pt x="3686" y="4509"/>
                  <a:pt x="3712" y="4509"/>
                  <a:pt x="3738" y="4509"/>
                </a:cubicBezTo>
                <a:cubicBezTo>
                  <a:pt x="3789" y="4509"/>
                  <a:pt x="3789" y="4509"/>
                  <a:pt x="3789" y="4509"/>
                </a:cubicBezTo>
                <a:lnTo>
                  <a:pt x="3789" y="4509"/>
                </a:lnTo>
                <a:cubicBezTo>
                  <a:pt x="4150" y="4457"/>
                  <a:pt x="4460" y="4174"/>
                  <a:pt x="4511" y="3788"/>
                </a:cubicBezTo>
                <a:lnTo>
                  <a:pt x="4511" y="3788"/>
                </a:lnTo>
                <a:lnTo>
                  <a:pt x="4511" y="0"/>
                </a:lnTo>
              </a:path>
            </a:pathLst>
          </a:custGeom>
          <a:solidFill>
            <a:schemeClr val="accent2"/>
          </a:solidFill>
          <a:ln>
            <a:noFill/>
          </a:ln>
          <a:effectLst/>
        </p:spPr>
        <p:txBody>
          <a:bodyPr wrap="none" lIns="45719" tIns="22859" rIns="45719" bIns="22859" anchor="ctr"/>
          <a:lstStyle/>
          <a:p>
            <a:endParaRPr lang="en-US" sz="675">
              <a:cs typeface="+mn-ea"/>
              <a:sym typeface="+mn-lt"/>
            </a:endParaRPr>
          </a:p>
        </p:txBody>
      </p:sp>
      <p:sp>
        <p:nvSpPr>
          <p:cNvPr id="50" name="Freeform 1"/>
          <p:cNvSpPr>
            <a:spLocks noChangeArrowheads="1"/>
          </p:cNvSpPr>
          <p:nvPr/>
        </p:nvSpPr>
        <p:spPr bwMode="auto">
          <a:xfrm>
            <a:off x="5300803" y="2810937"/>
            <a:ext cx="865482" cy="810992"/>
          </a:xfrm>
          <a:custGeom>
            <a:avLst/>
            <a:gdLst>
              <a:gd name="T0" fmla="*/ 4511 w 4512"/>
              <a:gd name="T1" fmla="*/ 0 h 4510"/>
              <a:gd name="T2" fmla="*/ 4511 w 4512"/>
              <a:gd name="T3" fmla="*/ 0 h 4510"/>
              <a:gd name="T4" fmla="*/ 4021 w 4512"/>
              <a:gd name="T5" fmla="*/ 0 h 4510"/>
              <a:gd name="T6" fmla="*/ 4021 w 4512"/>
              <a:gd name="T7" fmla="*/ 0 h 4510"/>
              <a:gd name="T8" fmla="*/ 851 w 4512"/>
              <a:gd name="T9" fmla="*/ 0 h 4510"/>
              <a:gd name="T10" fmla="*/ 799 w 4512"/>
              <a:gd name="T11" fmla="*/ 0 h 4510"/>
              <a:gd name="T12" fmla="*/ 774 w 4512"/>
              <a:gd name="T13" fmla="*/ 0 h 4510"/>
              <a:gd name="T14" fmla="*/ 774 w 4512"/>
              <a:gd name="T15" fmla="*/ 0 h 4510"/>
              <a:gd name="T16" fmla="*/ 0 w 4512"/>
              <a:gd name="T17" fmla="*/ 747 h 4510"/>
              <a:gd name="T18" fmla="*/ 0 w 4512"/>
              <a:gd name="T19" fmla="*/ 747 h 4510"/>
              <a:gd name="T20" fmla="*/ 0 w 4512"/>
              <a:gd name="T21" fmla="*/ 4509 h 4510"/>
              <a:gd name="T22" fmla="*/ 490 w 4512"/>
              <a:gd name="T23" fmla="*/ 4509 h 4510"/>
              <a:gd name="T24" fmla="*/ 490 w 4512"/>
              <a:gd name="T25" fmla="*/ 4509 h 4510"/>
              <a:gd name="T26" fmla="*/ 3660 w 4512"/>
              <a:gd name="T27" fmla="*/ 4509 h 4510"/>
              <a:gd name="T28" fmla="*/ 3738 w 4512"/>
              <a:gd name="T29" fmla="*/ 4509 h 4510"/>
              <a:gd name="T30" fmla="*/ 3789 w 4512"/>
              <a:gd name="T31" fmla="*/ 4509 h 4510"/>
              <a:gd name="T32" fmla="*/ 3789 w 4512"/>
              <a:gd name="T33" fmla="*/ 4509 h 4510"/>
              <a:gd name="T34" fmla="*/ 4511 w 4512"/>
              <a:gd name="T35" fmla="*/ 3788 h 4510"/>
              <a:gd name="T36" fmla="*/ 4511 w 4512"/>
              <a:gd name="T37" fmla="*/ 3788 h 4510"/>
              <a:gd name="T38" fmla="*/ 4511 w 4512"/>
              <a:gd name="T39" fmla="*/ 0 h 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2" h="4510">
                <a:moveTo>
                  <a:pt x="4511" y="0"/>
                </a:moveTo>
                <a:lnTo>
                  <a:pt x="4511" y="0"/>
                </a:lnTo>
                <a:cubicBezTo>
                  <a:pt x="4021" y="0"/>
                  <a:pt x="4021" y="0"/>
                  <a:pt x="4021" y="0"/>
                </a:cubicBezTo>
                <a:lnTo>
                  <a:pt x="4021" y="0"/>
                </a:lnTo>
                <a:cubicBezTo>
                  <a:pt x="851" y="0"/>
                  <a:pt x="851" y="0"/>
                  <a:pt x="851" y="0"/>
                </a:cubicBezTo>
                <a:cubicBezTo>
                  <a:pt x="825" y="0"/>
                  <a:pt x="825" y="0"/>
                  <a:pt x="799" y="0"/>
                </a:cubicBezTo>
                <a:cubicBezTo>
                  <a:pt x="774" y="0"/>
                  <a:pt x="774" y="0"/>
                  <a:pt x="774" y="0"/>
                </a:cubicBezTo>
                <a:lnTo>
                  <a:pt x="774" y="0"/>
                </a:lnTo>
                <a:cubicBezTo>
                  <a:pt x="361" y="26"/>
                  <a:pt x="52" y="361"/>
                  <a:pt x="0" y="747"/>
                </a:cubicBezTo>
                <a:lnTo>
                  <a:pt x="0" y="747"/>
                </a:lnTo>
                <a:cubicBezTo>
                  <a:pt x="0" y="4509"/>
                  <a:pt x="0" y="4509"/>
                  <a:pt x="0" y="4509"/>
                </a:cubicBezTo>
                <a:cubicBezTo>
                  <a:pt x="490" y="4509"/>
                  <a:pt x="490" y="4509"/>
                  <a:pt x="490" y="4509"/>
                </a:cubicBezTo>
                <a:lnTo>
                  <a:pt x="490" y="4509"/>
                </a:lnTo>
                <a:cubicBezTo>
                  <a:pt x="3660" y="4509"/>
                  <a:pt x="3660" y="4509"/>
                  <a:pt x="3660" y="4509"/>
                </a:cubicBezTo>
                <a:cubicBezTo>
                  <a:pt x="3686" y="4509"/>
                  <a:pt x="3712" y="4509"/>
                  <a:pt x="3738" y="4509"/>
                </a:cubicBezTo>
                <a:cubicBezTo>
                  <a:pt x="3789" y="4509"/>
                  <a:pt x="3789" y="4509"/>
                  <a:pt x="3789" y="4509"/>
                </a:cubicBezTo>
                <a:lnTo>
                  <a:pt x="3789" y="4509"/>
                </a:lnTo>
                <a:cubicBezTo>
                  <a:pt x="4150" y="4457"/>
                  <a:pt x="4460" y="4174"/>
                  <a:pt x="4511" y="3788"/>
                </a:cubicBezTo>
                <a:lnTo>
                  <a:pt x="4511" y="3788"/>
                </a:lnTo>
                <a:lnTo>
                  <a:pt x="4511" y="0"/>
                </a:lnTo>
              </a:path>
            </a:pathLst>
          </a:custGeom>
          <a:solidFill>
            <a:schemeClr val="accent3"/>
          </a:solidFill>
          <a:ln>
            <a:noFill/>
          </a:ln>
          <a:effectLst/>
        </p:spPr>
        <p:txBody>
          <a:bodyPr wrap="none" lIns="45719" tIns="22859" rIns="45719" bIns="22859" anchor="ctr"/>
          <a:lstStyle/>
          <a:p>
            <a:endParaRPr lang="en-US" sz="675">
              <a:cs typeface="+mn-ea"/>
              <a:sym typeface="+mn-lt"/>
            </a:endParaRPr>
          </a:p>
        </p:txBody>
      </p:sp>
      <p:sp>
        <p:nvSpPr>
          <p:cNvPr id="51" name="Freeform 1"/>
          <p:cNvSpPr>
            <a:spLocks noChangeArrowheads="1"/>
          </p:cNvSpPr>
          <p:nvPr/>
        </p:nvSpPr>
        <p:spPr bwMode="auto">
          <a:xfrm>
            <a:off x="7317208" y="2810937"/>
            <a:ext cx="865482" cy="810992"/>
          </a:xfrm>
          <a:custGeom>
            <a:avLst/>
            <a:gdLst>
              <a:gd name="T0" fmla="*/ 4511 w 4512"/>
              <a:gd name="T1" fmla="*/ 0 h 4510"/>
              <a:gd name="T2" fmla="*/ 4511 w 4512"/>
              <a:gd name="T3" fmla="*/ 0 h 4510"/>
              <a:gd name="T4" fmla="*/ 4021 w 4512"/>
              <a:gd name="T5" fmla="*/ 0 h 4510"/>
              <a:gd name="T6" fmla="*/ 4021 w 4512"/>
              <a:gd name="T7" fmla="*/ 0 h 4510"/>
              <a:gd name="T8" fmla="*/ 851 w 4512"/>
              <a:gd name="T9" fmla="*/ 0 h 4510"/>
              <a:gd name="T10" fmla="*/ 799 w 4512"/>
              <a:gd name="T11" fmla="*/ 0 h 4510"/>
              <a:gd name="T12" fmla="*/ 774 w 4512"/>
              <a:gd name="T13" fmla="*/ 0 h 4510"/>
              <a:gd name="T14" fmla="*/ 774 w 4512"/>
              <a:gd name="T15" fmla="*/ 0 h 4510"/>
              <a:gd name="T16" fmla="*/ 0 w 4512"/>
              <a:gd name="T17" fmla="*/ 747 h 4510"/>
              <a:gd name="T18" fmla="*/ 0 w 4512"/>
              <a:gd name="T19" fmla="*/ 747 h 4510"/>
              <a:gd name="T20" fmla="*/ 0 w 4512"/>
              <a:gd name="T21" fmla="*/ 4509 h 4510"/>
              <a:gd name="T22" fmla="*/ 490 w 4512"/>
              <a:gd name="T23" fmla="*/ 4509 h 4510"/>
              <a:gd name="T24" fmla="*/ 490 w 4512"/>
              <a:gd name="T25" fmla="*/ 4509 h 4510"/>
              <a:gd name="T26" fmla="*/ 3660 w 4512"/>
              <a:gd name="T27" fmla="*/ 4509 h 4510"/>
              <a:gd name="T28" fmla="*/ 3738 w 4512"/>
              <a:gd name="T29" fmla="*/ 4509 h 4510"/>
              <a:gd name="T30" fmla="*/ 3789 w 4512"/>
              <a:gd name="T31" fmla="*/ 4509 h 4510"/>
              <a:gd name="T32" fmla="*/ 3789 w 4512"/>
              <a:gd name="T33" fmla="*/ 4509 h 4510"/>
              <a:gd name="T34" fmla="*/ 4511 w 4512"/>
              <a:gd name="T35" fmla="*/ 3788 h 4510"/>
              <a:gd name="T36" fmla="*/ 4511 w 4512"/>
              <a:gd name="T37" fmla="*/ 3788 h 4510"/>
              <a:gd name="T38" fmla="*/ 4511 w 4512"/>
              <a:gd name="T39" fmla="*/ 0 h 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2" h="4510">
                <a:moveTo>
                  <a:pt x="4511" y="0"/>
                </a:moveTo>
                <a:lnTo>
                  <a:pt x="4511" y="0"/>
                </a:lnTo>
                <a:cubicBezTo>
                  <a:pt x="4021" y="0"/>
                  <a:pt x="4021" y="0"/>
                  <a:pt x="4021" y="0"/>
                </a:cubicBezTo>
                <a:lnTo>
                  <a:pt x="4021" y="0"/>
                </a:lnTo>
                <a:cubicBezTo>
                  <a:pt x="851" y="0"/>
                  <a:pt x="851" y="0"/>
                  <a:pt x="851" y="0"/>
                </a:cubicBezTo>
                <a:cubicBezTo>
                  <a:pt x="825" y="0"/>
                  <a:pt x="825" y="0"/>
                  <a:pt x="799" y="0"/>
                </a:cubicBezTo>
                <a:cubicBezTo>
                  <a:pt x="774" y="0"/>
                  <a:pt x="774" y="0"/>
                  <a:pt x="774" y="0"/>
                </a:cubicBezTo>
                <a:lnTo>
                  <a:pt x="774" y="0"/>
                </a:lnTo>
                <a:cubicBezTo>
                  <a:pt x="361" y="26"/>
                  <a:pt x="52" y="361"/>
                  <a:pt x="0" y="747"/>
                </a:cubicBezTo>
                <a:lnTo>
                  <a:pt x="0" y="747"/>
                </a:lnTo>
                <a:cubicBezTo>
                  <a:pt x="0" y="4509"/>
                  <a:pt x="0" y="4509"/>
                  <a:pt x="0" y="4509"/>
                </a:cubicBezTo>
                <a:cubicBezTo>
                  <a:pt x="490" y="4509"/>
                  <a:pt x="490" y="4509"/>
                  <a:pt x="490" y="4509"/>
                </a:cubicBezTo>
                <a:lnTo>
                  <a:pt x="490" y="4509"/>
                </a:lnTo>
                <a:cubicBezTo>
                  <a:pt x="3660" y="4509"/>
                  <a:pt x="3660" y="4509"/>
                  <a:pt x="3660" y="4509"/>
                </a:cubicBezTo>
                <a:cubicBezTo>
                  <a:pt x="3686" y="4509"/>
                  <a:pt x="3712" y="4509"/>
                  <a:pt x="3738" y="4509"/>
                </a:cubicBezTo>
                <a:cubicBezTo>
                  <a:pt x="3789" y="4509"/>
                  <a:pt x="3789" y="4509"/>
                  <a:pt x="3789" y="4509"/>
                </a:cubicBezTo>
                <a:lnTo>
                  <a:pt x="3789" y="4509"/>
                </a:lnTo>
                <a:cubicBezTo>
                  <a:pt x="4150" y="4457"/>
                  <a:pt x="4460" y="4174"/>
                  <a:pt x="4511" y="3788"/>
                </a:cubicBezTo>
                <a:lnTo>
                  <a:pt x="4511" y="3788"/>
                </a:lnTo>
                <a:lnTo>
                  <a:pt x="4511" y="0"/>
                </a:lnTo>
              </a:path>
            </a:pathLst>
          </a:custGeom>
          <a:solidFill>
            <a:schemeClr val="accent4"/>
          </a:solidFill>
          <a:ln>
            <a:noFill/>
          </a:ln>
          <a:effectLst/>
        </p:spPr>
        <p:txBody>
          <a:bodyPr wrap="none" lIns="45719" tIns="22859" rIns="45719" bIns="22859" anchor="ctr"/>
          <a:lstStyle/>
          <a:p>
            <a:endParaRPr lang="en-US" sz="675">
              <a:cs typeface="+mn-ea"/>
              <a:sym typeface="+mn-lt"/>
            </a:endParaRPr>
          </a:p>
        </p:txBody>
      </p:sp>
      <p:sp>
        <p:nvSpPr>
          <p:cNvPr id="52" name="文本框 51"/>
          <p:cNvSpPr txBox="1"/>
          <p:nvPr/>
        </p:nvSpPr>
        <p:spPr>
          <a:xfrm>
            <a:off x="1156892" y="3724653"/>
            <a:ext cx="1568578" cy="738664"/>
          </a:xfrm>
          <a:prstGeom prst="rect">
            <a:avLst/>
          </a:prstGeom>
          <a:noFill/>
        </p:spPr>
        <p:txBody>
          <a:bodyPr wrap="square" rtlCol="0">
            <a:spAutoFit/>
          </a:bodyPr>
          <a:lstStyle/>
          <a:p>
            <a:r>
              <a:rPr lang="zh-CN" altLang="en-US" sz="1050">
                <a:cs typeface="+mn-ea"/>
                <a:sym typeface="+mn-lt"/>
              </a:rPr>
              <a:t>在这里输入您的文字内容，或者将您的文字内容复制在这里，在这里输入您的文字内容</a:t>
            </a:r>
          </a:p>
        </p:txBody>
      </p:sp>
      <p:sp>
        <p:nvSpPr>
          <p:cNvPr id="53" name="文本框 52"/>
          <p:cNvSpPr txBox="1"/>
          <p:nvPr/>
        </p:nvSpPr>
        <p:spPr>
          <a:xfrm>
            <a:off x="3193094" y="3724653"/>
            <a:ext cx="1568578" cy="738664"/>
          </a:xfrm>
          <a:prstGeom prst="rect">
            <a:avLst/>
          </a:prstGeom>
          <a:noFill/>
        </p:spPr>
        <p:txBody>
          <a:bodyPr wrap="square" rtlCol="0">
            <a:spAutoFit/>
          </a:bodyPr>
          <a:lstStyle/>
          <a:p>
            <a:r>
              <a:rPr lang="zh-CN" altLang="en-US" sz="1050">
                <a:cs typeface="+mn-ea"/>
                <a:sym typeface="+mn-lt"/>
              </a:rPr>
              <a:t>在这里输入您的文字内容，或者将您的文字内容复制在这里，在这里输入您的文字内容</a:t>
            </a:r>
          </a:p>
        </p:txBody>
      </p:sp>
      <p:sp>
        <p:nvSpPr>
          <p:cNvPr id="54" name="文本框 53"/>
          <p:cNvSpPr txBox="1"/>
          <p:nvPr/>
        </p:nvSpPr>
        <p:spPr>
          <a:xfrm>
            <a:off x="5221220" y="3724653"/>
            <a:ext cx="1568578" cy="738664"/>
          </a:xfrm>
          <a:prstGeom prst="rect">
            <a:avLst/>
          </a:prstGeom>
          <a:noFill/>
        </p:spPr>
        <p:txBody>
          <a:bodyPr wrap="square" rtlCol="0">
            <a:spAutoFit/>
          </a:bodyPr>
          <a:lstStyle/>
          <a:p>
            <a:r>
              <a:rPr lang="zh-CN" altLang="en-US" sz="1050">
                <a:cs typeface="+mn-ea"/>
                <a:sym typeface="+mn-lt"/>
              </a:rPr>
              <a:t>在这里输入您的文字内容，或者将您的文字内容复制在这里，在这里输入您的文字内容</a:t>
            </a:r>
          </a:p>
        </p:txBody>
      </p:sp>
      <p:sp>
        <p:nvSpPr>
          <p:cNvPr id="55" name="文本框 54"/>
          <p:cNvSpPr txBox="1"/>
          <p:nvPr/>
        </p:nvSpPr>
        <p:spPr>
          <a:xfrm>
            <a:off x="7243097" y="3724653"/>
            <a:ext cx="1568578" cy="738664"/>
          </a:xfrm>
          <a:prstGeom prst="rect">
            <a:avLst/>
          </a:prstGeom>
          <a:noFill/>
        </p:spPr>
        <p:txBody>
          <a:bodyPr wrap="square" rtlCol="0">
            <a:spAutoFit/>
          </a:bodyPr>
          <a:lstStyle/>
          <a:p>
            <a:r>
              <a:rPr lang="zh-CN" altLang="en-US" sz="1050">
                <a:cs typeface="+mn-ea"/>
                <a:sym typeface="+mn-lt"/>
              </a:rPr>
              <a:t>在这里输入您的文字内容，或者将您的文字内容复制在这里，在这里输入您的文字内容</a:t>
            </a:r>
          </a:p>
        </p:txBody>
      </p:sp>
      <p:sp>
        <p:nvSpPr>
          <p:cNvPr id="56" name="文本框 55"/>
          <p:cNvSpPr txBox="1"/>
          <p:nvPr/>
        </p:nvSpPr>
        <p:spPr>
          <a:xfrm>
            <a:off x="1280843" y="2950975"/>
            <a:ext cx="774335" cy="553998"/>
          </a:xfrm>
          <a:prstGeom prst="rect">
            <a:avLst/>
          </a:prstGeom>
          <a:noFill/>
        </p:spPr>
        <p:txBody>
          <a:bodyPr wrap="square" rtlCol="0">
            <a:spAutoFit/>
          </a:bodyPr>
          <a:lstStyle/>
          <a:p>
            <a:pPr algn="ctr"/>
            <a:r>
              <a:rPr lang="zh-CN" altLang="en-US" sz="1500" b="1">
                <a:solidFill>
                  <a:schemeClr val="bg1"/>
                </a:solidFill>
                <a:cs typeface="+mn-ea"/>
                <a:sym typeface="+mn-lt"/>
              </a:rPr>
              <a:t>添加您</a:t>
            </a:r>
            <a:endParaRPr lang="en-US" altLang="zh-CN" sz="1500" b="1">
              <a:solidFill>
                <a:schemeClr val="bg1"/>
              </a:solidFill>
              <a:cs typeface="+mn-ea"/>
              <a:sym typeface="+mn-lt"/>
            </a:endParaRPr>
          </a:p>
          <a:p>
            <a:pPr algn="ctr"/>
            <a:r>
              <a:rPr lang="zh-CN" altLang="en-US" sz="1500" b="1">
                <a:solidFill>
                  <a:schemeClr val="bg1"/>
                </a:solidFill>
                <a:cs typeface="+mn-ea"/>
                <a:sym typeface="+mn-lt"/>
              </a:rPr>
              <a:t>的标题</a:t>
            </a:r>
          </a:p>
        </p:txBody>
      </p:sp>
      <p:sp>
        <p:nvSpPr>
          <p:cNvPr id="57" name="文本框 56"/>
          <p:cNvSpPr txBox="1"/>
          <p:nvPr/>
        </p:nvSpPr>
        <p:spPr>
          <a:xfrm>
            <a:off x="3317318" y="2950975"/>
            <a:ext cx="774335" cy="553998"/>
          </a:xfrm>
          <a:prstGeom prst="rect">
            <a:avLst/>
          </a:prstGeom>
          <a:noFill/>
        </p:spPr>
        <p:txBody>
          <a:bodyPr wrap="square" rtlCol="0">
            <a:spAutoFit/>
          </a:bodyPr>
          <a:lstStyle/>
          <a:p>
            <a:pPr algn="ctr"/>
            <a:r>
              <a:rPr lang="zh-CN" altLang="en-US" sz="1500" b="1">
                <a:solidFill>
                  <a:schemeClr val="bg1"/>
                </a:solidFill>
                <a:cs typeface="+mn-ea"/>
                <a:sym typeface="+mn-lt"/>
              </a:rPr>
              <a:t>添加您</a:t>
            </a:r>
            <a:endParaRPr lang="en-US" altLang="zh-CN" sz="1500" b="1">
              <a:solidFill>
                <a:schemeClr val="bg1"/>
              </a:solidFill>
              <a:cs typeface="+mn-ea"/>
              <a:sym typeface="+mn-lt"/>
            </a:endParaRPr>
          </a:p>
          <a:p>
            <a:pPr algn="ctr"/>
            <a:r>
              <a:rPr lang="zh-CN" altLang="en-US" sz="1500" b="1">
                <a:solidFill>
                  <a:schemeClr val="bg1"/>
                </a:solidFill>
                <a:cs typeface="+mn-ea"/>
                <a:sym typeface="+mn-lt"/>
              </a:rPr>
              <a:t>的标题</a:t>
            </a:r>
          </a:p>
        </p:txBody>
      </p:sp>
      <p:sp>
        <p:nvSpPr>
          <p:cNvPr id="58" name="文本框 57"/>
          <p:cNvSpPr txBox="1"/>
          <p:nvPr/>
        </p:nvSpPr>
        <p:spPr>
          <a:xfrm>
            <a:off x="5346376" y="2950975"/>
            <a:ext cx="774335" cy="553998"/>
          </a:xfrm>
          <a:prstGeom prst="rect">
            <a:avLst/>
          </a:prstGeom>
          <a:noFill/>
        </p:spPr>
        <p:txBody>
          <a:bodyPr wrap="square" rtlCol="0">
            <a:spAutoFit/>
          </a:bodyPr>
          <a:lstStyle/>
          <a:p>
            <a:pPr algn="ctr"/>
            <a:r>
              <a:rPr lang="zh-CN" altLang="en-US" sz="1500" b="1">
                <a:solidFill>
                  <a:schemeClr val="bg1"/>
                </a:solidFill>
                <a:cs typeface="+mn-ea"/>
                <a:sym typeface="+mn-lt"/>
              </a:rPr>
              <a:t>添加您</a:t>
            </a:r>
            <a:endParaRPr lang="en-US" altLang="zh-CN" sz="1500" b="1">
              <a:solidFill>
                <a:schemeClr val="bg1"/>
              </a:solidFill>
              <a:cs typeface="+mn-ea"/>
              <a:sym typeface="+mn-lt"/>
            </a:endParaRPr>
          </a:p>
          <a:p>
            <a:pPr algn="ctr"/>
            <a:r>
              <a:rPr lang="zh-CN" altLang="en-US" sz="1500" b="1">
                <a:solidFill>
                  <a:schemeClr val="bg1"/>
                </a:solidFill>
                <a:cs typeface="+mn-ea"/>
                <a:sym typeface="+mn-lt"/>
              </a:rPr>
              <a:t>的标题</a:t>
            </a:r>
          </a:p>
        </p:txBody>
      </p:sp>
      <p:sp>
        <p:nvSpPr>
          <p:cNvPr id="59" name="文本框 58"/>
          <p:cNvSpPr txBox="1"/>
          <p:nvPr/>
        </p:nvSpPr>
        <p:spPr>
          <a:xfrm>
            <a:off x="7362781" y="2950975"/>
            <a:ext cx="774335" cy="553998"/>
          </a:xfrm>
          <a:prstGeom prst="rect">
            <a:avLst/>
          </a:prstGeom>
          <a:noFill/>
        </p:spPr>
        <p:txBody>
          <a:bodyPr wrap="square" rtlCol="0">
            <a:spAutoFit/>
          </a:bodyPr>
          <a:lstStyle/>
          <a:p>
            <a:pPr algn="ctr"/>
            <a:r>
              <a:rPr lang="zh-CN" altLang="en-US" sz="1500" b="1">
                <a:solidFill>
                  <a:schemeClr val="bg1"/>
                </a:solidFill>
                <a:cs typeface="+mn-ea"/>
                <a:sym typeface="+mn-lt"/>
              </a:rPr>
              <a:t>添加您</a:t>
            </a:r>
            <a:endParaRPr lang="en-US" altLang="zh-CN" sz="1500" b="1">
              <a:solidFill>
                <a:schemeClr val="bg1"/>
              </a:solidFill>
              <a:cs typeface="+mn-ea"/>
              <a:sym typeface="+mn-lt"/>
            </a:endParaRPr>
          </a:p>
          <a:p>
            <a:pPr algn="ctr"/>
            <a:r>
              <a:rPr lang="zh-CN" altLang="en-US" sz="1500" b="1">
                <a:solidFill>
                  <a:schemeClr val="bg1"/>
                </a:solidFill>
                <a:cs typeface="+mn-ea"/>
                <a:sym typeface="+mn-lt"/>
              </a:rPr>
              <a:t>的标题</a:t>
            </a:r>
          </a:p>
        </p:txBody>
      </p:sp>
      <p:sp>
        <p:nvSpPr>
          <p:cNvPr id="60" name="Freeform 128"/>
          <p:cNvSpPr>
            <a:spLocks noChangeAspect="1" noEditPoints="1"/>
          </p:cNvSpPr>
          <p:nvPr/>
        </p:nvSpPr>
        <p:spPr bwMode="auto">
          <a:xfrm>
            <a:off x="5015555" y="1773523"/>
            <a:ext cx="330308" cy="330308"/>
          </a:xfrm>
          <a:custGeom>
            <a:avLst/>
            <a:gdLst>
              <a:gd name="T0" fmla="*/ 1075 w 1209"/>
              <a:gd name="T1" fmla="*/ 505 h 1209"/>
              <a:gd name="T2" fmla="*/ 1022 w 1209"/>
              <a:gd name="T3" fmla="*/ 558 h 1209"/>
              <a:gd name="T4" fmla="*/ 969 w 1209"/>
              <a:gd name="T5" fmla="*/ 558 h 1209"/>
              <a:gd name="T6" fmla="*/ 651 w 1209"/>
              <a:gd name="T7" fmla="*/ 240 h 1209"/>
              <a:gd name="T8" fmla="*/ 651 w 1209"/>
              <a:gd name="T9" fmla="*/ 187 h 1209"/>
              <a:gd name="T10" fmla="*/ 704 w 1209"/>
              <a:gd name="T11" fmla="*/ 134 h 1209"/>
              <a:gd name="T12" fmla="*/ 757 w 1209"/>
              <a:gd name="T13" fmla="*/ 134 h 1209"/>
              <a:gd name="T14" fmla="*/ 1075 w 1209"/>
              <a:gd name="T15" fmla="*/ 452 h 1209"/>
              <a:gd name="T16" fmla="*/ 1075 w 1209"/>
              <a:gd name="T17" fmla="*/ 505 h 1209"/>
              <a:gd name="T18" fmla="*/ 177 w 1209"/>
              <a:gd name="T19" fmla="*/ 1010 h 1209"/>
              <a:gd name="T20" fmla="*/ 124 w 1209"/>
              <a:gd name="T21" fmla="*/ 957 h 1209"/>
              <a:gd name="T22" fmla="*/ 489 w 1209"/>
              <a:gd name="T23" fmla="*/ 592 h 1209"/>
              <a:gd name="T24" fmla="*/ 542 w 1209"/>
              <a:gd name="T25" fmla="*/ 645 h 1209"/>
              <a:gd name="T26" fmla="*/ 177 w 1209"/>
              <a:gd name="T27" fmla="*/ 1010 h 1209"/>
              <a:gd name="T28" fmla="*/ 1175 w 1209"/>
              <a:gd name="T29" fmla="*/ 377 h 1209"/>
              <a:gd name="T30" fmla="*/ 1056 w 1209"/>
              <a:gd name="T31" fmla="*/ 258 h 1209"/>
              <a:gd name="T32" fmla="*/ 951 w 1209"/>
              <a:gd name="T33" fmla="*/ 153 h 1209"/>
              <a:gd name="T34" fmla="*/ 832 w 1209"/>
              <a:gd name="T35" fmla="*/ 34 h 1209"/>
              <a:gd name="T36" fmla="*/ 717 w 1209"/>
              <a:gd name="T37" fmla="*/ 23 h 1209"/>
              <a:gd name="T38" fmla="*/ 393 w 1209"/>
              <a:gd name="T39" fmla="*/ 239 h 1209"/>
              <a:gd name="T40" fmla="*/ 364 w 1209"/>
              <a:gd name="T41" fmla="*/ 347 h 1209"/>
              <a:gd name="T42" fmla="*/ 447 w 1209"/>
              <a:gd name="T43" fmla="*/ 512 h 1209"/>
              <a:gd name="T44" fmla="*/ 456 w 1209"/>
              <a:gd name="T45" fmla="*/ 528 h 1209"/>
              <a:gd name="T46" fmla="*/ 38 w 1209"/>
              <a:gd name="T47" fmla="*/ 946 h 1209"/>
              <a:gd name="T48" fmla="*/ 0 w 1209"/>
              <a:gd name="T49" fmla="*/ 1209 h 1209"/>
              <a:gd name="T50" fmla="*/ 225 w 1209"/>
              <a:gd name="T51" fmla="*/ 1209 h 1209"/>
              <a:gd name="T52" fmla="*/ 225 w 1209"/>
              <a:gd name="T53" fmla="*/ 1134 h 1209"/>
              <a:gd name="T54" fmla="*/ 375 w 1209"/>
              <a:gd name="T55" fmla="*/ 1134 h 1209"/>
              <a:gd name="T56" fmla="*/ 375 w 1209"/>
              <a:gd name="T57" fmla="*/ 984 h 1209"/>
              <a:gd name="T58" fmla="*/ 525 w 1209"/>
              <a:gd name="T59" fmla="*/ 984 h 1209"/>
              <a:gd name="T60" fmla="*/ 525 w 1209"/>
              <a:gd name="T61" fmla="*/ 834 h 1209"/>
              <a:gd name="T62" fmla="*/ 675 w 1209"/>
              <a:gd name="T63" fmla="*/ 834 h 1209"/>
              <a:gd name="T64" fmla="*/ 675 w 1209"/>
              <a:gd name="T65" fmla="*/ 750 h 1209"/>
              <a:gd name="T66" fmla="*/ 697 w 1209"/>
              <a:gd name="T67" fmla="*/ 762 h 1209"/>
              <a:gd name="T68" fmla="*/ 862 w 1209"/>
              <a:gd name="T69" fmla="*/ 845 h 1209"/>
              <a:gd name="T70" fmla="*/ 970 w 1209"/>
              <a:gd name="T71" fmla="*/ 816 h 1209"/>
              <a:gd name="T72" fmla="*/ 1186 w 1209"/>
              <a:gd name="T73" fmla="*/ 492 h 1209"/>
              <a:gd name="T74" fmla="*/ 1175 w 1209"/>
              <a:gd name="T75" fmla="*/ 377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9" h="1209">
                <a:moveTo>
                  <a:pt x="1075" y="505"/>
                </a:moveTo>
                <a:lnTo>
                  <a:pt x="1022" y="558"/>
                </a:lnTo>
                <a:cubicBezTo>
                  <a:pt x="1007" y="573"/>
                  <a:pt x="984" y="573"/>
                  <a:pt x="969" y="558"/>
                </a:cubicBezTo>
                <a:lnTo>
                  <a:pt x="651" y="240"/>
                </a:lnTo>
                <a:cubicBezTo>
                  <a:pt x="636" y="226"/>
                  <a:pt x="636" y="202"/>
                  <a:pt x="651" y="187"/>
                </a:cubicBezTo>
                <a:lnTo>
                  <a:pt x="704" y="134"/>
                </a:lnTo>
                <a:cubicBezTo>
                  <a:pt x="718" y="119"/>
                  <a:pt x="742" y="119"/>
                  <a:pt x="757" y="134"/>
                </a:cubicBezTo>
                <a:lnTo>
                  <a:pt x="1075" y="452"/>
                </a:lnTo>
                <a:cubicBezTo>
                  <a:pt x="1090" y="467"/>
                  <a:pt x="1090" y="491"/>
                  <a:pt x="1075" y="505"/>
                </a:cubicBezTo>
                <a:close/>
                <a:moveTo>
                  <a:pt x="177" y="1010"/>
                </a:moveTo>
                <a:lnTo>
                  <a:pt x="124" y="957"/>
                </a:lnTo>
                <a:lnTo>
                  <a:pt x="489" y="592"/>
                </a:lnTo>
                <a:lnTo>
                  <a:pt x="542" y="645"/>
                </a:lnTo>
                <a:lnTo>
                  <a:pt x="177" y="1010"/>
                </a:lnTo>
                <a:close/>
                <a:moveTo>
                  <a:pt x="1175" y="377"/>
                </a:moveTo>
                <a:lnTo>
                  <a:pt x="1056" y="258"/>
                </a:lnTo>
                <a:cubicBezTo>
                  <a:pt x="1027" y="229"/>
                  <a:pt x="980" y="182"/>
                  <a:pt x="951" y="153"/>
                </a:cubicBezTo>
                <a:lnTo>
                  <a:pt x="832" y="34"/>
                </a:lnTo>
                <a:cubicBezTo>
                  <a:pt x="803" y="5"/>
                  <a:pt x="751" y="0"/>
                  <a:pt x="717" y="23"/>
                </a:cubicBezTo>
                <a:lnTo>
                  <a:pt x="393" y="239"/>
                </a:lnTo>
                <a:cubicBezTo>
                  <a:pt x="359" y="262"/>
                  <a:pt x="346" y="310"/>
                  <a:pt x="364" y="347"/>
                </a:cubicBezTo>
                <a:lnTo>
                  <a:pt x="447" y="512"/>
                </a:lnTo>
                <a:cubicBezTo>
                  <a:pt x="450" y="517"/>
                  <a:pt x="452" y="523"/>
                  <a:pt x="456" y="528"/>
                </a:cubicBezTo>
                <a:lnTo>
                  <a:pt x="38" y="946"/>
                </a:lnTo>
                <a:lnTo>
                  <a:pt x="0" y="1209"/>
                </a:lnTo>
                <a:lnTo>
                  <a:pt x="225" y="1209"/>
                </a:lnTo>
                <a:lnTo>
                  <a:pt x="225" y="1134"/>
                </a:lnTo>
                <a:lnTo>
                  <a:pt x="375" y="1134"/>
                </a:lnTo>
                <a:lnTo>
                  <a:pt x="375" y="984"/>
                </a:lnTo>
                <a:lnTo>
                  <a:pt x="525" y="984"/>
                </a:lnTo>
                <a:lnTo>
                  <a:pt x="525" y="834"/>
                </a:lnTo>
                <a:lnTo>
                  <a:pt x="675" y="834"/>
                </a:lnTo>
                <a:lnTo>
                  <a:pt x="675" y="750"/>
                </a:lnTo>
                <a:cubicBezTo>
                  <a:pt x="683" y="755"/>
                  <a:pt x="690" y="759"/>
                  <a:pt x="697" y="762"/>
                </a:cubicBezTo>
                <a:lnTo>
                  <a:pt x="862" y="845"/>
                </a:lnTo>
                <a:cubicBezTo>
                  <a:pt x="899" y="863"/>
                  <a:pt x="947" y="850"/>
                  <a:pt x="970" y="816"/>
                </a:cubicBezTo>
                <a:lnTo>
                  <a:pt x="1186" y="492"/>
                </a:lnTo>
                <a:cubicBezTo>
                  <a:pt x="1209" y="458"/>
                  <a:pt x="1204" y="406"/>
                  <a:pt x="1175" y="377"/>
                </a:cubicBezTo>
                <a:close/>
              </a:path>
            </a:pathLst>
          </a:custGeom>
          <a:solidFill>
            <a:schemeClr val="bg1"/>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61" name="Freeform 28"/>
          <p:cNvSpPr>
            <a:spLocks noChangeAspect="1" noEditPoints="1"/>
          </p:cNvSpPr>
          <p:nvPr/>
        </p:nvSpPr>
        <p:spPr bwMode="auto">
          <a:xfrm>
            <a:off x="2972005" y="1774865"/>
            <a:ext cx="330308" cy="327623"/>
          </a:xfrm>
          <a:custGeom>
            <a:avLst/>
            <a:gdLst>
              <a:gd name="T0" fmla="*/ 1058 w 1200"/>
              <a:gd name="T1" fmla="*/ 997 h 1189"/>
              <a:gd name="T2" fmla="*/ 1015 w 1200"/>
              <a:gd name="T3" fmla="*/ 997 h 1189"/>
              <a:gd name="T4" fmla="*/ 793 w 1200"/>
              <a:gd name="T5" fmla="*/ 776 h 1189"/>
              <a:gd name="T6" fmla="*/ 793 w 1200"/>
              <a:gd name="T7" fmla="*/ 733 h 1189"/>
              <a:gd name="T8" fmla="*/ 837 w 1200"/>
              <a:gd name="T9" fmla="*/ 733 h 1189"/>
              <a:gd name="T10" fmla="*/ 1058 w 1200"/>
              <a:gd name="T11" fmla="*/ 954 h 1189"/>
              <a:gd name="T12" fmla="*/ 1058 w 1200"/>
              <a:gd name="T13" fmla="*/ 997 h 1189"/>
              <a:gd name="T14" fmla="*/ 960 w 1200"/>
              <a:gd name="T15" fmla="*/ 1094 h 1189"/>
              <a:gd name="T16" fmla="*/ 917 w 1200"/>
              <a:gd name="T17" fmla="*/ 1094 h 1189"/>
              <a:gd name="T18" fmla="*/ 696 w 1200"/>
              <a:gd name="T19" fmla="*/ 873 h 1189"/>
              <a:gd name="T20" fmla="*/ 696 w 1200"/>
              <a:gd name="T21" fmla="*/ 830 h 1189"/>
              <a:gd name="T22" fmla="*/ 739 w 1200"/>
              <a:gd name="T23" fmla="*/ 830 h 1189"/>
              <a:gd name="T24" fmla="*/ 960 w 1200"/>
              <a:gd name="T25" fmla="*/ 1051 h 1189"/>
              <a:gd name="T26" fmla="*/ 960 w 1200"/>
              <a:gd name="T27" fmla="*/ 1094 h 1189"/>
              <a:gd name="T28" fmla="*/ 842 w 1200"/>
              <a:gd name="T29" fmla="*/ 648 h 1189"/>
              <a:gd name="T30" fmla="*/ 593 w 1200"/>
              <a:gd name="T31" fmla="*/ 864 h 1189"/>
              <a:gd name="T32" fmla="*/ 864 w 1200"/>
              <a:gd name="T33" fmla="*/ 1142 h 1189"/>
              <a:gd name="T34" fmla="*/ 1036 w 1200"/>
              <a:gd name="T35" fmla="*/ 1142 h 1189"/>
              <a:gd name="T36" fmla="*/ 1105 w 1200"/>
              <a:gd name="T37" fmla="*/ 1073 h 1189"/>
              <a:gd name="T38" fmla="*/ 1105 w 1200"/>
              <a:gd name="T39" fmla="*/ 901 h 1189"/>
              <a:gd name="T40" fmla="*/ 842 w 1200"/>
              <a:gd name="T41" fmla="*/ 648 h 1189"/>
              <a:gd name="T42" fmla="*/ 284 w 1200"/>
              <a:gd name="T43" fmla="*/ 370 h 1189"/>
              <a:gd name="T44" fmla="*/ 463 w 1200"/>
              <a:gd name="T45" fmla="*/ 554 h 1189"/>
              <a:gd name="T46" fmla="*/ 549 w 1200"/>
              <a:gd name="T47" fmla="*/ 468 h 1189"/>
              <a:gd name="T48" fmla="*/ 370 w 1200"/>
              <a:gd name="T49" fmla="*/ 284 h 1189"/>
              <a:gd name="T50" fmla="*/ 413 w 1200"/>
              <a:gd name="T51" fmla="*/ 241 h 1189"/>
              <a:gd name="T52" fmla="*/ 172 w 1200"/>
              <a:gd name="T53" fmla="*/ 0 h 1189"/>
              <a:gd name="T54" fmla="*/ 0 w 1200"/>
              <a:gd name="T55" fmla="*/ 172 h 1189"/>
              <a:gd name="T56" fmla="*/ 241 w 1200"/>
              <a:gd name="T57" fmla="*/ 413 h 1189"/>
              <a:gd name="T58" fmla="*/ 284 w 1200"/>
              <a:gd name="T59" fmla="*/ 370 h 1189"/>
              <a:gd name="T60" fmla="*/ 266 w 1200"/>
              <a:gd name="T61" fmla="*/ 1085 h 1189"/>
              <a:gd name="T62" fmla="*/ 165 w 1200"/>
              <a:gd name="T63" fmla="*/ 985 h 1189"/>
              <a:gd name="T64" fmla="*/ 266 w 1200"/>
              <a:gd name="T65" fmla="*/ 884 h 1189"/>
              <a:gd name="T66" fmla="*/ 366 w 1200"/>
              <a:gd name="T67" fmla="*/ 985 h 1189"/>
              <a:gd name="T68" fmla="*/ 266 w 1200"/>
              <a:gd name="T69" fmla="*/ 1085 h 1189"/>
              <a:gd name="T70" fmla="*/ 777 w 1200"/>
              <a:gd name="T71" fmla="*/ 607 h 1189"/>
              <a:gd name="T72" fmla="*/ 893 w 1200"/>
              <a:gd name="T73" fmla="*/ 630 h 1189"/>
              <a:gd name="T74" fmla="*/ 1200 w 1200"/>
              <a:gd name="T75" fmla="*/ 324 h 1189"/>
              <a:gd name="T76" fmla="*/ 1195 w 1200"/>
              <a:gd name="T77" fmla="*/ 272 h 1189"/>
              <a:gd name="T78" fmla="*/ 978 w 1200"/>
              <a:gd name="T79" fmla="*/ 505 h 1189"/>
              <a:gd name="T80" fmla="*/ 773 w 1200"/>
              <a:gd name="T81" fmla="*/ 468 h 1189"/>
              <a:gd name="T82" fmla="*/ 702 w 1200"/>
              <a:gd name="T83" fmla="*/ 271 h 1189"/>
              <a:gd name="T84" fmla="*/ 936 w 1200"/>
              <a:gd name="T85" fmla="*/ 20 h 1189"/>
              <a:gd name="T86" fmla="*/ 893 w 1200"/>
              <a:gd name="T87" fmla="*/ 17 h 1189"/>
              <a:gd name="T88" fmla="*/ 587 w 1200"/>
              <a:gd name="T89" fmla="*/ 324 h 1189"/>
              <a:gd name="T90" fmla="*/ 612 w 1200"/>
              <a:gd name="T91" fmla="*/ 446 h 1189"/>
              <a:gd name="T92" fmla="*/ 320 w 1200"/>
              <a:gd name="T93" fmla="*/ 803 h 1189"/>
              <a:gd name="T94" fmla="*/ 265 w 1200"/>
              <a:gd name="T95" fmla="*/ 795 h 1189"/>
              <a:gd name="T96" fmla="*/ 76 w 1200"/>
              <a:gd name="T97" fmla="*/ 985 h 1189"/>
              <a:gd name="T98" fmla="*/ 265 w 1200"/>
              <a:gd name="T99" fmla="*/ 1174 h 1189"/>
              <a:gd name="T100" fmla="*/ 455 w 1200"/>
              <a:gd name="T101" fmla="*/ 985 h 1189"/>
              <a:gd name="T102" fmla="*/ 441 w 1200"/>
              <a:gd name="T103" fmla="*/ 913 h 1189"/>
              <a:gd name="T104" fmla="*/ 777 w 1200"/>
              <a:gd name="T105" fmla="*/ 607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0" h="1189">
                <a:moveTo>
                  <a:pt x="1058" y="997"/>
                </a:moveTo>
                <a:cubicBezTo>
                  <a:pt x="1046" y="1009"/>
                  <a:pt x="1026" y="1009"/>
                  <a:pt x="1015" y="997"/>
                </a:cubicBezTo>
                <a:lnTo>
                  <a:pt x="793" y="776"/>
                </a:lnTo>
                <a:cubicBezTo>
                  <a:pt x="782" y="764"/>
                  <a:pt x="782" y="745"/>
                  <a:pt x="793" y="733"/>
                </a:cubicBezTo>
                <a:cubicBezTo>
                  <a:pt x="805" y="721"/>
                  <a:pt x="825" y="721"/>
                  <a:pt x="837" y="733"/>
                </a:cubicBezTo>
                <a:lnTo>
                  <a:pt x="1058" y="954"/>
                </a:lnTo>
                <a:cubicBezTo>
                  <a:pt x="1070" y="966"/>
                  <a:pt x="1070" y="985"/>
                  <a:pt x="1058" y="997"/>
                </a:cubicBezTo>
                <a:close/>
                <a:moveTo>
                  <a:pt x="960" y="1094"/>
                </a:moveTo>
                <a:cubicBezTo>
                  <a:pt x="949" y="1106"/>
                  <a:pt x="929" y="1106"/>
                  <a:pt x="917" y="1094"/>
                </a:cubicBezTo>
                <a:lnTo>
                  <a:pt x="696" y="873"/>
                </a:lnTo>
                <a:cubicBezTo>
                  <a:pt x="684" y="861"/>
                  <a:pt x="684" y="842"/>
                  <a:pt x="696" y="830"/>
                </a:cubicBezTo>
                <a:cubicBezTo>
                  <a:pt x="708" y="818"/>
                  <a:pt x="727" y="818"/>
                  <a:pt x="739" y="830"/>
                </a:cubicBezTo>
                <a:lnTo>
                  <a:pt x="960" y="1051"/>
                </a:lnTo>
                <a:cubicBezTo>
                  <a:pt x="972" y="1063"/>
                  <a:pt x="972" y="1082"/>
                  <a:pt x="960" y="1094"/>
                </a:cubicBezTo>
                <a:close/>
                <a:moveTo>
                  <a:pt x="842" y="648"/>
                </a:moveTo>
                <a:cubicBezTo>
                  <a:pt x="842" y="648"/>
                  <a:pt x="694" y="688"/>
                  <a:pt x="593" y="864"/>
                </a:cubicBezTo>
                <a:cubicBezTo>
                  <a:pt x="589" y="854"/>
                  <a:pt x="864" y="1142"/>
                  <a:pt x="864" y="1142"/>
                </a:cubicBezTo>
                <a:cubicBezTo>
                  <a:pt x="912" y="1189"/>
                  <a:pt x="989" y="1189"/>
                  <a:pt x="1036" y="1142"/>
                </a:cubicBezTo>
                <a:lnTo>
                  <a:pt x="1105" y="1073"/>
                </a:lnTo>
                <a:cubicBezTo>
                  <a:pt x="1153" y="1025"/>
                  <a:pt x="1153" y="948"/>
                  <a:pt x="1105" y="901"/>
                </a:cubicBezTo>
                <a:lnTo>
                  <a:pt x="842" y="648"/>
                </a:lnTo>
                <a:close/>
                <a:moveTo>
                  <a:pt x="284" y="370"/>
                </a:moveTo>
                <a:lnTo>
                  <a:pt x="463" y="554"/>
                </a:lnTo>
                <a:lnTo>
                  <a:pt x="549" y="468"/>
                </a:lnTo>
                <a:lnTo>
                  <a:pt x="370" y="284"/>
                </a:lnTo>
                <a:lnTo>
                  <a:pt x="413" y="241"/>
                </a:lnTo>
                <a:lnTo>
                  <a:pt x="172" y="0"/>
                </a:lnTo>
                <a:lnTo>
                  <a:pt x="0" y="172"/>
                </a:lnTo>
                <a:lnTo>
                  <a:pt x="241" y="413"/>
                </a:lnTo>
                <a:lnTo>
                  <a:pt x="284" y="370"/>
                </a:lnTo>
                <a:close/>
                <a:moveTo>
                  <a:pt x="266" y="1085"/>
                </a:moveTo>
                <a:cubicBezTo>
                  <a:pt x="210" y="1085"/>
                  <a:pt x="165" y="1040"/>
                  <a:pt x="165" y="985"/>
                </a:cubicBezTo>
                <a:cubicBezTo>
                  <a:pt x="165" y="929"/>
                  <a:pt x="210" y="884"/>
                  <a:pt x="266" y="884"/>
                </a:cubicBezTo>
                <a:cubicBezTo>
                  <a:pt x="321" y="884"/>
                  <a:pt x="366" y="929"/>
                  <a:pt x="366" y="985"/>
                </a:cubicBezTo>
                <a:cubicBezTo>
                  <a:pt x="366" y="1040"/>
                  <a:pt x="321" y="1085"/>
                  <a:pt x="266" y="1085"/>
                </a:cubicBezTo>
                <a:close/>
                <a:moveTo>
                  <a:pt x="777" y="607"/>
                </a:moveTo>
                <a:cubicBezTo>
                  <a:pt x="813" y="622"/>
                  <a:pt x="852" y="630"/>
                  <a:pt x="893" y="630"/>
                </a:cubicBezTo>
                <a:cubicBezTo>
                  <a:pt x="1063" y="630"/>
                  <a:pt x="1200" y="493"/>
                  <a:pt x="1200" y="324"/>
                </a:cubicBezTo>
                <a:cubicBezTo>
                  <a:pt x="1200" y="306"/>
                  <a:pt x="1198" y="289"/>
                  <a:pt x="1195" y="272"/>
                </a:cubicBezTo>
                <a:lnTo>
                  <a:pt x="978" y="505"/>
                </a:lnTo>
                <a:lnTo>
                  <a:pt x="773" y="468"/>
                </a:lnTo>
                <a:lnTo>
                  <a:pt x="702" y="271"/>
                </a:lnTo>
                <a:lnTo>
                  <a:pt x="936" y="20"/>
                </a:lnTo>
                <a:cubicBezTo>
                  <a:pt x="922" y="18"/>
                  <a:pt x="908" y="17"/>
                  <a:pt x="893" y="17"/>
                </a:cubicBezTo>
                <a:cubicBezTo>
                  <a:pt x="724" y="17"/>
                  <a:pt x="587" y="154"/>
                  <a:pt x="587" y="324"/>
                </a:cubicBezTo>
                <a:cubicBezTo>
                  <a:pt x="587" y="367"/>
                  <a:pt x="596" y="408"/>
                  <a:pt x="612" y="446"/>
                </a:cubicBezTo>
                <a:cubicBezTo>
                  <a:pt x="518" y="613"/>
                  <a:pt x="376" y="752"/>
                  <a:pt x="320" y="803"/>
                </a:cubicBezTo>
                <a:cubicBezTo>
                  <a:pt x="303" y="798"/>
                  <a:pt x="284" y="795"/>
                  <a:pt x="265" y="795"/>
                </a:cubicBezTo>
                <a:cubicBezTo>
                  <a:pt x="161" y="795"/>
                  <a:pt x="76" y="880"/>
                  <a:pt x="76" y="985"/>
                </a:cubicBezTo>
                <a:cubicBezTo>
                  <a:pt x="76" y="1089"/>
                  <a:pt x="161" y="1174"/>
                  <a:pt x="265" y="1174"/>
                </a:cubicBezTo>
                <a:cubicBezTo>
                  <a:pt x="370" y="1174"/>
                  <a:pt x="455" y="1089"/>
                  <a:pt x="455" y="985"/>
                </a:cubicBezTo>
                <a:cubicBezTo>
                  <a:pt x="455" y="959"/>
                  <a:pt x="450" y="935"/>
                  <a:pt x="441" y="913"/>
                </a:cubicBezTo>
                <a:cubicBezTo>
                  <a:pt x="483" y="858"/>
                  <a:pt x="597" y="720"/>
                  <a:pt x="777" y="607"/>
                </a:cubicBezTo>
                <a:close/>
              </a:path>
            </a:pathLst>
          </a:custGeom>
          <a:solidFill>
            <a:schemeClr val="bg1"/>
          </a:solidFill>
          <a:ln>
            <a:noFill/>
          </a:ln>
        </p:spPr>
        <p:txBody>
          <a:bodyPr vert="horz" wrap="square" lIns="68580" tIns="34290" rIns="68580" bIns="34290" numCol="1" anchor="t" anchorCtr="0" compatLnSpc="1"/>
          <a:lstStyle/>
          <a:p>
            <a:endParaRPr lang="zh-CN" altLang="en-US" sz="1015">
              <a:cs typeface="+mn-ea"/>
              <a:sym typeface="+mn-lt"/>
            </a:endParaRPr>
          </a:p>
        </p:txBody>
      </p:sp>
      <p:grpSp>
        <p:nvGrpSpPr>
          <p:cNvPr id="62" name="Group 30"/>
          <p:cNvGrpSpPr>
            <a:grpSpLocks noChangeAspect="1"/>
          </p:cNvGrpSpPr>
          <p:nvPr/>
        </p:nvGrpSpPr>
        <p:grpSpPr>
          <a:xfrm>
            <a:off x="919981" y="1783592"/>
            <a:ext cx="363339" cy="310169"/>
            <a:chOff x="3440113" y="1050925"/>
            <a:chExt cx="390525" cy="333376"/>
          </a:xfrm>
          <a:solidFill>
            <a:schemeClr val="bg1"/>
          </a:solidFill>
        </p:grpSpPr>
        <p:sp>
          <p:nvSpPr>
            <p:cNvPr id="63"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cs typeface="+mn-ea"/>
                <a:sym typeface="+mn-lt"/>
              </a:endParaRPr>
            </a:p>
          </p:txBody>
        </p:sp>
        <p:sp>
          <p:nvSpPr>
            <p:cNvPr id="64"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015">
                <a:cs typeface="+mn-ea"/>
                <a:sym typeface="+mn-lt"/>
              </a:endParaRPr>
            </a:p>
          </p:txBody>
        </p:sp>
        <p:sp>
          <p:nvSpPr>
            <p:cNvPr id="65"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0" h="110">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cs typeface="+mn-ea"/>
                <a:sym typeface="+mn-lt"/>
              </a:endParaRPr>
            </a:p>
          </p:txBody>
        </p:sp>
        <p:sp>
          <p:nvSpPr>
            <p:cNvPr id="66"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cs typeface="+mn-ea"/>
                <a:sym typeface="+mn-lt"/>
              </a:endParaRPr>
            </a:p>
          </p:txBody>
        </p:sp>
        <p:sp>
          <p:nvSpPr>
            <p:cNvPr id="67"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cs typeface="+mn-ea"/>
                <a:sym typeface="+mn-lt"/>
              </a:endParaRPr>
            </a:p>
          </p:txBody>
        </p:sp>
        <p:sp>
          <p:nvSpPr>
            <p:cNvPr id="68"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cs typeface="+mn-ea"/>
                <a:sym typeface="+mn-lt"/>
              </a:endParaRPr>
            </a:p>
          </p:txBody>
        </p:sp>
      </p:grpSp>
      <p:sp>
        <p:nvSpPr>
          <p:cNvPr id="69" name="Freeform 86"/>
          <p:cNvSpPr>
            <a:spLocks noChangeAspect="1" noEditPoints="1"/>
          </p:cNvSpPr>
          <p:nvPr/>
        </p:nvSpPr>
        <p:spPr bwMode="auto">
          <a:xfrm>
            <a:off x="7017307" y="1751052"/>
            <a:ext cx="297278" cy="375251"/>
          </a:xfrm>
          <a:custGeom>
            <a:avLst/>
            <a:gdLst>
              <a:gd name="T0" fmla="*/ 971 w 1200"/>
              <a:gd name="T1" fmla="*/ 461 h 1512"/>
              <a:gd name="T2" fmla="*/ 234 w 1200"/>
              <a:gd name="T3" fmla="*/ 461 h 1512"/>
              <a:gd name="T4" fmla="*/ 109 w 1200"/>
              <a:gd name="T5" fmla="*/ 336 h 1512"/>
              <a:gd name="T6" fmla="*/ 234 w 1200"/>
              <a:gd name="T7" fmla="*/ 211 h 1512"/>
              <a:gd name="T8" fmla="*/ 971 w 1200"/>
              <a:gd name="T9" fmla="*/ 211 h 1512"/>
              <a:gd name="T10" fmla="*/ 1096 w 1200"/>
              <a:gd name="T11" fmla="*/ 336 h 1512"/>
              <a:gd name="T12" fmla="*/ 971 w 1200"/>
              <a:gd name="T13" fmla="*/ 461 h 1512"/>
              <a:gd name="T14" fmla="*/ 852 w 1200"/>
              <a:gd name="T15" fmla="*/ 822 h 1512"/>
              <a:gd name="T16" fmla="*/ 770 w 1200"/>
              <a:gd name="T17" fmla="*/ 739 h 1512"/>
              <a:gd name="T18" fmla="*/ 852 w 1200"/>
              <a:gd name="T19" fmla="*/ 656 h 1512"/>
              <a:gd name="T20" fmla="*/ 935 w 1200"/>
              <a:gd name="T21" fmla="*/ 739 h 1512"/>
              <a:gd name="T22" fmla="*/ 852 w 1200"/>
              <a:gd name="T23" fmla="*/ 822 h 1512"/>
              <a:gd name="T24" fmla="*/ 852 w 1200"/>
              <a:gd name="T25" fmla="*/ 1069 h 1512"/>
              <a:gd name="T26" fmla="*/ 770 w 1200"/>
              <a:gd name="T27" fmla="*/ 986 h 1512"/>
              <a:gd name="T28" fmla="*/ 852 w 1200"/>
              <a:gd name="T29" fmla="*/ 903 h 1512"/>
              <a:gd name="T30" fmla="*/ 935 w 1200"/>
              <a:gd name="T31" fmla="*/ 986 h 1512"/>
              <a:gd name="T32" fmla="*/ 852 w 1200"/>
              <a:gd name="T33" fmla="*/ 1069 h 1512"/>
              <a:gd name="T34" fmla="*/ 848 w 1200"/>
              <a:gd name="T35" fmla="*/ 1311 h 1512"/>
              <a:gd name="T36" fmla="*/ 766 w 1200"/>
              <a:gd name="T37" fmla="*/ 1228 h 1512"/>
              <a:gd name="T38" fmla="*/ 848 w 1200"/>
              <a:gd name="T39" fmla="*/ 1144 h 1512"/>
              <a:gd name="T40" fmla="*/ 931 w 1200"/>
              <a:gd name="T41" fmla="*/ 1228 h 1512"/>
              <a:gd name="T42" fmla="*/ 848 w 1200"/>
              <a:gd name="T43" fmla="*/ 1311 h 1512"/>
              <a:gd name="T44" fmla="*/ 603 w 1200"/>
              <a:gd name="T45" fmla="*/ 822 h 1512"/>
              <a:gd name="T46" fmla="*/ 520 w 1200"/>
              <a:gd name="T47" fmla="*/ 739 h 1512"/>
              <a:gd name="T48" fmla="*/ 603 w 1200"/>
              <a:gd name="T49" fmla="*/ 656 h 1512"/>
              <a:gd name="T50" fmla="*/ 686 w 1200"/>
              <a:gd name="T51" fmla="*/ 739 h 1512"/>
              <a:gd name="T52" fmla="*/ 603 w 1200"/>
              <a:gd name="T53" fmla="*/ 822 h 1512"/>
              <a:gd name="T54" fmla="*/ 601 w 1200"/>
              <a:gd name="T55" fmla="*/ 1069 h 1512"/>
              <a:gd name="T56" fmla="*/ 518 w 1200"/>
              <a:gd name="T57" fmla="*/ 986 h 1512"/>
              <a:gd name="T58" fmla="*/ 601 w 1200"/>
              <a:gd name="T59" fmla="*/ 903 h 1512"/>
              <a:gd name="T60" fmla="*/ 683 w 1200"/>
              <a:gd name="T61" fmla="*/ 986 h 1512"/>
              <a:gd name="T62" fmla="*/ 601 w 1200"/>
              <a:gd name="T63" fmla="*/ 1069 h 1512"/>
              <a:gd name="T64" fmla="*/ 597 w 1200"/>
              <a:gd name="T65" fmla="*/ 1311 h 1512"/>
              <a:gd name="T66" fmla="*/ 514 w 1200"/>
              <a:gd name="T67" fmla="*/ 1228 h 1512"/>
              <a:gd name="T68" fmla="*/ 597 w 1200"/>
              <a:gd name="T69" fmla="*/ 1144 h 1512"/>
              <a:gd name="T70" fmla="*/ 680 w 1200"/>
              <a:gd name="T71" fmla="*/ 1228 h 1512"/>
              <a:gd name="T72" fmla="*/ 597 w 1200"/>
              <a:gd name="T73" fmla="*/ 1311 h 1512"/>
              <a:gd name="T74" fmla="*/ 359 w 1200"/>
              <a:gd name="T75" fmla="*/ 822 h 1512"/>
              <a:gd name="T76" fmla="*/ 276 w 1200"/>
              <a:gd name="T77" fmla="*/ 739 h 1512"/>
              <a:gd name="T78" fmla="*/ 359 w 1200"/>
              <a:gd name="T79" fmla="*/ 656 h 1512"/>
              <a:gd name="T80" fmla="*/ 442 w 1200"/>
              <a:gd name="T81" fmla="*/ 739 h 1512"/>
              <a:gd name="T82" fmla="*/ 359 w 1200"/>
              <a:gd name="T83" fmla="*/ 822 h 1512"/>
              <a:gd name="T84" fmla="*/ 356 w 1200"/>
              <a:gd name="T85" fmla="*/ 1069 h 1512"/>
              <a:gd name="T86" fmla="*/ 273 w 1200"/>
              <a:gd name="T87" fmla="*/ 986 h 1512"/>
              <a:gd name="T88" fmla="*/ 356 w 1200"/>
              <a:gd name="T89" fmla="*/ 903 h 1512"/>
              <a:gd name="T90" fmla="*/ 439 w 1200"/>
              <a:gd name="T91" fmla="*/ 986 h 1512"/>
              <a:gd name="T92" fmla="*/ 356 w 1200"/>
              <a:gd name="T93" fmla="*/ 1069 h 1512"/>
              <a:gd name="T94" fmla="*/ 353 w 1200"/>
              <a:gd name="T95" fmla="*/ 1311 h 1512"/>
              <a:gd name="T96" fmla="*/ 270 w 1200"/>
              <a:gd name="T97" fmla="*/ 1228 h 1512"/>
              <a:gd name="T98" fmla="*/ 353 w 1200"/>
              <a:gd name="T99" fmla="*/ 1144 h 1512"/>
              <a:gd name="T100" fmla="*/ 436 w 1200"/>
              <a:gd name="T101" fmla="*/ 1228 h 1512"/>
              <a:gd name="T102" fmla="*/ 353 w 1200"/>
              <a:gd name="T103" fmla="*/ 1311 h 1512"/>
              <a:gd name="T104" fmla="*/ 873 w 1200"/>
              <a:gd name="T105" fmla="*/ 0 h 1512"/>
              <a:gd name="T106" fmla="*/ 327 w 1200"/>
              <a:gd name="T107" fmla="*/ 0 h 1512"/>
              <a:gd name="T108" fmla="*/ 0 w 1200"/>
              <a:gd name="T109" fmla="*/ 327 h 1512"/>
              <a:gd name="T110" fmla="*/ 0 w 1200"/>
              <a:gd name="T111" fmla="*/ 1185 h 1512"/>
              <a:gd name="T112" fmla="*/ 327 w 1200"/>
              <a:gd name="T113" fmla="*/ 1512 h 1512"/>
              <a:gd name="T114" fmla="*/ 873 w 1200"/>
              <a:gd name="T115" fmla="*/ 1512 h 1512"/>
              <a:gd name="T116" fmla="*/ 1200 w 1200"/>
              <a:gd name="T117" fmla="*/ 1185 h 1512"/>
              <a:gd name="T118" fmla="*/ 1200 w 1200"/>
              <a:gd name="T119" fmla="*/ 327 h 1512"/>
              <a:gd name="T120" fmla="*/ 873 w 1200"/>
              <a:gd name="T121" fmla="*/ 0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0" h="1512">
                <a:moveTo>
                  <a:pt x="971" y="461"/>
                </a:moveTo>
                <a:lnTo>
                  <a:pt x="234" y="461"/>
                </a:lnTo>
                <a:cubicBezTo>
                  <a:pt x="165" y="461"/>
                  <a:pt x="109" y="405"/>
                  <a:pt x="109" y="336"/>
                </a:cubicBezTo>
                <a:cubicBezTo>
                  <a:pt x="109" y="267"/>
                  <a:pt x="165" y="211"/>
                  <a:pt x="234" y="211"/>
                </a:cubicBezTo>
                <a:lnTo>
                  <a:pt x="971" y="211"/>
                </a:lnTo>
                <a:cubicBezTo>
                  <a:pt x="1040" y="211"/>
                  <a:pt x="1096" y="267"/>
                  <a:pt x="1096" y="336"/>
                </a:cubicBezTo>
                <a:cubicBezTo>
                  <a:pt x="1096" y="405"/>
                  <a:pt x="1040" y="461"/>
                  <a:pt x="971" y="461"/>
                </a:cubicBezTo>
                <a:moveTo>
                  <a:pt x="852" y="822"/>
                </a:moveTo>
                <a:cubicBezTo>
                  <a:pt x="806" y="822"/>
                  <a:pt x="770" y="785"/>
                  <a:pt x="770" y="739"/>
                </a:cubicBezTo>
                <a:cubicBezTo>
                  <a:pt x="770" y="694"/>
                  <a:pt x="806" y="656"/>
                  <a:pt x="852" y="656"/>
                </a:cubicBezTo>
                <a:cubicBezTo>
                  <a:pt x="898" y="656"/>
                  <a:pt x="935" y="694"/>
                  <a:pt x="935" y="739"/>
                </a:cubicBezTo>
                <a:cubicBezTo>
                  <a:pt x="935" y="785"/>
                  <a:pt x="898" y="822"/>
                  <a:pt x="852" y="822"/>
                </a:cubicBezTo>
                <a:moveTo>
                  <a:pt x="852" y="1069"/>
                </a:moveTo>
                <a:cubicBezTo>
                  <a:pt x="806" y="1069"/>
                  <a:pt x="770" y="1032"/>
                  <a:pt x="770" y="986"/>
                </a:cubicBezTo>
                <a:cubicBezTo>
                  <a:pt x="770" y="940"/>
                  <a:pt x="806" y="903"/>
                  <a:pt x="852" y="903"/>
                </a:cubicBezTo>
                <a:cubicBezTo>
                  <a:pt x="898" y="903"/>
                  <a:pt x="935" y="940"/>
                  <a:pt x="935" y="986"/>
                </a:cubicBezTo>
                <a:cubicBezTo>
                  <a:pt x="935" y="1032"/>
                  <a:pt x="898" y="1069"/>
                  <a:pt x="852" y="1069"/>
                </a:cubicBezTo>
                <a:moveTo>
                  <a:pt x="848" y="1311"/>
                </a:moveTo>
                <a:cubicBezTo>
                  <a:pt x="802" y="1311"/>
                  <a:pt x="766" y="1273"/>
                  <a:pt x="766" y="1228"/>
                </a:cubicBezTo>
                <a:cubicBezTo>
                  <a:pt x="766" y="1181"/>
                  <a:pt x="802" y="1144"/>
                  <a:pt x="848" y="1144"/>
                </a:cubicBezTo>
                <a:cubicBezTo>
                  <a:pt x="894" y="1144"/>
                  <a:pt x="931" y="1182"/>
                  <a:pt x="931" y="1228"/>
                </a:cubicBezTo>
                <a:cubicBezTo>
                  <a:pt x="931" y="1273"/>
                  <a:pt x="894" y="1311"/>
                  <a:pt x="848" y="1311"/>
                </a:cubicBezTo>
                <a:moveTo>
                  <a:pt x="603" y="822"/>
                </a:moveTo>
                <a:cubicBezTo>
                  <a:pt x="558" y="822"/>
                  <a:pt x="520" y="785"/>
                  <a:pt x="520" y="739"/>
                </a:cubicBezTo>
                <a:cubicBezTo>
                  <a:pt x="520" y="694"/>
                  <a:pt x="558" y="656"/>
                  <a:pt x="603" y="656"/>
                </a:cubicBezTo>
                <a:cubicBezTo>
                  <a:pt x="648" y="656"/>
                  <a:pt x="686" y="694"/>
                  <a:pt x="686" y="739"/>
                </a:cubicBezTo>
                <a:cubicBezTo>
                  <a:pt x="686" y="785"/>
                  <a:pt x="648" y="822"/>
                  <a:pt x="603" y="822"/>
                </a:cubicBezTo>
                <a:moveTo>
                  <a:pt x="601" y="1069"/>
                </a:moveTo>
                <a:cubicBezTo>
                  <a:pt x="555" y="1069"/>
                  <a:pt x="518" y="1032"/>
                  <a:pt x="518" y="986"/>
                </a:cubicBezTo>
                <a:cubicBezTo>
                  <a:pt x="518" y="940"/>
                  <a:pt x="555" y="903"/>
                  <a:pt x="601" y="903"/>
                </a:cubicBezTo>
                <a:cubicBezTo>
                  <a:pt x="647" y="903"/>
                  <a:pt x="683" y="940"/>
                  <a:pt x="683" y="986"/>
                </a:cubicBezTo>
                <a:cubicBezTo>
                  <a:pt x="683" y="1032"/>
                  <a:pt x="647" y="1069"/>
                  <a:pt x="601" y="1069"/>
                </a:cubicBezTo>
                <a:moveTo>
                  <a:pt x="597" y="1311"/>
                </a:moveTo>
                <a:cubicBezTo>
                  <a:pt x="550" y="1311"/>
                  <a:pt x="514" y="1273"/>
                  <a:pt x="514" y="1228"/>
                </a:cubicBezTo>
                <a:cubicBezTo>
                  <a:pt x="514" y="1181"/>
                  <a:pt x="550" y="1144"/>
                  <a:pt x="597" y="1144"/>
                </a:cubicBezTo>
                <a:cubicBezTo>
                  <a:pt x="643" y="1144"/>
                  <a:pt x="680" y="1182"/>
                  <a:pt x="680" y="1228"/>
                </a:cubicBezTo>
                <a:cubicBezTo>
                  <a:pt x="680" y="1273"/>
                  <a:pt x="643" y="1311"/>
                  <a:pt x="597" y="1311"/>
                </a:cubicBezTo>
                <a:moveTo>
                  <a:pt x="359" y="822"/>
                </a:moveTo>
                <a:cubicBezTo>
                  <a:pt x="313" y="822"/>
                  <a:pt x="276" y="785"/>
                  <a:pt x="276" y="739"/>
                </a:cubicBezTo>
                <a:cubicBezTo>
                  <a:pt x="276" y="694"/>
                  <a:pt x="313" y="656"/>
                  <a:pt x="359" y="656"/>
                </a:cubicBezTo>
                <a:cubicBezTo>
                  <a:pt x="404" y="656"/>
                  <a:pt x="442" y="694"/>
                  <a:pt x="442" y="739"/>
                </a:cubicBezTo>
                <a:cubicBezTo>
                  <a:pt x="442" y="785"/>
                  <a:pt x="404" y="822"/>
                  <a:pt x="359" y="822"/>
                </a:cubicBezTo>
                <a:moveTo>
                  <a:pt x="356" y="1069"/>
                </a:moveTo>
                <a:cubicBezTo>
                  <a:pt x="310" y="1069"/>
                  <a:pt x="273" y="1032"/>
                  <a:pt x="273" y="986"/>
                </a:cubicBezTo>
                <a:cubicBezTo>
                  <a:pt x="273" y="940"/>
                  <a:pt x="310" y="903"/>
                  <a:pt x="356" y="903"/>
                </a:cubicBezTo>
                <a:cubicBezTo>
                  <a:pt x="402" y="903"/>
                  <a:pt x="439" y="940"/>
                  <a:pt x="439" y="986"/>
                </a:cubicBezTo>
                <a:cubicBezTo>
                  <a:pt x="439" y="1032"/>
                  <a:pt x="402" y="1069"/>
                  <a:pt x="356" y="1069"/>
                </a:cubicBezTo>
                <a:moveTo>
                  <a:pt x="353" y="1311"/>
                </a:moveTo>
                <a:cubicBezTo>
                  <a:pt x="307" y="1311"/>
                  <a:pt x="270" y="1273"/>
                  <a:pt x="270" y="1228"/>
                </a:cubicBezTo>
                <a:cubicBezTo>
                  <a:pt x="270" y="1181"/>
                  <a:pt x="307" y="1144"/>
                  <a:pt x="353" y="1144"/>
                </a:cubicBezTo>
                <a:cubicBezTo>
                  <a:pt x="398" y="1144"/>
                  <a:pt x="436" y="1182"/>
                  <a:pt x="436" y="1228"/>
                </a:cubicBezTo>
                <a:cubicBezTo>
                  <a:pt x="436" y="1273"/>
                  <a:pt x="398" y="1311"/>
                  <a:pt x="353" y="1311"/>
                </a:cubicBezTo>
                <a:moveTo>
                  <a:pt x="873" y="0"/>
                </a:moveTo>
                <a:lnTo>
                  <a:pt x="327" y="0"/>
                </a:lnTo>
                <a:cubicBezTo>
                  <a:pt x="147" y="0"/>
                  <a:pt x="0" y="147"/>
                  <a:pt x="0" y="327"/>
                </a:cubicBezTo>
                <a:lnTo>
                  <a:pt x="0" y="1185"/>
                </a:lnTo>
                <a:cubicBezTo>
                  <a:pt x="0" y="1366"/>
                  <a:pt x="147" y="1512"/>
                  <a:pt x="327" y="1512"/>
                </a:cubicBezTo>
                <a:lnTo>
                  <a:pt x="873" y="1512"/>
                </a:lnTo>
                <a:cubicBezTo>
                  <a:pt x="1054" y="1512"/>
                  <a:pt x="1200" y="1366"/>
                  <a:pt x="1200" y="1185"/>
                </a:cubicBezTo>
                <a:lnTo>
                  <a:pt x="1200" y="327"/>
                </a:lnTo>
                <a:cubicBezTo>
                  <a:pt x="1200" y="147"/>
                  <a:pt x="1054" y="0"/>
                  <a:pt x="873" y="0"/>
                </a:cubicBezTo>
                <a:close/>
              </a:path>
            </a:pathLst>
          </a:custGeom>
          <a:solidFill>
            <a:schemeClr val="bg1"/>
          </a:solidFill>
          <a:ln>
            <a:noFill/>
          </a:ln>
        </p:spPr>
        <p:txBody>
          <a:bodyPr vert="horz" wrap="square" lIns="68580" tIns="34290" rIns="68580" bIns="34290" numCol="1" anchor="t" anchorCtr="0" compatLnSpc="1"/>
          <a:lstStyle/>
          <a:p>
            <a:endParaRPr lang="zh-CN" altLang="en-US" sz="1015">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17" presetClass="entr" presetSubtype="4"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ppt_x</p:attrName>
                                        </p:attrNameLst>
                                      </p:cBhvr>
                                      <p:tavLst>
                                        <p:tav tm="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ppt_h/2"/>
                                          </p:val>
                                        </p:tav>
                                        <p:tav tm="100000">
                                          <p:val>
                                            <p:strVal val="#ppt_y"/>
                                          </p:val>
                                        </p:tav>
                                      </p:tavLst>
                                    </p:anim>
                                    <p:anim calcmode="lin" valueType="num">
                                      <p:cBhvr>
                                        <p:cTn id="24" dur="500" fill="hold"/>
                                        <p:tgtEl>
                                          <p:spTgt spid="4"/>
                                        </p:tgtEl>
                                        <p:attrNameLst>
                                          <p:attrName>ppt_w</p:attrName>
                                        </p:attrNameLst>
                                      </p:cBhvr>
                                      <p:tavLst>
                                        <p:tav tm="0">
                                          <p:val>
                                            <p:strVal val="#ppt_w"/>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childTnLst>
                                </p:cTn>
                              </p:par>
                              <p:par>
                                <p:cTn id="26" presetID="17" presetClass="entr" presetSubtype="4" fill="hold" nodeType="withEffect">
                                  <p:stCondLst>
                                    <p:cond delay="20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ppt_x</p:attrName>
                                        </p:attrNameLst>
                                      </p:cBhvr>
                                      <p:tavLst>
                                        <p:tav tm="0">
                                          <p:val>
                                            <p:strVal val="#ppt_x"/>
                                          </p:val>
                                        </p:tav>
                                        <p:tav tm="100000">
                                          <p:val>
                                            <p:strVal val="#ppt_x"/>
                                          </p:val>
                                        </p:tav>
                                      </p:tavLst>
                                    </p:anim>
                                    <p:anim calcmode="lin" valueType="num">
                                      <p:cBhvr>
                                        <p:cTn id="29" dur="500" fill="hold"/>
                                        <p:tgtEl>
                                          <p:spTgt spid="16"/>
                                        </p:tgtEl>
                                        <p:attrNameLst>
                                          <p:attrName>ppt_y</p:attrName>
                                        </p:attrNameLst>
                                      </p:cBhvr>
                                      <p:tavLst>
                                        <p:tav tm="0">
                                          <p:val>
                                            <p:strVal val="#ppt_y+#ppt_h/2"/>
                                          </p:val>
                                        </p:tav>
                                        <p:tav tm="100000">
                                          <p:val>
                                            <p:strVal val="#ppt_y"/>
                                          </p:val>
                                        </p:tav>
                                      </p:tavLst>
                                    </p:anim>
                                    <p:anim calcmode="lin" valueType="num">
                                      <p:cBhvr>
                                        <p:cTn id="30" dur="500" fill="hold"/>
                                        <p:tgtEl>
                                          <p:spTgt spid="16"/>
                                        </p:tgtEl>
                                        <p:attrNameLst>
                                          <p:attrName>ppt_w</p:attrName>
                                        </p:attrNameLst>
                                      </p:cBhvr>
                                      <p:tavLst>
                                        <p:tav tm="0">
                                          <p:val>
                                            <p:strVal val="#ppt_w"/>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childTnLst>
                                </p:cTn>
                              </p:par>
                              <p:par>
                                <p:cTn id="32" presetID="17" presetClass="entr" presetSubtype="4" fill="hold" nodeType="withEffect">
                                  <p:stCondLst>
                                    <p:cond delay="40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ppt_x</p:attrName>
                                        </p:attrNameLst>
                                      </p:cBhvr>
                                      <p:tavLst>
                                        <p:tav tm="0">
                                          <p:val>
                                            <p:strVal val="#ppt_x"/>
                                          </p:val>
                                        </p:tav>
                                        <p:tav tm="100000">
                                          <p:val>
                                            <p:strVal val="#ppt_x"/>
                                          </p:val>
                                        </p:tav>
                                      </p:tavLst>
                                    </p:anim>
                                    <p:anim calcmode="lin" valueType="num">
                                      <p:cBhvr>
                                        <p:cTn id="35" dur="500" fill="hold"/>
                                        <p:tgtEl>
                                          <p:spTgt spid="27"/>
                                        </p:tgtEl>
                                        <p:attrNameLst>
                                          <p:attrName>ppt_y</p:attrName>
                                        </p:attrNameLst>
                                      </p:cBhvr>
                                      <p:tavLst>
                                        <p:tav tm="0">
                                          <p:val>
                                            <p:strVal val="#ppt_y+#ppt_h/2"/>
                                          </p:val>
                                        </p:tav>
                                        <p:tav tm="100000">
                                          <p:val>
                                            <p:strVal val="#ppt_y"/>
                                          </p:val>
                                        </p:tav>
                                      </p:tavLst>
                                    </p:anim>
                                    <p:anim calcmode="lin" valueType="num">
                                      <p:cBhvr>
                                        <p:cTn id="36" dur="500" fill="hold"/>
                                        <p:tgtEl>
                                          <p:spTgt spid="27"/>
                                        </p:tgtEl>
                                        <p:attrNameLst>
                                          <p:attrName>ppt_w</p:attrName>
                                        </p:attrNameLst>
                                      </p:cBhvr>
                                      <p:tavLst>
                                        <p:tav tm="0">
                                          <p:val>
                                            <p:strVal val="#ppt_w"/>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childTnLst>
                                </p:cTn>
                              </p:par>
                              <p:par>
                                <p:cTn id="38" presetID="17" presetClass="entr" presetSubtype="4" fill="hold" nodeType="withEffect">
                                  <p:stCondLst>
                                    <p:cond delay="600"/>
                                  </p:stCondLst>
                                  <p:childTnLst>
                                    <p:set>
                                      <p:cBhvr>
                                        <p:cTn id="39" dur="1" fill="hold">
                                          <p:stCondLst>
                                            <p:cond delay="0"/>
                                          </p:stCondLst>
                                        </p:cTn>
                                        <p:tgtEl>
                                          <p:spTgt spid="38"/>
                                        </p:tgtEl>
                                        <p:attrNameLst>
                                          <p:attrName>style.visibility</p:attrName>
                                        </p:attrNameLst>
                                      </p:cBhvr>
                                      <p:to>
                                        <p:strVal val="visible"/>
                                      </p:to>
                                    </p:set>
                                    <p:anim calcmode="lin" valueType="num">
                                      <p:cBhvr>
                                        <p:cTn id="40" dur="500" fill="hold"/>
                                        <p:tgtEl>
                                          <p:spTgt spid="38"/>
                                        </p:tgtEl>
                                        <p:attrNameLst>
                                          <p:attrName>ppt_x</p:attrName>
                                        </p:attrNameLst>
                                      </p:cBhvr>
                                      <p:tavLst>
                                        <p:tav tm="0">
                                          <p:val>
                                            <p:strVal val="#ppt_x"/>
                                          </p:val>
                                        </p:tav>
                                        <p:tav tm="100000">
                                          <p:val>
                                            <p:strVal val="#ppt_x"/>
                                          </p:val>
                                        </p:tav>
                                      </p:tavLst>
                                    </p:anim>
                                    <p:anim calcmode="lin" valueType="num">
                                      <p:cBhvr>
                                        <p:cTn id="41" dur="500" fill="hold"/>
                                        <p:tgtEl>
                                          <p:spTgt spid="38"/>
                                        </p:tgtEl>
                                        <p:attrNameLst>
                                          <p:attrName>ppt_y</p:attrName>
                                        </p:attrNameLst>
                                      </p:cBhvr>
                                      <p:tavLst>
                                        <p:tav tm="0">
                                          <p:val>
                                            <p:strVal val="#ppt_y+#ppt_h/2"/>
                                          </p:val>
                                        </p:tav>
                                        <p:tav tm="100000">
                                          <p:val>
                                            <p:strVal val="#ppt_y"/>
                                          </p:val>
                                        </p:tav>
                                      </p:tavLst>
                                    </p:anim>
                                    <p:anim calcmode="lin" valueType="num">
                                      <p:cBhvr>
                                        <p:cTn id="42" dur="500" fill="hold"/>
                                        <p:tgtEl>
                                          <p:spTgt spid="38"/>
                                        </p:tgtEl>
                                        <p:attrNameLst>
                                          <p:attrName>ppt_w</p:attrName>
                                        </p:attrNameLst>
                                      </p:cBhvr>
                                      <p:tavLst>
                                        <p:tav tm="0">
                                          <p:val>
                                            <p:strVal val="#ppt_w"/>
                                          </p:val>
                                        </p:tav>
                                        <p:tav tm="100000">
                                          <p:val>
                                            <p:strVal val="#ppt_w"/>
                                          </p:val>
                                        </p:tav>
                                      </p:tavLst>
                                    </p:anim>
                                    <p:anim calcmode="lin" valueType="num">
                                      <p:cBhvr>
                                        <p:cTn id="43" dur="500" fill="hold"/>
                                        <p:tgtEl>
                                          <p:spTgt spid="38"/>
                                        </p:tgtEl>
                                        <p:attrNameLst>
                                          <p:attrName>ppt_h</p:attrName>
                                        </p:attrNameLst>
                                      </p:cBhvr>
                                      <p:tavLst>
                                        <p:tav tm="0">
                                          <p:val>
                                            <p:fltVal val="0"/>
                                          </p:val>
                                        </p:tav>
                                        <p:tav tm="100000">
                                          <p:val>
                                            <p:strVal val="#ppt_h"/>
                                          </p:val>
                                        </p:tav>
                                      </p:tavLst>
                                    </p:anim>
                                  </p:childTnLst>
                                </p:cTn>
                              </p:par>
                            </p:childTnLst>
                          </p:cTn>
                        </p:par>
                        <p:par>
                          <p:cTn id="44" fill="hold">
                            <p:stCondLst>
                              <p:cond delay="1000"/>
                            </p:stCondLst>
                            <p:childTnLst>
                              <p:par>
                                <p:cTn id="45" presetID="53" presetClass="entr" presetSubtype="16"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p:cTn id="47" dur="500" fill="hold"/>
                                        <p:tgtEl>
                                          <p:spTgt spid="62"/>
                                        </p:tgtEl>
                                        <p:attrNameLst>
                                          <p:attrName>ppt_w</p:attrName>
                                        </p:attrNameLst>
                                      </p:cBhvr>
                                      <p:tavLst>
                                        <p:tav tm="0">
                                          <p:val>
                                            <p:fltVal val="0"/>
                                          </p:val>
                                        </p:tav>
                                        <p:tav tm="100000">
                                          <p:val>
                                            <p:strVal val="#ppt_w"/>
                                          </p:val>
                                        </p:tav>
                                      </p:tavLst>
                                    </p:anim>
                                    <p:anim calcmode="lin" valueType="num">
                                      <p:cBhvr>
                                        <p:cTn id="48" dur="500" fill="hold"/>
                                        <p:tgtEl>
                                          <p:spTgt spid="62"/>
                                        </p:tgtEl>
                                        <p:attrNameLst>
                                          <p:attrName>ppt_h</p:attrName>
                                        </p:attrNameLst>
                                      </p:cBhvr>
                                      <p:tavLst>
                                        <p:tav tm="0">
                                          <p:val>
                                            <p:fltVal val="0"/>
                                          </p:val>
                                        </p:tav>
                                        <p:tav tm="100000">
                                          <p:val>
                                            <p:strVal val="#ppt_h"/>
                                          </p:val>
                                        </p:tav>
                                      </p:tavLst>
                                    </p:anim>
                                    <p:animEffect transition="in" filter="fade">
                                      <p:cBhvr>
                                        <p:cTn id="49" dur="500"/>
                                        <p:tgtEl>
                                          <p:spTgt spid="62"/>
                                        </p:tgtEl>
                                      </p:cBhvr>
                                    </p:animEffect>
                                  </p:childTnLst>
                                </p:cTn>
                              </p:par>
                              <p:par>
                                <p:cTn id="50" presetID="53" presetClass="entr" presetSubtype="16" fill="hold" grpId="0" nodeType="withEffect">
                                  <p:stCondLst>
                                    <p:cond delay="15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300"/>
                                  </p:stCondLst>
                                  <p:childTnLst>
                                    <p:set>
                                      <p:cBhvr>
                                        <p:cTn id="56" dur="1" fill="hold">
                                          <p:stCondLst>
                                            <p:cond delay="0"/>
                                          </p:stCondLst>
                                        </p:cTn>
                                        <p:tgtEl>
                                          <p:spTgt spid="60"/>
                                        </p:tgtEl>
                                        <p:attrNameLst>
                                          <p:attrName>style.visibility</p:attrName>
                                        </p:attrNameLst>
                                      </p:cBhvr>
                                      <p:to>
                                        <p:strVal val="visible"/>
                                      </p:to>
                                    </p:set>
                                    <p:anim calcmode="lin" valueType="num">
                                      <p:cBhvr>
                                        <p:cTn id="57" dur="500" fill="hold"/>
                                        <p:tgtEl>
                                          <p:spTgt spid="60"/>
                                        </p:tgtEl>
                                        <p:attrNameLst>
                                          <p:attrName>ppt_w</p:attrName>
                                        </p:attrNameLst>
                                      </p:cBhvr>
                                      <p:tavLst>
                                        <p:tav tm="0">
                                          <p:val>
                                            <p:fltVal val="0"/>
                                          </p:val>
                                        </p:tav>
                                        <p:tav tm="100000">
                                          <p:val>
                                            <p:strVal val="#ppt_w"/>
                                          </p:val>
                                        </p:tav>
                                      </p:tavLst>
                                    </p:anim>
                                    <p:anim calcmode="lin" valueType="num">
                                      <p:cBhvr>
                                        <p:cTn id="58" dur="500" fill="hold"/>
                                        <p:tgtEl>
                                          <p:spTgt spid="60"/>
                                        </p:tgtEl>
                                        <p:attrNameLst>
                                          <p:attrName>ppt_h</p:attrName>
                                        </p:attrNameLst>
                                      </p:cBhvr>
                                      <p:tavLst>
                                        <p:tav tm="0">
                                          <p:val>
                                            <p:fltVal val="0"/>
                                          </p:val>
                                        </p:tav>
                                        <p:tav tm="100000">
                                          <p:val>
                                            <p:strVal val="#ppt_h"/>
                                          </p:val>
                                        </p:tav>
                                      </p:tavLst>
                                    </p:anim>
                                    <p:animEffect transition="in" filter="fade">
                                      <p:cBhvr>
                                        <p:cTn id="59" dur="500"/>
                                        <p:tgtEl>
                                          <p:spTgt spid="60"/>
                                        </p:tgtEl>
                                      </p:cBhvr>
                                    </p:animEffect>
                                  </p:childTnLst>
                                </p:cTn>
                              </p:par>
                              <p:par>
                                <p:cTn id="60" presetID="53" presetClass="entr" presetSubtype="16" fill="hold" grpId="0" nodeType="withEffect">
                                  <p:stCondLst>
                                    <p:cond delay="450"/>
                                  </p:stCondLst>
                                  <p:childTnLst>
                                    <p:set>
                                      <p:cBhvr>
                                        <p:cTn id="61" dur="1" fill="hold">
                                          <p:stCondLst>
                                            <p:cond delay="0"/>
                                          </p:stCondLst>
                                        </p:cTn>
                                        <p:tgtEl>
                                          <p:spTgt spid="69"/>
                                        </p:tgtEl>
                                        <p:attrNameLst>
                                          <p:attrName>style.visibility</p:attrName>
                                        </p:attrNameLst>
                                      </p:cBhvr>
                                      <p:to>
                                        <p:strVal val="visible"/>
                                      </p:to>
                                    </p:set>
                                    <p:anim calcmode="lin" valueType="num">
                                      <p:cBhvr>
                                        <p:cTn id="62" dur="500" fill="hold"/>
                                        <p:tgtEl>
                                          <p:spTgt spid="69"/>
                                        </p:tgtEl>
                                        <p:attrNameLst>
                                          <p:attrName>ppt_w</p:attrName>
                                        </p:attrNameLst>
                                      </p:cBhvr>
                                      <p:tavLst>
                                        <p:tav tm="0">
                                          <p:val>
                                            <p:fltVal val="0"/>
                                          </p:val>
                                        </p:tav>
                                        <p:tav tm="100000">
                                          <p:val>
                                            <p:strVal val="#ppt_w"/>
                                          </p:val>
                                        </p:tav>
                                      </p:tavLst>
                                    </p:anim>
                                    <p:anim calcmode="lin" valueType="num">
                                      <p:cBhvr>
                                        <p:cTn id="63" dur="500" fill="hold"/>
                                        <p:tgtEl>
                                          <p:spTgt spid="69"/>
                                        </p:tgtEl>
                                        <p:attrNameLst>
                                          <p:attrName>ppt_h</p:attrName>
                                        </p:attrNameLst>
                                      </p:cBhvr>
                                      <p:tavLst>
                                        <p:tav tm="0">
                                          <p:val>
                                            <p:fltVal val="0"/>
                                          </p:val>
                                        </p:tav>
                                        <p:tav tm="100000">
                                          <p:val>
                                            <p:strVal val="#ppt_h"/>
                                          </p:val>
                                        </p:tav>
                                      </p:tavLst>
                                    </p:anim>
                                    <p:animEffect transition="in" filter="fade">
                                      <p:cBhvr>
                                        <p:cTn id="64" dur="500"/>
                                        <p:tgtEl>
                                          <p:spTgt spid="69"/>
                                        </p:tgtEl>
                                      </p:cBhvr>
                                    </p:animEffect>
                                  </p:childTnLst>
                                </p:cTn>
                              </p:par>
                            </p:childTnLst>
                          </p:cTn>
                        </p:par>
                        <p:par>
                          <p:cTn id="65" fill="hold">
                            <p:stCondLst>
                              <p:cond delay="1500"/>
                            </p:stCondLst>
                            <p:childTnLst>
                              <p:par>
                                <p:cTn id="66" presetID="53" presetClass="entr" presetSubtype="16"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p:cTn id="68" dur="250" fill="hold"/>
                                        <p:tgtEl>
                                          <p:spTgt spid="15"/>
                                        </p:tgtEl>
                                        <p:attrNameLst>
                                          <p:attrName>ppt_w</p:attrName>
                                        </p:attrNameLst>
                                      </p:cBhvr>
                                      <p:tavLst>
                                        <p:tav tm="0">
                                          <p:val>
                                            <p:fltVal val="0"/>
                                          </p:val>
                                        </p:tav>
                                        <p:tav tm="100000">
                                          <p:val>
                                            <p:strVal val="#ppt_w"/>
                                          </p:val>
                                        </p:tav>
                                      </p:tavLst>
                                    </p:anim>
                                    <p:anim calcmode="lin" valueType="num">
                                      <p:cBhvr>
                                        <p:cTn id="69" dur="250" fill="hold"/>
                                        <p:tgtEl>
                                          <p:spTgt spid="15"/>
                                        </p:tgtEl>
                                        <p:attrNameLst>
                                          <p:attrName>ppt_h</p:attrName>
                                        </p:attrNameLst>
                                      </p:cBhvr>
                                      <p:tavLst>
                                        <p:tav tm="0">
                                          <p:val>
                                            <p:fltVal val="0"/>
                                          </p:val>
                                        </p:tav>
                                        <p:tav tm="100000">
                                          <p:val>
                                            <p:strVal val="#ppt_h"/>
                                          </p:val>
                                        </p:tav>
                                      </p:tavLst>
                                    </p:anim>
                                    <p:animEffect transition="in" filter="fade">
                                      <p:cBhvr>
                                        <p:cTn id="70" dur="250"/>
                                        <p:tgtEl>
                                          <p:spTgt spid="15"/>
                                        </p:tgtEl>
                                      </p:cBhvr>
                                    </p:animEffect>
                                  </p:childTnLst>
                                </p:cTn>
                              </p:par>
                              <p:par>
                                <p:cTn id="71" presetID="6" presetClass="emph" presetSubtype="0" decel="100000" fill="hold" grpId="1" nodeType="withEffect">
                                  <p:stCondLst>
                                    <p:cond delay="200"/>
                                  </p:stCondLst>
                                  <p:childTnLst>
                                    <p:animScale>
                                      <p:cBhvr>
                                        <p:cTn id="72" dur="250" fill="hold"/>
                                        <p:tgtEl>
                                          <p:spTgt spid="15"/>
                                        </p:tgtEl>
                                      </p:cBhvr>
                                      <p:by x="120000" y="120000"/>
                                    </p:animScale>
                                  </p:childTnLst>
                                </p:cTn>
                              </p:par>
                              <p:par>
                                <p:cTn id="73" presetID="6" presetClass="emph" presetSubtype="0" decel="100000" fill="hold" grpId="2" nodeType="withEffect">
                                  <p:stCondLst>
                                    <p:cond delay="400"/>
                                  </p:stCondLst>
                                  <p:childTnLst>
                                    <p:animScale>
                                      <p:cBhvr>
                                        <p:cTn id="74" dur="250" fill="hold"/>
                                        <p:tgtEl>
                                          <p:spTgt spid="15"/>
                                        </p:tgtEl>
                                      </p:cBhvr>
                                      <p:by x="83000" y="83000"/>
                                    </p:animScale>
                                  </p:childTnLst>
                                </p:cTn>
                              </p:par>
                              <p:par>
                                <p:cTn id="75" presetID="53" presetClass="entr" presetSubtype="16" fill="hold" grpId="0" nodeType="withEffect">
                                  <p:stCondLst>
                                    <p:cond delay="400"/>
                                  </p:stCondLst>
                                  <p:childTnLst>
                                    <p:set>
                                      <p:cBhvr>
                                        <p:cTn id="76" dur="1" fill="hold">
                                          <p:stCondLst>
                                            <p:cond delay="0"/>
                                          </p:stCondLst>
                                        </p:cTn>
                                        <p:tgtEl>
                                          <p:spTgt spid="56"/>
                                        </p:tgtEl>
                                        <p:attrNameLst>
                                          <p:attrName>style.visibility</p:attrName>
                                        </p:attrNameLst>
                                      </p:cBhvr>
                                      <p:to>
                                        <p:strVal val="visible"/>
                                      </p:to>
                                    </p:set>
                                    <p:anim calcmode="lin" valueType="num">
                                      <p:cBhvr>
                                        <p:cTn id="77" dur="250" fill="hold"/>
                                        <p:tgtEl>
                                          <p:spTgt spid="56"/>
                                        </p:tgtEl>
                                        <p:attrNameLst>
                                          <p:attrName>ppt_w</p:attrName>
                                        </p:attrNameLst>
                                      </p:cBhvr>
                                      <p:tavLst>
                                        <p:tav tm="0">
                                          <p:val>
                                            <p:fltVal val="0"/>
                                          </p:val>
                                        </p:tav>
                                        <p:tav tm="100000">
                                          <p:val>
                                            <p:strVal val="#ppt_w"/>
                                          </p:val>
                                        </p:tav>
                                      </p:tavLst>
                                    </p:anim>
                                    <p:anim calcmode="lin" valueType="num">
                                      <p:cBhvr>
                                        <p:cTn id="78" dur="250" fill="hold"/>
                                        <p:tgtEl>
                                          <p:spTgt spid="56"/>
                                        </p:tgtEl>
                                        <p:attrNameLst>
                                          <p:attrName>ppt_h</p:attrName>
                                        </p:attrNameLst>
                                      </p:cBhvr>
                                      <p:tavLst>
                                        <p:tav tm="0">
                                          <p:val>
                                            <p:fltVal val="0"/>
                                          </p:val>
                                        </p:tav>
                                        <p:tav tm="100000">
                                          <p:val>
                                            <p:strVal val="#ppt_h"/>
                                          </p:val>
                                        </p:tav>
                                      </p:tavLst>
                                    </p:anim>
                                    <p:animEffect transition="in" filter="fade">
                                      <p:cBhvr>
                                        <p:cTn id="79" dur="250"/>
                                        <p:tgtEl>
                                          <p:spTgt spid="56"/>
                                        </p:tgtEl>
                                      </p:cBhvr>
                                    </p:animEffect>
                                  </p:childTnLst>
                                </p:cTn>
                              </p:par>
                              <p:par>
                                <p:cTn id="80" presetID="6" presetClass="emph" presetSubtype="0" decel="100000" fill="hold" grpId="1" nodeType="withEffect">
                                  <p:stCondLst>
                                    <p:cond delay="600"/>
                                  </p:stCondLst>
                                  <p:childTnLst>
                                    <p:animScale>
                                      <p:cBhvr>
                                        <p:cTn id="81" dur="250" fill="hold"/>
                                        <p:tgtEl>
                                          <p:spTgt spid="56"/>
                                        </p:tgtEl>
                                      </p:cBhvr>
                                      <p:by x="120000" y="120000"/>
                                    </p:animScale>
                                  </p:childTnLst>
                                </p:cTn>
                              </p:par>
                              <p:par>
                                <p:cTn id="82" presetID="6" presetClass="emph" presetSubtype="0" decel="100000" fill="hold" grpId="2" nodeType="withEffect">
                                  <p:stCondLst>
                                    <p:cond delay="800"/>
                                  </p:stCondLst>
                                  <p:childTnLst>
                                    <p:animScale>
                                      <p:cBhvr>
                                        <p:cTn id="83" dur="250" fill="hold"/>
                                        <p:tgtEl>
                                          <p:spTgt spid="56"/>
                                        </p:tgtEl>
                                      </p:cBhvr>
                                      <p:by x="83000" y="83000"/>
                                    </p:animScale>
                                  </p:childTnLst>
                                </p:cTn>
                              </p:par>
                            </p:childTnLst>
                          </p:cTn>
                        </p:par>
                        <p:par>
                          <p:cTn id="84" fill="hold">
                            <p:stCondLst>
                              <p:cond delay="2000"/>
                            </p:stCondLst>
                            <p:childTnLst>
                              <p:par>
                                <p:cTn id="85" presetID="53" presetClass="entr" presetSubtype="16" fill="hold" grpId="0" nodeType="afterEffect">
                                  <p:stCondLst>
                                    <p:cond delay="0"/>
                                  </p:stCondLst>
                                  <p:iterate type="lt">
                                    <p:tmPct val="10000"/>
                                  </p:iterate>
                                  <p:childTnLst>
                                    <p:set>
                                      <p:cBhvr>
                                        <p:cTn id="86" dur="1" fill="hold">
                                          <p:stCondLst>
                                            <p:cond delay="0"/>
                                          </p:stCondLst>
                                        </p:cTn>
                                        <p:tgtEl>
                                          <p:spTgt spid="52"/>
                                        </p:tgtEl>
                                        <p:attrNameLst>
                                          <p:attrName>style.visibility</p:attrName>
                                        </p:attrNameLst>
                                      </p:cBhvr>
                                      <p:to>
                                        <p:strVal val="visible"/>
                                      </p:to>
                                    </p:set>
                                    <p:anim calcmode="lin" valueType="num">
                                      <p:cBhvr>
                                        <p:cTn id="87" dur="250" fill="hold"/>
                                        <p:tgtEl>
                                          <p:spTgt spid="52"/>
                                        </p:tgtEl>
                                        <p:attrNameLst>
                                          <p:attrName>ppt_w</p:attrName>
                                        </p:attrNameLst>
                                      </p:cBhvr>
                                      <p:tavLst>
                                        <p:tav tm="0">
                                          <p:val>
                                            <p:fltVal val="0"/>
                                          </p:val>
                                        </p:tav>
                                        <p:tav tm="100000">
                                          <p:val>
                                            <p:strVal val="#ppt_w"/>
                                          </p:val>
                                        </p:tav>
                                      </p:tavLst>
                                    </p:anim>
                                    <p:anim calcmode="lin" valueType="num">
                                      <p:cBhvr>
                                        <p:cTn id="88" dur="250" fill="hold"/>
                                        <p:tgtEl>
                                          <p:spTgt spid="52"/>
                                        </p:tgtEl>
                                        <p:attrNameLst>
                                          <p:attrName>ppt_h</p:attrName>
                                        </p:attrNameLst>
                                      </p:cBhvr>
                                      <p:tavLst>
                                        <p:tav tm="0">
                                          <p:val>
                                            <p:fltVal val="0"/>
                                          </p:val>
                                        </p:tav>
                                        <p:tav tm="100000">
                                          <p:val>
                                            <p:strVal val="#ppt_h"/>
                                          </p:val>
                                        </p:tav>
                                      </p:tavLst>
                                    </p:anim>
                                    <p:animEffect transition="in" filter="fade">
                                      <p:cBhvr>
                                        <p:cTn id="89" dur="250"/>
                                        <p:tgtEl>
                                          <p:spTgt spid="52"/>
                                        </p:tgtEl>
                                      </p:cBhvr>
                                    </p:animEffect>
                                  </p:childTnLst>
                                </p:cTn>
                              </p:par>
                            </p:childTnLst>
                          </p:cTn>
                        </p:par>
                        <p:par>
                          <p:cTn id="90" fill="hold">
                            <p:stCondLst>
                              <p:cond delay="5275"/>
                            </p:stCondLst>
                            <p:childTnLst>
                              <p:par>
                                <p:cTn id="91" presetID="53" presetClass="entr" presetSubtype="16"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 calcmode="lin" valueType="num">
                                      <p:cBhvr>
                                        <p:cTn id="93" dur="250" fill="hold"/>
                                        <p:tgtEl>
                                          <p:spTgt spid="49"/>
                                        </p:tgtEl>
                                        <p:attrNameLst>
                                          <p:attrName>ppt_w</p:attrName>
                                        </p:attrNameLst>
                                      </p:cBhvr>
                                      <p:tavLst>
                                        <p:tav tm="0">
                                          <p:val>
                                            <p:fltVal val="0"/>
                                          </p:val>
                                        </p:tav>
                                        <p:tav tm="100000">
                                          <p:val>
                                            <p:strVal val="#ppt_w"/>
                                          </p:val>
                                        </p:tav>
                                      </p:tavLst>
                                    </p:anim>
                                    <p:anim calcmode="lin" valueType="num">
                                      <p:cBhvr>
                                        <p:cTn id="94" dur="250" fill="hold"/>
                                        <p:tgtEl>
                                          <p:spTgt spid="49"/>
                                        </p:tgtEl>
                                        <p:attrNameLst>
                                          <p:attrName>ppt_h</p:attrName>
                                        </p:attrNameLst>
                                      </p:cBhvr>
                                      <p:tavLst>
                                        <p:tav tm="0">
                                          <p:val>
                                            <p:fltVal val="0"/>
                                          </p:val>
                                        </p:tav>
                                        <p:tav tm="100000">
                                          <p:val>
                                            <p:strVal val="#ppt_h"/>
                                          </p:val>
                                        </p:tav>
                                      </p:tavLst>
                                    </p:anim>
                                    <p:animEffect transition="in" filter="fade">
                                      <p:cBhvr>
                                        <p:cTn id="95" dur="250"/>
                                        <p:tgtEl>
                                          <p:spTgt spid="49"/>
                                        </p:tgtEl>
                                      </p:cBhvr>
                                    </p:animEffect>
                                  </p:childTnLst>
                                </p:cTn>
                              </p:par>
                              <p:par>
                                <p:cTn id="96" presetID="6" presetClass="emph" presetSubtype="0" decel="100000" fill="hold" grpId="1" nodeType="withEffect">
                                  <p:stCondLst>
                                    <p:cond delay="200"/>
                                  </p:stCondLst>
                                  <p:childTnLst>
                                    <p:animScale>
                                      <p:cBhvr>
                                        <p:cTn id="97" dur="250" fill="hold"/>
                                        <p:tgtEl>
                                          <p:spTgt spid="49"/>
                                        </p:tgtEl>
                                      </p:cBhvr>
                                      <p:by x="120000" y="120000"/>
                                    </p:animScale>
                                  </p:childTnLst>
                                </p:cTn>
                              </p:par>
                              <p:par>
                                <p:cTn id="98" presetID="6" presetClass="emph" presetSubtype="0" decel="100000" fill="hold" grpId="2" nodeType="withEffect">
                                  <p:stCondLst>
                                    <p:cond delay="400"/>
                                  </p:stCondLst>
                                  <p:childTnLst>
                                    <p:animScale>
                                      <p:cBhvr>
                                        <p:cTn id="99" dur="250" fill="hold"/>
                                        <p:tgtEl>
                                          <p:spTgt spid="49"/>
                                        </p:tgtEl>
                                      </p:cBhvr>
                                      <p:by x="83000" y="83000"/>
                                    </p:animScale>
                                  </p:childTnLst>
                                </p:cTn>
                              </p:par>
                              <p:par>
                                <p:cTn id="100" presetID="53" presetClass="entr" presetSubtype="16" fill="hold" grpId="0" nodeType="withEffect">
                                  <p:stCondLst>
                                    <p:cond delay="400"/>
                                  </p:stCondLst>
                                  <p:childTnLst>
                                    <p:set>
                                      <p:cBhvr>
                                        <p:cTn id="101" dur="1" fill="hold">
                                          <p:stCondLst>
                                            <p:cond delay="0"/>
                                          </p:stCondLst>
                                        </p:cTn>
                                        <p:tgtEl>
                                          <p:spTgt spid="57"/>
                                        </p:tgtEl>
                                        <p:attrNameLst>
                                          <p:attrName>style.visibility</p:attrName>
                                        </p:attrNameLst>
                                      </p:cBhvr>
                                      <p:to>
                                        <p:strVal val="visible"/>
                                      </p:to>
                                    </p:set>
                                    <p:anim calcmode="lin" valueType="num">
                                      <p:cBhvr>
                                        <p:cTn id="102" dur="250" fill="hold"/>
                                        <p:tgtEl>
                                          <p:spTgt spid="57"/>
                                        </p:tgtEl>
                                        <p:attrNameLst>
                                          <p:attrName>ppt_w</p:attrName>
                                        </p:attrNameLst>
                                      </p:cBhvr>
                                      <p:tavLst>
                                        <p:tav tm="0">
                                          <p:val>
                                            <p:fltVal val="0"/>
                                          </p:val>
                                        </p:tav>
                                        <p:tav tm="100000">
                                          <p:val>
                                            <p:strVal val="#ppt_w"/>
                                          </p:val>
                                        </p:tav>
                                      </p:tavLst>
                                    </p:anim>
                                    <p:anim calcmode="lin" valueType="num">
                                      <p:cBhvr>
                                        <p:cTn id="103" dur="250" fill="hold"/>
                                        <p:tgtEl>
                                          <p:spTgt spid="57"/>
                                        </p:tgtEl>
                                        <p:attrNameLst>
                                          <p:attrName>ppt_h</p:attrName>
                                        </p:attrNameLst>
                                      </p:cBhvr>
                                      <p:tavLst>
                                        <p:tav tm="0">
                                          <p:val>
                                            <p:fltVal val="0"/>
                                          </p:val>
                                        </p:tav>
                                        <p:tav tm="100000">
                                          <p:val>
                                            <p:strVal val="#ppt_h"/>
                                          </p:val>
                                        </p:tav>
                                      </p:tavLst>
                                    </p:anim>
                                    <p:animEffect transition="in" filter="fade">
                                      <p:cBhvr>
                                        <p:cTn id="104" dur="250"/>
                                        <p:tgtEl>
                                          <p:spTgt spid="57"/>
                                        </p:tgtEl>
                                      </p:cBhvr>
                                    </p:animEffect>
                                  </p:childTnLst>
                                </p:cTn>
                              </p:par>
                              <p:par>
                                <p:cTn id="105" presetID="6" presetClass="emph" presetSubtype="0" decel="100000" fill="hold" grpId="1" nodeType="withEffect">
                                  <p:stCondLst>
                                    <p:cond delay="600"/>
                                  </p:stCondLst>
                                  <p:childTnLst>
                                    <p:animScale>
                                      <p:cBhvr>
                                        <p:cTn id="106" dur="250" fill="hold"/>
                                        <p:tgtEl>
                                          <p:spTgt spid="57"/>
                                        </p:tgtEl>
                                      </p:cBhvr>
                                      <p:by x="120000" y="120000"/>
                                    </p:animScale>
                                  </p:childTnLst>
                                </p:cTn>
                              </p:par>
                              <p:par>
                                <p:cTn id="107" presetID="6" presetClass="emph" presetSubtype="0" decel="100000" fill="hold" grpId="2" nodeType="withEffect">
                                  <p:stCondLst>
                                    <p:cond delay="800"/>
                                  </p:stCondLst>
                                  <p:childTnLst>
                                    <p:animScale>
                                      <p:cBhvr>
                                        <p:cTn id="108" dur="250" fill="hold"/>
                                        <p:tgtEl>
                                          <p:spTgt spid="57"/>
                                        </p:tgtEl>
                                      </p:cBhvr>
                                      <p:by x="83000" y="83000"/>
                                    </p:animScale>
                                  </p:childTnLst>
                                </p:cTn>
                              </p:par>
                            </p:childTnLst>
                          </p:cTn>
                        </p:par>
                        <p:par>
                          <p:cTn id="109" fill="hold">
                            <p:stCondLst>
                              <p:cond delay="5775"/>
                            </p:stCondLst>
                            <p:childTnLst>
                              <p:par>
                                <p:cTn id="110" presetID="53" presetClass="entr" presetSubtype="16" fill="hold" grpId="0" nodeType="afterEffect">
                                  <p:stCondLst>
                                    <p:cond delay="0"/>
                                  </p:stCondLst>
                                  <p:iterate type="lt">
                                    <p:tmPct val="10000"/>
                                  </p:iterate>
                                  <p:childTnLst>
                                    <p:set>
                                      <p:cBhvr>
                                        <p:cTn id="111" dur="1" fill="hold">
                                          <p:stCondLst>
                                            <p:cond delay="0"/>
                                          </p:stCondLst>
                                        </p:cTn>
                                        <p:tgtEl>
                                          <p:spTgt spid="53"/>
                                        </p:tgtEl>
                                        <p:attrNameLst>
                                          <p:attrName>style.visibility</p:attrName>
                                        </p:attrNameLst>
                                      </p:cBhvr>
                                      <p:to>
                                        <p:strVal val="visible"/>
                                      </p:to>
                                    </p:set>
                                    <p:anim calcmode="lin" valueType="num">
                                      <p:cBhvr>
                                        <p:cTn id="112" dur="250" fill="hold"/>
                                        <p:tgtEl>
                                          <p:spTgt spid="53"/>
                                        </p:tgtEl>
                                        <p:attrNameLst>
                                          <p:attrName>ppt_w</p:attrName>
                                        </p:attrNameLst>
                                      </p:cBhvr>
                                      <p:tavLst>
                                        <p:tav tm="0">
                                          <p:val>
                                            <p:fltVal val="0"/>
                                          </p:val>
                                        </p:tav>
                                        <p:tav tm="100000">
                                          <p:val>
                                            <p:strVal val="#ppt_w"/>
                                          </p:val>
                                        </p:tav>
                                      </p:tavLst>
                                    </p:anim>
                                    <p:anim calcmode="lin" valueType="num">
                                      <p:cBhvr>
                                        <p:cTn id="113" dur="250" fill="hold"/>
                                        <p:tgtEl>
                                          <p:spTgt spid="53"/>
                                        </p:tgtEl>
                                        <p:attrNameLst>
                                          <p:attrName>ppt_h</p:attrName>
                                        </p:attrNameLst>
                                      </p:cBhvr>
                                      <p:tavLst>
                                        <p:tav tm="0">
                                          <p:val>
                                            <p:fltVal val="0"/>
                                          </p:val>
                                        </p:tav>
                                        <p:tav tm="100000">
                                          <p:val>
                                            <p:strVal val="#ppt_h"/>
                                          </p:val>
                                        </p:tav>
                                      </p:tavLst>
                                    </p:anim>
                                    <p:animEffect transition="in" filter="fade">
                                      <p:cBhvr>
                                        <p:cTn id="114" dur="250"/>
                                        <p:tgtEl>
                                          <p:spTgt spid="53"/>
                                        </p:tgtEl>
                                      </p:cBhvr>
                                    </p:animEffect>
                                  </p:childTnLst>
                                </p:cTn>
                              </p:par>
                            </p:childTnLst>
                          </p:cTn>
                        </p:par>
                        <p:par>
                          <p:cTn id="115" fill="hold">
                            <p:stCondLst>
                              <p:cond delay="7499"/>
                            </p:stCondLst>
                            <p:childTnLst>
                              <p:par>
                                <p:cTn id="116" presetID="53" presetClass="entr" presetSubtype="16" fill="hold" grpId="0" nodeType="afterEffect">
                                  <p:stCondLst>
                                    <p:cond delay="0"/>
                                  </p:stCondLst>
                                  <p:childTnLst>
                                    <p:set>
                                      <p:cBhvr>
                                        <p:cTn id="117" dur="1" fill="hold">
                                          <p:stCondLst>
                                            <p:cond delay="0"/>
                                          </p:stCondLst>
                                        </p:cTn>
                                        <p:tgtEl>
                                          <p:spTgt spid="50"/>
                                        </p:tgtEl>
                                        <p:attrNameLst>
                                          <p:attrName>style.visibility</p:attrName>
                                        </p:attrNameLst>
                                      </p:cBhvr>
                                      <p:to>
                                        <p:strVal val="visible"/>
                                      </p:to>
                                    </p:set>
                                    <p:anim calcmode="lin" valueType="num">
                                      <p:cBhvr>
                                        <p:cTn id="118" dur="250" fill="hold"/>
                                        <p:tgtEl>
                                          <p:spTgt spid="50"/>
                                        </p:tgtEl>
                                        <p:attrNameLst>
                                          <p:attrName>ppt_w</p:attrName>
                                        </p:attrNameLst>
                                      </p:cBhvr>
                                      <p:tavLst>
                                        <p:tav tm="0">
                                          <p:val>
                                            <p:fltVal val="0"/>
                                          </p:val>
                                        </p:tav>
                                        <p:tav tm="100000">
                                          <p:val>
                                            <p:strVal val="#ppt_w"/>
                                          </p:val>
                                        </p:tav>
                                      </p:tavLst>
                                    </p:anim>
                                    <p:anim calcmode="lin" valueType="num">
                                      <p:cBhvr>
                                        <p:cTn id="119" dur="250" fill="hold"/>
                                        <p:tgtEl>
                                          <p:spTgt spid="50"/>
                                        </p:tgtEl>
                                        <p:attrNameLst>
                                          <p:attrName>ppt_h</p:attrName>
                                        </p:attrNameLst>
                                      </p:cBhvr>
                                      <p:tavLst>
                                        <p:tav tm="0">
                                          <p:val>
                                            <p:fltVal val="0"/>
                                          </p:val>
                                        </p:tav>
                                        <p:tav tm="100000">
                                          <p:val>
                                            <p:strVal val="#ppt_h"/>
                                          </p:val>
                                        </p:tav>
                                      </p:tavLst>
                                    </p:anim>
                                    <p:animEffect transition="in" filter="fade">
                                      <p:cBhvr>
                                        <p:cTn id="120" dur="250"/>
                                        <p:tgtEl>
                                          <p:spTgt spid="50"/>
                                        </p:tgtEl>
                                      </p:cBhvr>
                                    </p:animEffect>
                                  </p:childTnLst>
                                </p:cTn>
                              </p:par>
                              <p:par>
                                <p:cTn id="121" presetID="6" presetClass="emph" presetSubtype="0" decel="100000" fill="hold" grpId="1" nodeType="withEffect">
                                  <p:stCondLst>
                                    <p:cond delay="200"/>
                                  </p:stCondLst>
                                  <p:childTnLst>
                                    <p:animScale>
                                      <p:cBhvr>
                                        <p:cTn id="122" dur="250" fill="hold"/>
                                        <p:tgtEl>
                                          <p:spTgt spid="50"/>
                                        </p:tgtEl>
                                      </p:cBhvr>
                                      <p:by x="120000" y="120000"/>
                                    </p:animScale>
                                  </p:childTnLst>
                                </p:cTn>
                              </p:par>
                              <p:par>
                                <p:cTn id="123" presetID="6" presetClass="emph" presetSubtype="0" decel="100000" fill="hold" grpId="2" nodeType="withEffect">
                                  <p:stCondLst>
                                    <p:cond delay="400"/>
                                  </p:stCondLst>
                                  <p:childTnLst>
                                    <p:animScale>
                                      <p:cBhvr>
                                        <p:cTn id="124" dur="250" fill="hold"/>
                                        <p:tgtEl>
                                          <p:spTgt spid="50"/>
                                        </p:tgtEl>
                                      </p:cBhvr>
                                      <p:by x="83000" y="83000"/>
                                    </p:animScale>
                                  </p:childTnLst>
                                </p:cTn>
                              </p:par>
                              <p:par>
                                <p:cTn id="125" presetID="53" presetClass="entr" presetSubtype="16" fill="hold" grpId="0" nodeType="withEffect">
                                  <p:stCondLst>
                                    <p:cond delay="400"/>
                                  </p:stCondLst>
                                  <p:childTnLst>
                                    <p:set>
                                      <p:cBhvr>
                                        <p:cTn id="126" dur="1" fill="hold">
                                          <p:stCondLst>
                                            <p:cond delay="0"/>
                                          </p:stCondLst>
                                        </p:cTn>
                                        <p:tgtEl>
                                          <p:spTgt spid="58"/>
                                        </p:tgtEl>
                                        <p:attrNameLst>
                                          <p:attrName>style.visibility</p:attrName>
                                        </p:attrNameLst>
                                      </p:cBhvr>
                                      <p:to>
                                        <p:strVal val="visible"/>
                                      </p:to>
                                    </p:set>
                                    <p:anim calcmode="lin" valueType="num">
                                      <p:cBhvr>
                                        <p:cTn id="127" dur="250" fill="hold"/>
                                        <p:tgtEl>
                                          <p:spTgt spid="58"/>
                                        </p:tgtEl>
                                        <p:attrNameLst>
                                          <p:attrName>ppt_w</p:attrName>
                                        </p:attrNameLst>
                                      </p:cBhvr>
                                      <p:tavLst>
                                        <p:tav tm="0">
                                          <p:val>
                                            <p:fltVal val="0"/>
                                          </p:val>
                                        </p:tav>
                                        <p:tav tm="100000">
                                          <p:val>
                                            <p:strVal val="#ppt_w"/>
                                          </p:val>
                                        </p:tav>
                                      </p:tavLst>
                                    </p:anim>
                                    <p:anim calcmode="lin" valueType="num">
                                      <p:cBhvr>
                                        <p:cTn id="128" dur="250" fill="hold"/>
                                        <p:tgtEl>
                                          <p:spTgt spid="58"/>
                                        </p:tgtEl>
                                        <p:attrNameLst>
                                          <p:attrName>ppt_h</p:attrName>
                                        </p:attrNameLst>
                                      </p:cBhvr>
                                      <p:tavLst>
                                        <p:tav tm="0">
                                          <p:val>
                                            <p:fltVal val="0"/>
                                          </p:val>
                                        </p:tav>
                                        <p:tav tm="100000">
                                          <p:val>
                                            <p:strVal val="#ppt_h"/>
                                          </p:val>
                                        </p:tav>
                                      </p:tavLst>
                                    </p:anim>
                                    <p:animEffect transition="in" filter="fade">
                                      <p:cBhvr>
                                        <p:cTn id="129" dur="250"/>
                                        <p:tgtEl>
                                          <p:spTgt spid="58"/>
                                        </p:tgtEl>
                                      </p:cBhvr>
                                    </p:animEffect>
                                  </p:childTnLst>
                                </p:cTn>
                              </p:par>
                              <p:par>
                                <p:cTn id="130" presetID="6" presetClass="emph" presetSubtype="0" decel="100000" fill="hold" grpId="1" nodeType="withEffect">
                                  <p:stCondLst>
                                    <p:cond delay="600"/>
                                  </p:stCondLst>
                                  <p:childTnLst>
                                    <p:animScale>
                                      <p:cBhvr>
                                        <p:cTn id="131" dur="250" fill="hold"/>
                                        <p:tgtEl>
                                          <p:spTgt spid="58"/>
                                        </p:tgtEl>
                                      </p:cBhvr>
                                      <p:by x="120000" y="120000"/>
                                    </p:animScale>
                                  </p:childTnLst>
                                </p:cTn>
                              </p:par>
                              <p:par>
                                <p:cTn id="132" presetID="6" presetClass="emph" presetSubtype="0" decel="100000" fill="hold" grpId="2" nodeType="withEffect">
                                  <p:stCondLst>
                                    <p:cond delay="800"/>
                                  </p:stCondLst>
                                  <p:childTnLst>
                                    <p:animScale>
                                      <p:cBhvr>
                                        <p:cTn id="133" dur="250" fill="hold"/>
                                        <p:tgtEl>
                                          <p:spTgt spid="58"/>
                                        </p:tgtEl>
                                      </p:cBhvr>
                                      <p:by x="83000" y="83000"/>
                                    </p:animScale>
                                  </p:childTnLst>
                                </p:cTn>
                              </p:par>
                            </p:childTnLst>
                          </p:cTn>
                        </p:par>
                        <p:par>
                          <p:cTn id="134" fill="hold">
                            <p:stCondLst>
                              <p:cond delay="7999"/>
                            </p:stCondLst>
                            <p:childTnLst>
                              <p:par>
                                <p:cTn id="135" presetID="53" presetClass="entr" presetSubtype="16" fill="hold" grpId="0" nodeType="afterEffect">
                                  <p:stCondLst>
                                    <p:cond delay="0"/>
                                  </p:stCondLst>
                                  <p:iterate type="lt">
                                    <p:tmPct val="10000"/>
                                  </p:iterate>
                                  <p:childTnLst>
                                    <p:set>
                                      <p:cBhvr>
                                        <p:cTn id="136" dur="1" fill="hold">
                                          <p:stCondLst>
                                            <p:cond delay="0"/>
                                          </p:stCondLst>
                                        </p:cTn>
                                        <p:tgtEl>
                                          <p:spTgt spid="54"/>
                                        </p:tgtEl>
                                        <p:attrNameLst>
                                          <p:attrName>style.visibility</p:attrName>
                                        </p:attrNameLst>
                                      </p:cBhvr>
                                      <p:to>
                                        <p:strVal val="visible"/>
                                      </p:to>
                                    </p:set>
                                    <p:anim calcmode="lin" valueType="num">
                                      <p:cBhvr>
                                        <p:cTn id="137" dur="250" fill="hold"/>
                                        <p:tgtEl>
                                          <p:spTgt spid="54"/>
                                        </p:tgtEl>
                                        <p:attrNameLst>
                                          <p:attrName>ppt_w</p:attrName>
                                        </p:attrNameLst>
                                      </p:cBhvr>
                                      <p:tavLst>
                                        <p:tav tm="0">
                                          <p:val>
                                            <p:fltVal val="0"/>
                                          </p:val>
                                        </p:tav>
                                        <p:tav tm="100000">
                                          <p:val>
                                            <p:strVal val="#ppt_w"/>
                                          </p:val>
                                        </p:tav>
                                      </p:tavLst>
                                    </p:anim>
                                    <p:anim calcmode="lin" valueType="num">
                                      <p:cBhvr>
                                        <p:cTn id="138" dur="250" fill="hold"/>
                                        <p:tgtEl>
                                          <p:spTgt spid="54"/>
                                        </p:tgtEl>
                                        <p:attrNameLst>
                                          <p:attrName>ppt_h</p:attrName>
                                        </p:attrNameLst>
                                      </p:cBhvr>
                                      <p:tavLst>
                                        <p:tav tm="0">
                                          <p:val>
                                            <p:fltVal val="0"/>
                                          </p:val>
                                        </p:tav>
                                        <p:tav tm="100000">
                                          <p:val>
                                            <p:strVal val="#ppt_h"/>
                                          </p:val>
                                        </p:tav>
                                      </p:tavLst>
                                    </p:anim>
                                    <p:animEffect transition="in" filter="fade">
                                      <p:cBhvr>
                                        <p:cTn id="139" dur="250"/>
                                        <p:tgtEl>
                                          <p:spTgt spid="54"/>
                                        </p:tgtEl>
                                      </p:cBhvr>
                                    </p:animEffect>
                                  </p:childTnLst>
                                </p:cTn>
                              </p:par>
                            </p:childTnLst>
                          </p:cTn>
                        </p:par>
                        <p:par>
                          <p:cTn id="140" fill="hold">
                            <p:stCondLst>
                              <p:cond delay="9725"/>
                            </p:stCondLst>
                            <p:childTnLst>
                              <p:par>
                                <p:cTn id="141" presetID="53" presetClass="entr" presetSubtype="16" fill="hold" grpId="0" nodeType="afterEffect">
                                  <p:stCondLst>
                                    <p:cond delay="0"/>
                                  </p:stCondLst>
                                  <p:childTnLst>
                                    <p:set>
                                      <p:cBhvr>
                                        <p:cTn id="142" dur="1" fill="hold">
                                          <p:stCondLst>
                                            <p:cond delay="0"/>
                                          </p:stCondLst>
                                        </p:cTn>
                                        <p:tgtEl>
                                          <p:spTgt spid="51"/>
                                        </p:tgtEl>
                                        <p:attrNameLst>
                                          <p:attrName>style.visibility</p:attrName>
                                        </p:attrNameLst>
                                      </p:cBhvr>
                                      <p:to>
                                        <p:strVal val="visible"/>
                                      </p:to>
                                    </p:set>
                                    <p:anim calcmode="lin" valueType="num">
                                      <p:cBhvr>
                                        <p:cTn id="143" dur="250" fill="hold"/>
                                        <p:tgtEl>
                                          <p:spTgt spid="51"/>
                                        </p:tgtEl>
                                        <p:attrNameLst>
                                          <p:attrName>ppt_w</p:attrName>
                                        </p:attrNameLst>
                                      </p:cBhvr>
                                      <p:tavLst>
                                        <p:tav tm="0">
                                          <p:val>
                                            <p:fltVal val="0"/>
                                          </p:val>
                                        </p:tav>
                                        <p:tav tm="100000">
                                          <p:val>
                                            <p:strVal val="#ppt_w"/>
                                          </p:val>
                                        </p:tav>
                                      </p:tavLst>
                                    </p:anim>
                                    <p:anim calcmode="lin" valueType="num">
                                      <p:cBhvr>
                                        <p:cTn id="144" dur="250" fill="hold"/>
                                        <p:tgtEl>
                                          <p:spTgt spid="51"/>
                                        </p:tgtEl>
                                        <p:attrNameLst>
                                          <p:attrName>ppt_h</p:attrName>
                                        </p:attrNameLst>
                                      </p:cBhvr>
                                      <p:tavLst>
                                        <p:tav tm="0">
                                          <p:val>
                                            <p:fltVal val="0"/>
                                          </p:val>
                                        </p:tav>
                                        <p:tav tm="100000">
                                          <p:val>
                                            <p:strVal val="#ppt_h"/>
                                          </p:val>
                                        </p:tav>
                                      </p:tavLst>
                                    </p:anim>
                                    <p:animEffect transition="in" filter="fade">
                                      <p:cBhvr>
                                        <p:cTn id="145" dur="250"/>
                                        <p:tgtEl>
                                          <p:spTgt spid="51"/>
                                        </p:tgtEl>
                                      </p:cBhvr>
                                    </p:animEffect>
                                  </p:childTnLst>
                                </p:cTn>
                              </p:par>
                              <p:par>
                                <p:cTn id="146" presetID="6" presetClass="emph" presetSubtype="0" decel="100000" fill="hold" grpId="1" nodeType="withEffect">
                                  <p:stCondLst>
                                    <p:cond delay="200"/>
                                  </p:stCondLst>
                                  <p:childTnLst>
                                    <p:animScale>
                                      <p:cBhvr>
                                        <p:cTn id="147" dur="250" fill="hold"/>
                                        <p:tgtEl>
                                          <p:spTgt spid="51"/>
                                        </p:tgtEl>
                                      </p:cBhvr>
                                      <p:by x="120000" y="120000"/>
                                    </p:animScale>
                                  </p:childTnLst>
                                </p:cTn>
                              </p:par>
                              <p:par>
                                <p:cTn id="148" presetID="6" presetClass="emph" presetSubtype="0" decel="100000" fill="hold" grpId="2" nodeType="withEffect">
                                  <p:stCondLst>
                                    <p:cond delay="400"/>
                                  </p:stCondLst>
                                  <p:childTnLst>
                                    <p:animScale>
                                      <p:cBhvr>
                                        <p:cTn id="149" dur="250" fill="hold"/>
                                        <p:tgtEl>
                                          <p:spTgt spid="51"/>
                                        </p:tgtEl>
                                      </p:cBhvr>
                                      <p:by x="83000" y="83000"/>
                                    </p:animScale>
                                  </p:childTnLst>
                                </p:cTn>
                              </p:par>
                              <p:par>
                                <p:cTn id="150" presetID="53" presetClass="entr" presetSubtype="16" fill="hold" grpId="0" nodeType="withEffect">
                                  <p:stCondLst>
                                    <p:cond delay="40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250" fill="hold"/>
                                        <p:tgtEl>
                                          <p:spTgt spid="59"/>
                                        </p:tgtEl>
                                        <p:attrNameLst>
                                          <p:attrName>ppt_w</p:attrName>
                                        </p:attrNameLst>
                                      </p:cBhvr>
                                      <p:tavLst>
                                        <p:tav tm="0">
                                          <p:val>
                                            <p:fltVal val="0"/>
                                          </p:val>
                                        </p:tav>
                                        <p:tav tm="100000">
                                          <p:val>
                                            <p:strVal val="#ppt_w"/>
                                          </p:val>
                                        </p:tav>
                                      </p:tavLst>
                                    </p:anim>
                                    <p:anim calcmode="lin" valueType="num">
                                      <p:cBhvr>
                                        <p:cTn id="153" dur="250" fill="hold"/>
                                        <p:tgtEl>
                                          <p:spTgt spid="59"/>
                                        </p:tgtEl>
                                        <p:attrNameLst>
                                          <p:attrName>ppt_h</p:attrName>
                                        </p:attrNameLst>
                                      </p:cBhvr>
                                      <p:tavLst>
                                        <p:tav tm="0">
                                          <p:val>
                                            <p:fltVal val="0"/>
                                          </p:val>
                                        </p:tav>
                                        <p:tav tm="100000">
                                          <p:val>
                                            <p:strVal val="#ppt_h"/>
                                          </p:val>
                                        </p:tav>
                                      </p:tavLst>
                                    </p:anim>
                                    <p:animEffect transition="in" filter="fade">
                                      <p:cBhvr>
                                        <p:cTn id="154" dur="250"/>
                                        <p:tgtEl>
                                          <p:spTgt spid="59"/>
                                        </p:tgtEl>
                                      </p:cBhvr>
                                    </p:animEffect>
                                  </p:childTnLst>
                                </p:cTn>
                              </p:par>
                              <p:par>
                                <p:cTn id="155" presetID="6" presetClass="emph" presetSubtype="0" decel="100000" fill="hold" grpId="1" nodeType="withEffect">
                                  <p:stCondLst>
                                    <p:cond delay="600"/>
                                  </p:stCondLst>
                                  <p:childTnLst>
                                    <p:animScale>
                                      <p:cBhvr>
                                        <p:cTn id="156" dur="250" fill="hold"/>
                                        <p:tgtEl>
                                          <p:spTgt spid="59"/>
                                        </p:tgtEl>
                                      </p:cBhvr>
                                      <p:by x="120000" y="120000"/>
                                    </p:animScale>
                                  </p:childTnLst>
                                </p:cTn>
                              </p:par>
                              <p:par>
                                <p:cTn id="157" presetID="6" presetClass="emph" presetSubtype="0" decel="100000" fill="hold" grpId="2" nodeType="withEffect">
                                  <p:stCondLst>
                                    <p:cond delay="800"/>
                                  </p:stCondLst>
                                  <p:childTnLst>
                                    <p:animScale>
                                      <p:cBhvr>
                                        <p:cTn id="158" dur="250" fill="hold"/>
                                        <p:tgtEl>
                                          <p:spTgt spid="59"/>
                                        </p:tgtEl>
                                      </p:cBhvr>
                                      <p:by x="83000" y="83000"/>
                                    </p:animScale>
                                  </p:childTnLst>
                                </p:cTn>
                              </p:par>
                            </p:childTnLst>
                          </p:cTn>
                        </p:par>
                        <p:par>
                          <p:cTn id="159" fill="hold">
                            <p:stCondLst>
                              <p:cond delay="10225"/>
                            </p:stCondLst>
                            <p:childTnLst>
                              <p:par>
                                <p:cTn id="160" presetID="53" presetClass="entr" presetSubtype="16" fill="hold" grpId="0" nodeType="afterEffect">
                                  <p:stCondLst>
                                    <p:cond delay="0"/>
                                  </p:stCondLst>
                                  <p:iterate type="lt">
                                    <p:tmPct val="10000"/>
                                  </p:iterate>
                                  <p:childTnLst>
                                    <p:set>
                                      <p:cBhvr>
                                        <p:cTn id="161" dur="1" fill="hold">
                                          <p:stCondLst>
                                            <p:cond delay="0"/>
                                          </p:stCondLst>
                                        </p:cTn>
                                        <p:tgtEl>
                                          <p:spTgt spid="55"/>
                                        </p:tgtEl>
                                        <p:attrNameLst>
                                          <p:attrName>style.visibility</p:attrName>
                                        </p:attrNameLst>
                                      </p:cBhvr>
                                      <p:to>
                                        <p:strVal val="visible"/>
                                      </p:to>
                                    </p:set>
                                    <p:anim calcmode="lin" valueType="num">
                                      <p:cBhvr>
                                        <p:cTn id="162" dur="250" fill="hold"/>
                                        <p:tgtEl>
                                          <p:spTgt spid="55"/>
                                        </p:tgtEl>
                                        <p:attrNameLst>
                                          <p:attrName>ppt_w</p:attrName>
                                        </p:attrNameLst>
                                      </p:cBhvr>
                                      <p:tavLst>
                                        <p:tav tm="0">
                                          <p:val>
                                            <p:fltVal val="0"/>
                                          </p:val>
                                        </p:tav>
                                        <p:tav tm="100000">
                                          <p:val>
                                            <p:strVal val="#ppt_w"/>
                                          </p:val>
                                        </p:tav>
                                      </p:tavLst>
                                    </p:anim>
                                    <p:anim calcmode="lin" valueType="num">
                                      <p:cBhvr>
                                        <p:cTn id="163" dur="250" fill="hold"/>
                                        <p:tgtEl>
                                          <p:spTgt spid="55"/>
                                        </p:tgtEl>
                                        <p:attrNameLst>
                                          <p:attrName>ppt_h</p:attrName>
                                        </p:attrNameLst>
                                      </p:cBhvr>
                                      <p:tavLst>
                                        <p:tav tm="0">
                                          <p:val>
                                            <p:fltVal val="0"/>
                                          </p:val>
                                        </p:tav>
                                        <p:tav tm="100000">
                                          <p:val>
                                            <p:strVal val="#ppt_h"/>
                                          </p:val>
                                        </p:tav>
                                      </p:tavLst>
                                    </p:anim>
                                    <p:animEffect transition="in" filter="fade">
                                      <p:cBhvr>
                                        <p:cTn id="164" dur="2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5" grpId="0" animBg="1"/>
      <p:bldP spid="15" grpId="1" animBg="1"/>
      <p:bldP spid="15" grpId="2" animBg="1"/>
      <p:bldP spid="49" grpId="0" animBg="1"/>
      <p:bldP spid="49" grpId="1" animBg="1"/>
      <p:bldP spid="49" grpId="2" animBg="1"/>
      <p:bldP spid="50" grpId="0" animBg="1"/>
      <p:bldP spid="50" grpId="1" animBg="1"/>
      <p:bldP spid="50" grpId="2" animBg="1"/>
      <p:bldP spid="51" grpId="0" animBg="1"/>
      <p:bldP spid="51" grpId="1" animBg="1"/>
      <p:bldP spid="51" grpId="2" animBg="1"/>
      <p:bldP spid="52" grpId="0"/>
      <p:bldP spid="53" grpId="0"/>
      <p:bldP spid="54" grpId="0"/>
      <p:bldP spid="55" grpId="0"/>
      <p:bldP spid="56" grpId="0"/>
      <p:bldP spid="56" grpId="1"/>
      <p:bldP spid="56" grpId="2"/>
      <p:bldP spid="57" grpId="0"/>
      <p:bldP spid="57" grpId="1"/>
      <p:bldP spid="57" grpId="2"/>
      <p:bldP spid="58" grpId="0"/>
      <p:bldP spid="58" grpId="1"/>
      <p:bldP spid="58" grpId="2"/>
      <p:bldP spid="59" grpId="0"/>
      <p:bldP spid="59" grpId="1"/>
      <p:bldP spid="59" grpId="2"/>
      <p:bldP spid="60" grpId="0" animBg="1"/>
      <p:bldP spid="61" grpId="0" animBg="1"/>
      <p:bldP spid="6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135083" y="1427331"/>
            <a:ext cx="9414165" cy="1706941"/>
          </a:xfrm>
          <a:prstGeom prst="rect">
            <a:avLst/>
          </a:prstGeom>
          <a:solidFill>
            <a:schemeClr val="accent1">
              <a:lumMod val="75000"/>
            </a:schemeClr>
          </a:solidFill>
          <a:ln w="38100">
            <a:gradFill flip="none" rotWithShape="1">
              <a:gsLst>
                <a:gs pos="0">
                  <a:srgbClr val="CFCFCF"/>
                </a:gs>
                <a:gs pos="100000">
                  <a:schemeClr val="bg1"/>
                </a:gs>
              </a:gsLst>
              <a:lin ang="2700000" scaled="1"/>
            </a:gradFill>
          </a:ln>
          <a:effectLst>
            <a:innerShdw blurRad="203200" dist="203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sp>
        <p:nvSpPr>
          <p:cNvPr id="16" name="矩形 15"/>
          <p:cNvSpPr/>
          <p:nvPr/>
        </p:nvSpPr>
        <p:spPr>
          <a:xfrm>
            <a:off x="4774543" y="1431647"/>
            <a:ext cx="3302955" cy="1200329"/>
          </a:xfrm>
          <a:prstGeom prst="rect">
            <a:avLst/>
          </a:prstGeom>
          <a:noFill/>
        </p:spPr>
        <p:txBody>
          <a:bodyPr wrap="none" rtlCol="0">
            <a:spAutoFit/>
          </a:bodyPr>
          <a:lstStyle/>
          <a:p>
            <a:r>
              <a:rPr lang="en-US" altLang="zh-CN" sz="7200">
                <a:solidFill>
                  <a:schemeClr val="bg1"/>
                </a:solidFill>
                <a:cs typeface="+mn-ea"/>
                <a:sym typeface="+mn-lt"/>
              </a:rPr>
              <a:t>THANKS!</a:t>
            </a:r>
            <a:endParaRPr lang="zh-CN" altLang="en-US" sz="7200">
              <a:solidFill>
                <a:schemeClr val="bg1"/>
              </a:solidFill>
              <a:cs typeface="+mn-ea"/>
              <a:sym typeface="+mn-lt"/>
            </a:endParaRPr>
          </a:p>
        </p:txBody>
      </p:sp>
      <p:sp>
        <p:nvSpPr>
          <p:cNvPr id="17" name="文本框 16"/>
          <p:cNvSpPr txBox="1"/>
          <p:nvPr/>
        </p:nvSpPr>
        <p:spPr>
          <a:xfrm>
            <a:off x="3600564" y="2466962"/>
            <a:ext cx="5161467" cy="404085"/>
          </a:xfrm>
          <a:prstGeom prst="rect">
            <a:avLst/>
          </a:prstGeom>
          <a:noFill/>
        </p:spPr>
        <p:txBody>
          <a:bodyPr wrap="square" rtlCol="0">
            <a:spAutoFit/>
          </a:bodyPr>
          <a:lstStyle/>
          <a:p>
            <a:pPr algn="ctr"/>
            <a:r>
              <a:rPr lang="zh-CN" altLang="en-US" sz="1015">
                <a:solidFill>
                  <a:schemeClr val="bg1"/>
                </a:solidFill>
                <a:cs typeface="+mn-ea"/>
                <a:sym typeface="+mn-lt"/>
              </a:rPr>
              <a:t>感谢公司领导和全体同事的全力支持，展望新的一年，我们将继续努力，力争各项工作更上一个新台阶！</a:t>
            </a:r>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35" presetClass="path" presetSubtype="0" accel="50000" decel="50000" fill="hold" grpId="1" nodeType="withEffect">
                                  <p:stCondLst>
                                    <p:cond delay="0"/>
                                  </p:stCondLst>
                                  <p:childTnLst>
                                    <p:animMotion origin="layout" path="M 0 2.96296E-06 L -0.30833 2.96296E-06" pathEditMode="relative" rAng="0" ptsTypes="AA">
                                      <p:cBhvr>
                                        <p:cTn id="11" dur="1000" spd="-100000" fill="hold"/>
                                        <p:tgtEl>
                                          <p:spTgt spid="10"/>
                                        </p:tgtEl>
                                        <p:attrNameLst>
                                          <p:attrName>ppt_x</p:attrName>
                                          <p:attrName>ppt_y</p:attrName>
                                        </p:attrNameLst>
                                      </p:cBhvr>
                                      <p:rCtr x="-15417" y="0"/>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250" fill="hold"/>
                                        <p:tgtEl>
                                          <p:spTgt spid="16"/>
                                        </p:tgtEl>
                                        <p:attrNameLst>
                                          <p:attrName>ppt_w</p:attrName>
                                        </p:attrNameLst>
                                      </p:cBhvr>
                                      <p:tavLst>
                                        <p:tav tm="0">
                                          <p:val>
                                            <p:fltVal val="0"/>
                                          </p:val>
                                        </p:tav>
                                        <p:tav tm="100000">
                                          <p:val>
                                            <p:strVal val="#ppt_w"/>
                                          </p:val>
                                        </p:tav>
                                      </p:tavLst>
                                    </p:anim>
                                    <p:anim calcmode="lin" valueType="num">
                                      <p:cBhvr>
                                        <p:cTn id="16" dur="250" fill="hold"/>
                                        <p:tgtEl>
                                          <p:spTgt spid="16"/>
                                        </p:tgtEl>
                                        <p:attrNameLst>
                                          <p:attrName>ppt_h</p:attrName>
                                        </p:attrNameLst>
                                      </p:cBhvr>
                                      <p:tavLst>
                                        <p:tav tm="0">
                                          <p:val>
                                            <p:fltVal val="0"/>
                                          </p:val>
                                        </p:tav>
                                        <p:tav tm="100000">
                                          <p:val>
                                            <p:strVal val="#ppt_h"/>
                                          </p:val>
                                        </p:tav>
                                      </p:tavLst>
                                    </p:anim>
                                    <p:animEffect transition="in" filter="fade">
                                      <p:cBhvr>
                                        <p:cTn id="17" dur="250"/>
                                        <p:tgtEl>
                                          <p:spTgt spid="16"/>
                                        </p:tgtEl>
                                      </p:cBhvr>
                                    </p:animEffect>
                                  </p:childTnLst>
                                </p:cTn>
                              </p:par>
                              <p:par>
                                <p:cTn id="18" presetID="6" presetClass="emph" presetSubtype="0" decel="100000" fill="hold" grpId="1" nodeType="withEffect">
                                  <p:stCondLst>
                                    <p:cond delay="200"/>
                                  </p:stCondLst>
                                  <p:childTnLst>
                                    <p:animScale>
                                      <p:cBhvr>
                                        <p:cTn id="19" dur="250" fill="hold"/>
                                        <p:tgtEl>
                                          <p:spTgt spid="16"/>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16"/>
                                        </p:tgtEl>
                                      </p:cBhvr>
                                      <p:by x="83000" y="83000"/>
                                    </p:animScale>
                                  </p:childTnLst>
                                </p:cTn>
                              </p:par>
                            </p:childTnLst>
                          </p:cTn>
                        </p:par>
                        <p:par>
                          <p:cTn id="22" fill="hold">
                            <p:stCondLst>
                              <p:cond delay="1000"/>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6" grpId="0"/>
      <p:bldP spid="16" grpId="1"/>
      <p:bldP spid="16" grpId="2"/>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 y="2410693"/>
            <a:ext cx="9144000" cy="162158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2" name="文本框 21"/>
          <p:cNvSpPr txBox="1"/>
          <p:nvPr/>
        </p:nvSpPr>
        <p:spPr>
          <a:xfrm>
            <a:off x="1068929" y="2679029"/>
            <a:ext cx="7006145" cy="1107996"/>
          </a:xfrm>
          <a:prstGeom prst="rect">
            <a:avLst/>
          </a:prstGeom>
          <a:noFill/>
        </p:spPr>
        <p:txBody>
          <a:bodyPr wrap="square" rtlCol="0">
            <a:spAutoFit/>
          </a:bodyPr>
          <a:lstStyle/>
          <a:p>
            <a:pPr algn="ctr"/>
            <a:r>
              <a:rPr lang="zh-CN" altLang="en-US" sz="6600" b="1">
                <a:solidFill>
                  <a:schemeClr val="bg1"/>
                </a:solidFill>
                <a:cs typeface="+mn-ea"/>
                <a:sym typeface="+mn-lt"/>
              </a:rPr>
              <a:t>请添加标题</a:t>
            </a:r>
          </a:p>
        </p:txBody>
      </p:sp>
      <p:sp>
        <p:nvSpPr>
          <p:cNvPr id="6" name="椭圆 5"/>
          <p:cNvSpPr/>
          <p:nvPr/>
        </p:nvSpPr>
        <p:spPr>
          <a:xfrm>
            <a:off x="5070139" y="1634673"/>
            <a:ext cx="508464" cy="508464"/>
          </a:xfrm>
          <a:prstGeom prst="ellipse">
            <a:avLst/>
          </a:prstGeom>
          <a:gradFill flip="none" rotWithShape="1">
            <a:gsLst>
              <a:gs pos="0">
                <a:schemeClr val="accent1"/>
              </a:gs>
              <a:gs pos="100000">
                <a:schemeClr val="accent1">
                  <a:lumMod val="50000"/>
                </a:schemeClr>
              </a:gs>
            </a:gsLst>
            <a:lin ang="13500000" scaled="1"/>
          </a:gradFill>
          <a:ln w="25400">
            <a:gradFill flip="none" rotWithShape="1">
              <a:gsLst>
                <a:gs pos="0">
                  <a:schemeClr val="accent1"/>
                </a:gs>
                <a:gs pos="100000">
                  <a:schemeClr val="accent1">
                    <a:lumMod val="50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cs typeface="+mn-ea"/>
              <a:sym typeface="+mn-lt"/>
            </a:endParaRPr>
          </a:p>
        </p:txBody>
      </p:sp>
      <p:sp>
        <p:nvSpPr>
          <p:cNvPr id="7" name="椭圆 6"/>
          <p:cNvSpPr/>
          <p:nvPr/>
        </p:nvSpPr>
        <p:spPr>
          <a:xfrm>
            <a:off x="2788724" y="504481"/>
            <a:ext cx="622370" cy="622370"/>
          </a:xfrm>
          <a:prstGeom prst="ellipse">
            <a:avLst/>
          </a:prstGeom>
          <a:gradFill flip="none" rotWithShape="1">
            <a:gsLst>
              <a:gs pos="0">
                <a:schemeClr val="accent2"/>
              </a:gs>
              <a:gs pos="100000">
                <a:schemeClr val="accent2">
                  <a:lumMod val="50000"/>
                </a:schemeClr>
              </a:gs>
            </a:gsLst>
            <a:lin ang="13500000" scaled="1"/>
          </a:gradFill>
          <a:ln w="25400">
            <a:gradFill flip="none" rotWithShape="1">
              <a:gsLst>
                <a:gs pos="0">
                  <a:schemeClr val="accent2"/>
                </a:gs>
                <a:gs pos="100000">
                  <a:schemeClr val="accent2">
                    <a:lumMod val="50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cs typeface="+mn-ea"/>
              <a:sym typeface="+mn-lt"/>
            </a:endParaRPr>
          </a:p>
        </p:txBody>
      </p:sp>
      <p:sp>
        <p:nvSpPr>
          <p:cNvPr id="8" name="椭圆 7"/>
          <p:cNvSpPr/>
          <p:nvPr/>
        </p:nvSpPr>
        <p:spPr>
          <a:xfrm>
            <a:off x="3947054" y="1412340"/>
            <a:ext cx="577566" cy="577566"/>
          </a:xfrm>
          <a:prstGeom prst="ellipse">
            <a:avLst/>
          </a:prstGeom>
          <a:gradFill flip="none" rotWithShape="1">
            <a:gsLst>
              <a:gs pos="0">
                <a:schemeClr val="accent3"/>
              </a:gs>
              <a:gs pos="100000">
                <a:schemeClr val="accent3">
                  <a:lumMod val="50000"/>
                </a:schemeClr>
              </a:gs>
            </a:gsLst>
            <a:lin ang="13500000" scaled="1"/>
          </a:gradFill>
          <a:ln w="25400">
            <a:gradFill flip="none" rotWithShape="1">
              <a:gsLst>
                <a:gs pos="0">
                  <a:schemeClr val="accent3"/>
                </a:gs>
                <a:gs pos="100000">
                  <a:schemeClr val="accent3">
                    <a:lumMod val="50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cs typeface="+mn-ea"/>
              <a:sym typeface="+mn-lt"/>
            </a:endParaRPr>
          </a:p>
        </p:txBody>
      </p:sp>
      <p:sp>
        <p:nvSpPr>
          <p:cNvPr id="9" name="椭圆 8"/>
          <p:cNvSpPr/>
          <p:nvPr/>
        </p:nvSpPr>
        <p:spPr>
          <a:xfrm>
            <a:off x="5808218" y="57510"/>
            <a:ext cx="547058" cy="547058"/>
          </a:xfrm>
          <a:prstGeom prst="ellipse">
            <a:avLst/>
          </a:prstGeom>
          <a:gradFill flip="none" rotWithShape="1">
            <a:gsLst>
              <a:gs pos="0">
                <a:schemeClr val="accent4"/>
              </a:gs>
              <a:gs pos="100000">
                <a:schemeClr val="accent4">
                  <a:lumMod val="50000"/>
                </a:schemeClr>
              </a:gs>
            </a:gsLst>
            <a:lin ang="13500000" scaled="1"/>
          </a:gradFill>
          <a:ln w="25400">
            <a:gradFill flip="none" rotWithShape="1">
              <a:gsLst>
                <a:gs pos="0">
                  <a:schemeClr val="accent4"/>
                </a:gs>
                <a:gs pos="100000">
                  <a:schemeClr val="accent4">
                    <a:lumMod val="50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cs typeface="+mn-ea"/>
              <a:sym typeface="+mn-lt"/>
            </a:endParaRPr>
          </a:p>
        </p:txBody>
      </p:sp>
      <p:sp>
        <p:nvSpPr>
          <p:cNvPr id="12" name="椭圆 11"/>
          <p:cNvSpPr/>
          <p:nvPr/>
        </p:nvSpPr>
        <p:spPr>
          <a:xfrm>
            <a:off x="2916276" y="-538890"/>
            <a:ext cx="840416" cy="840416"/>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cs typeface="+mn-ea"/>
              <a:sym typeface="+mn-lt"/>
            </a:endParaRPr>
          </a:p>
        </p:txBody>
      </p:sp>
      <p:sp>
        <p:nvSpPr>
          <p:cNvPr id="14" name="椭圆 13"/>
          <p:cNvSpPr/>
          <p:nvPr/>
        </p:nvSpPr>
        <p:spPr>
          <a:xfrm>
            <a:off x="5429277" y="815666"/>
            <a:ext cx="616951" cy="616951"/>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cs typeface="+mn-ea"/>
              <a:sym typeface="+mn-lt"/>
            </a:endParaRPr>
          </a:p>
        </p:txBody>
      </p:sp>
      <p:sp>
        <p:nvSpPr>
          <p:cNvPr id="4" name="椭圆 3"/>
          <p:cNvSpPr/>
          <p:nvPr/>
        </p:nvSpPr>
        <p:spPr>
          <a:xfrm>
            <a:off x="3652384" y="-254468"/>
            <a:ext cx="1926219" cy="1926219"/>
          </a:xfrm>
          <a:prstGeom prst="ellipse">
            <a:avLst/>
          </a:prstGeom>
          <a:gradFill flip="none" rotWithShape="1">
            <a:gsLst>
              <a:gs pos="0">
                <a:schemeClr val="bg1"/>
              </a:gs>
              <a:gs pos="100000">
                <a:schemeClr val="bg1">
                  <a:lumMod val="75000"/>
                </a:schemeClr>
              </a:gs>
            </a:gsLst>
            <a:lin ang="13500000" scaled="1"/>
          </a:gradFill>
          <a:ln w="38100">
            <a:gradFill flip="none" rotWithShape="1">
              <a:gsLst>
                <a:gs pos="0">
                  <a:schemeClr val="bg1">
                    <a:lumMod val="100000"/>
                  </a:schemeClr>
                </a:gs>
                <a:gs pos="100000">
                  <a:schemeClr val="bg1">
                    <a:lumMod val="85000"/>
                  </a:schemeClr>
                </a:gs>
              </a:gsLst>
              <a:lin ang="2700000" scaled="1"/>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cs typeface="+mn-ea"/>
              <a:sym typeface="+mn-lt"/>
            </a:endParaRPr>
          </a:p>
        </p:txBody>
      </p:sp>
      <p:sp>
        <p:nvSpPr>
          <p:cNvPr id="21" name="文本框 20"/>
          <p:cNvSpPr txBox="1"/>
          <p:nvPr/>
        </p:nvSpPr>
        <p:spPr>
          <a:xfrm>
            <a:off x="3993154" y="-161488"/>
            <a:ext cx="1383712" cy="1661993"/>
          </a:xfrm>
          <a:prstGeom prst="rect">
            <a:avLst/>
          </a:prstGeom>
          <a:noFill/>
        </p:spPr>
        <p:txBody>
          <a:bodyPr wrap="none" rtlCol="0">
            <a:spAutoFit/>
          </a:bodyPr>
          <a:lstStyle/>
          <a:p>
            <a:r>
              <a:rPr lang="en-US" altLang="zh-CN" sz="10200">
                <a:solidFill>
                  <a:schemeClr val="accent1">
                    <a:lumMod val="75000"/>
                  </a:schemeClr>
                </a:solidFill>
                <a:cs typeface="+mn-ea"/>
                <a:sym typeface="+mn-lt"/>
              </a:rPr>
              <a:t>01</a:t>
            </a:r>
            <a:endParaRPr lang="zh-CN" altLang="en-US" sz="10200">
              <a:solidFill>
                <a:schemeClr val="accent1">
                  <a:lumMod val="75000"/>
                </a:schemeClr>
              </a:solidFill>
              <a:cs typeface="+mn-ea"/>
              <a:sym typeface="+mn-lt"/>
            </a:endParaRPr>
          </a:p>
        </p:txBody>
      </p:sp>
      <p:sp>
        <p:nvSpPr>
          <p:cNvPr id="23" name="文本框 22"/>
          <p:cNvSpPr txBox="1"/>
          <p:nvPr/>
        </p:nvSpPr>
        <p:spPr>
          <a:xfrm>
            <a:off x="3964875" y="1222117"/>
            <a:ext cx="1301237" cy="369332"/>
          </a:xfrm>
          <a:prstGeom prst="rect">
            <a:avLst/>
          </a:prstGeom>
          <a:noFill/>
        </p:spPr>
        <p:txBody>
          <a:bodyPr wrap="square" rtlCol="0">
            <a:spAutoFit/>
          </a:bodyPr>
          <a:lstStyle/>
          <a:p>
            <a:pPr algn="ctr"/>
            <a:r>
              <a:rPr lang="en-US" altLang="zh-CN" sz="1800" b="1">
                <a:solidFill>
                  <a:srgbClr val="0070C0"/>
                </a:solidFill>
                <a:cs typeface="+mn-ea"/>
                <a:sym typeface="+mn-lt"/>
              </a:rPr>
              <a:t>PART 01</a:t>
            </a:r>
            <a:endParaRPr lang="zh-CN" altLang="en-US" sz="1800" b="1">
              <a:solidFill>
                <a:srgbClr val="0070C0"/>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grpId="1" nodeType="withEffect">
                                  <p:stCondLst>
                                    <p:cond delay="200"/>
                                  </p:stCondLst>
                                  <p:childTnLst>
                                    <p:animScale>
                                      <p:cBhvr>
                                        <p:cTn id="11" dur="250" fill="hold"/>
                                        <p:tgtEl>
                                          <p:spTgt spid="4"/>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4"/>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21"/>
                                        </p:tgtEl>
                                        <p:attrNameLst>
                                          <p:attrName>style.visibility</p:attrName>
                                        </p:attrNameLst>
                                      </p:cBhvr>
                                      <p:to>
                                        <p:strVal val="visible"/>
                                      </p:to>
                                    </p:set>
                                    <p:anim calcmode="lin" valueType="num">
                                      <p:cBhvr>
                                        <p:cTn id="16" dur="250" fill="hold"/>
                                        <p:tgtEl>
                                          <p:spTgt spid="21"/>
                                        </p:tgtEl>
                                        <p:attrNameLst>
                                          <p:attrName>ppt_w</p:attrName>
                                        </p:attrNameLst>
                                      </p:cBhvr>
                                      <p:tavLst>
                                        <p:tav tm="0">
                                          <p:val>
                                            <p:fltVal val="0"/>
                                          </p:val>
                                        </p:tav>
                                        <p:tav tm="100000">
                                          <p:val>
                                            <p:strVal val="#ppt_w"/>
                                          </p:val>
                                        </p:tav>
                                      </p:tavLst>
                                    </p:anim>
                                    <p:anim calcmode="lin" valueType="num">
                                      <p:cBhvr>
                                        <p:cTn id="17" dur="250" fill="hold"/>
                                        <p:tgtEl>
                                          <p:spTgt spid="21"/>
                                        </p:tgtEl>
                                        <p:attrNameLst>
                                          <p:attrName>ppt_h</p:attrName>
                                        </p:attrNameLst>
                                      </p:cBhvr>
                                      <p:tavLst>
                                        <p:tav tm="0">
                                          <p:val>
                                            <p:fltVal val="0"/>
                                          </p:val>
                                        </p:tav>
                                        <p:tav tm="100000">
                                          <p:val>
                                            <p:strVal val="#ppt_h"/>
                                          </p:val>
                                        </p:tav>
                                      </p:tavLst>
                                    </p:anim>
                                    <p:animEffect transition="in" filter="fade">
                                      <p:cBhvr>
                                        <p:cTn id="18" dur="250"/>
                                        <p:tgtEl>
                                          <p:spTgt spid="21"/>
                                        </p:tgtEl>
                                      </p:cBhvr>
                                    </p:animEffect>
                                  </p:childTnLst>
                                </p:cTn>
                              </p:par>
                              <p:par>
                                <p:cTn id="19" presetID="6" presetClass="emph" presetSubtype="0" decel="100000" fill="hold" grpId="1" nodeType="withEffect">
                                  <p:stCondLst>
                                    <p:cond delay="600"/>
                                  </p:stCondLst>
                                  <p:childTnLst>
                                    <p:animScale>
                                      <p:cBhvr>
                                        <p:cTn id="20" dur="250" fill="hold"/>
                                        <p:tgtEl>
                                          <p:spTgt spid="21"/>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21"/>
                                        </p:tgtEl>
                                      </p:cBhvr>
                                      <p:by x="83000" y="83000"/>
                                    </p:animScale>
                                  </p:childTnLst>
                                </p:cTn>
                              </p:par>
                              <p:par>
                                <p:cTn id="23" presetID="53" presetClass="entr" presetSubtype="16" fill="hold" grpId="0" nodeType="withEffect">
                                  <p:stCondLst>
                                    <p:cond delay="600"/>
                                  </p:stCondLst>
                                  <p:childTnLst>
                                    <p:set>
                                      <p:cBhvr>
                                        <p:cTn id="24" dur="1" fill="hold">
                                          <p:stCondLst>
                                            <p:cond delay="0"/>
                                          </p:stCondLst>
                                        </p:cTn>
                                        <p:tgtEl>
                                          <p:spTgt spid="23"/>
                                        </p:tgtEl>
                                        <p:attrNameLst>
                                          <p:attrName>style.visibility</p:attrName>
                                        </p:attrNameLst>
                                      </p:cBhvr>
                                      <p:to>
                                        <p:strVal val="visible"/>
                                      </p:to>
                                    </p:set>
                                    <p:anim calcmode="lin" valueType="num">
                                      <p:cBhvr>
                                        <p:cTn id="25" dur="250" fill="hold"/>
                                        <p:tgtEl>
                                          <p:spTgt spid="23"/>
                                        </p:tgtEl>
                                        <p:attrNameLst>
                                          <p:attrName>ppt_w</p:attrName>
                                        </p:attrNameLst>
                                      </p:cBhvr>
                                      <p:tavLst>
                                        <p:tav tm="0">
                                          <p:val>
                                            <p:fltVal val="0"/>
                                          </p:val>
                                        </p:tav>
                                        <p:tav tm="100000">
                                          <p:val>
                                            <p:strVal val="#ppt_w"/>
                                          </p:val>
                                        </p:tav>
                                      </p:tavLst>
                                    </p:anim>
                                    <p:anim calcmode="lin" valueType="num">
                                      <p:cBhvr>
                                        <p:cTn id="26" dur="250" fill="hold"/>
                                        <p:tgtEl>
                                          <p:spTgt spid="23"/>
                                        </p:tgtEl>
                                        <p:attrNameLst>
                                          <p:attrName>ppt_h</p:attrName>
                                        </p:attrNameLst>
                                      </p:cBhvr>
                                      <p:tavLst>
                                        <p:tav tm="0">
                                          <p:val>
                                            <p:fltVal val="0"/>
                                          </p:val>
                                        </p:tav>
                                        <p:tav tm="100000">
                                          <p:val>
                                            <p:strVal val="#ppt_h"/>
                                          </p:val>
                                        </p:tav>
                                      </p:tavLst>
                                    </p:anim>
                                    <p:animEffect transition="in" filter="fade">
                                      <p:cBhvr>
                                        <p:cTn id="27" dur="250"/>
                                        <p:tgtEl>
                                          <p:spTgt spid="23"/>
                                        </p:tgtEl>
                                      </p:cBhvr>
                                    </p:animEffect>
                                  </p:childTnLst>
                                </p:cTn>
                              </p:par>
                              <p:par>
                                <p:cTn id="28" presetID="6" presetClass="emph" presetSubtype="0" decel="100000" fill="hold" grpId="1" nodeType="withEffect">
                                  <p:stCondLst>
                                    <p:cond delay="800"/>
                                  </p:stCondLst>
                                  <p:childTnLst>
                                    <p:animScale>
                                      <p:cBhvr>
                                        <p:cTn id="29" dur="250" fill="hold"/>
                                        <p:tgtEl>
                                          <p:spTgt spid="23"/>
                                        </p:tgtEl>
                                      </p:cBhvr>
                                      <p:by x="120000" y="120000"/>
                                    </p:animScale>
                                  </p:childTnLst>
                                </p:cTn>
                              </p:par>
                              <p:par>
                                <p:cTn id="30" presetID="6" presetClass="emph" presetSubtype="0" decel="100000" fill="hold" grpId="2" nodeType="withEffect">
                                  <p:stCondLst>
                                    <p:cond delay="1000"/>
                                  </p:stCondLst>
                                  <p:childTnLst>
                                    <p:animScale>
                                      <p:cBhvr>
                                        <p:cTn id="31" dur="250" fill="hold"/>
                                        <p:tgtEl>
                                          <p:spTgt spid="23"/>
                                        </p:tgtEl>
                                      </p:cBhvr>
                                      <p:by x="83000" y="83000"/>
                                    </p:animScale>
                                  </p:childTnLst>
                                </p:cTn>
                              </p:par>
                            </p:childTnLst>
                          </p:cTn>
                        </p:par>
                        <p:par>
                          <p:cTn id="32" fill="hold">
                            <p:stCondLst>
                              <p:cond delay="500"/>
                            </p:stCondLst>
                            <p:childTnLst>
                              <p:par>
                                <p:cTn id="33" presetID="53" presetClass="entr" presetSubtype="16"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par>
                                <p:cTn id="38" presetID="53" presetClass="entr" presetSubtype="16" fill="hold" grpId="0" nodeType="withEffect">
                                  <p:stCondLst>
                                    <p:cond delay="40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par>
                                <p:cTn id="43" presetID="53" presetClass="entr" presetSubtype="16" fill="hold" grpId="0" nodeType="withEffect">
                                  <p:stCondLst>
                                    <p:cond delay="20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Effect transition="in" filter="fade">
                                      <p:cBhvr>
                                        <p:cTn id="52" dur="500"/>
                                        <p:tgtEl>
                                          <p:spTgt spid="6"/>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9"/>
                                        </p:tgtEl>
                                        <p:attrNameLst>
                                          <p:attrName>style.visibility</p:attrName>
                                        </p:attrNameLst>
                                      </p:cBhvr>
                                      <p:to>
                                        <p:strVal val="visible"/>
                                      </p:to>
                                    </p:set>
                                    <p:anim calcmode="lin" valueType="num">
                                      <p:cBhvr>
                                        <p:cTn id="60" dur="500" fill="hold"/>
                                        <p:tgtEl>
                                          <p:spTgt spid="9"/>
                                        </p:tgtEl>
                                        <p:attrNameLst>
                                          <p:attrName>ppt_w</p:attrName>
                                        </p:attrNameLst>
                                      </p:cBhvr>
                                      <p:tavLst>
                                        <p:tav tm="0">
                                          <p:val>
                                            <p:fltVal val="0"/>
                                          </p:val>
                                        </p:tav>
                                        <p:tav tm="100000">
                                          <p:val>
                                            <p:strVal val="#ppt_w"/>
                                          </p:val>
                                        </p:tav>
                                      </p:tavLst>
                                    </p:anim>
                                    <p:anim calcmode="lin" valueType="num">
                                      <p:cBhvr>
                                        <p:cTn id="61" dur="500" fill="hold"/>
                                        <p:tgtEl>
                                          <p:spTgt spid="9"/>
                                        </p:tgtEl>
                                        <p:attrNameLst>
                                          <p:attrName>ppt_h</p:attrName>
                                        </p:attrNameLst>
                                      </p:cBhvr>
                                      <p:tavLst>
                                        <p:tav tm="0">
                                          <p:val>
                                            <p:fltVal val="0"/>
                                          </p:val>
                                        </p:tav>
                                        <p:tav tm="100000">
                                          <p:val>
                                            <p:strVal val="#ppt_h"/>
                                          </p:val>
                                        </p:tav>
                                      </p:tavLst>
                                    </p:anim>
                                    <p:animEffect transition="in" filter="fade">
                                      <p:cBhvr>
                                        <p:cTn id="62" dur="500"/>
                                        <p:tgtEl>
                                          <p:spTgt spid="9"/>
                                        </p:tgtEl>
                                      </p:cBhvr>
                                    </p:animEffect>
                                  </p:childTnLst>
                                </p:cTn>
                              </p:par>
                            </p:childTnLst>
                          </p:cTn>
                        </p:par>
                        <p:par>
                          <p:cTn id="63" fill="hold">
                            <p:stCondLst>
                              <p:cond delay="1000"/>
                            </p:stCondLst>
                            <p:childTnLst>
                              <p:par>
                                <p:cTn id="64" presetID="53" presetClass="entr" presetSubtype="16" fill="hold" grpId="0" nodeType="afterEffect">
                                  <p:stCondLst>
                                    <p:cond delay="0"/>
                                  </p:stCondLst>
                                  <p:childTnLst>
                                    <p:set>
                                      <p:cBhvr>
                                        <p:cTn id="65" dur="1" fill="hold">
                                          <p:stCondLst>
                                            <p:cond delay="0"/>
                                          </p:stCondLst>
                                        </p:cTn>
                                        <p:tgtEl>
                                          <p:spTgt spid="2"/>
                                        </p:tgtEl>
                                        <p:attrNameLst>
                                          <p:attrName>style.visibility</p:attrName>
                                        </p:attrNameLst>
                                      </p:cBhvr>
                                      <p:to>
                                        <p:strVal val="visible"/>
                                      </p:to>
                                    </p:set>
                                    <p:anim calcmode="lin" valueType="num">
                                      <p:cBhvr>
                                        <p:cTn id="66" dur="500" fill="hold"/>
                                        <p:tgtEl>
                                          <p:spTgt spid="2"/>
                                        </p:tgtEl>
                                        <p:attrNameLst>
                                          <p:attrName>ppt_w</p:attrName>
                                        </p:attrNameLst>
                                      </p:cBhvr>
                                      <p:tavLst>
                                        <p:tav tm="0">
                                          <p:val>
                                            <p:fltVal val="0"/>
                                          </p:val>
                                        </p:tav>
                                        <p:tav tm="100000">
                                          <p:val>
                                            <p:strVal val="#ppt_w"/>
                                          </p:val>
                                        </p:tav>
                                      </p:tavLst>
                                    </p:anim>
                                    <p:anim calcmode="lin" valueType="num">
                                      <p:cBhvr>
                                        <p:cTn id="67" dur="500" fill="hold"/>
                                        <p:tgtEl>
                                          <p:spTgt spid="2"/>
                                        </p:tgtEl>
                                        <p:attrNameLst>
                                          <p:attrName>ppt_h</p:attrName>
                                        </p:attrNameLst>
                                      </p:cBhvr>
                                      <p:tavLst>
                                        <p:tav tm="0">
                                          <p:val>
                                            <p:fltVal val="0"/>
                                          </p:val>
                                        </p:tav>
                                        <p:tav tm="100000">
                                          <p:val>
                                            <p:strVal val="#ppt_h"/>
                                          </p:val>
                                        </p:tav>
                                      </p:tavLst>
                                    </p:anim>
                                    <p:animEffect transition="in" filter="fade">
                                      <p:cBhvr>
                                        <p:cTn id="68" dur="500"/>
                                        <p:tgtEl>
                                          <p:spTgt spid="2"/>
                                        </p:tgtEl>
                                      </p:cBhvr>
                                    </p:animEffect>
                                  </p:childTnLst>
                                </p:cTn>
                              </p:par>
                            </p:childTnLst>
                          </p:cTn>
                        </p:par>
                        <p:par>
                          <p:cTn id="69" fill="hold">
                            <p:stCondLst>
                              <p:cond delay="1500"/>
                            </p:stCondLst>
                            <p:childTnLst>
                              <p:par>
                                <p:cTn id="70" presetID="53" presetClass="entr" presetSubtype="16"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250" fill="hold"/>
                                        <p:tgtEl>
                                          <p:spTgt spid="22"/>
                                        </p:tgtEl>
                                        <p:attrNameLst>
                                          <p:attrName>ppt_w</p:attrName>
                                        </p:attrNameLst>
                                      </p:cBhvr>
                                      <p:tavLst>
                                        <p:tav tm="0">
                                          <p:val>
                                            <p:fltVal val="0"/>
                                          </p:val>
                                        </p:tav>
                                        <p:tav tm="100000">
                                          <p:val>
                                            <p:strVal val="#ppt_w"/>
                                          </p:val>
                                        </p:tav>
                                      </p:tavLst>
                                    </p:anim>
                                    <p:anim calcmode="lin" valueType="num">
                                      <p:cBhvr>
                                        <p:cTn id="73" dur="250" fill="hold"/>
                                        <p:tgtEl>
                                          <p:spTgt spid="22"/>
                                        </p:tgtEl>
                                        <p:attrNameLst>
                                          <p:attrName>ppt_h</p:attrName>
                                        </p:attrNameLst>
                                      </p:cBhvr>
                                      <p:tavLst>
                                        <p:tav tm="0">
                                          <p:val>
                                            <p:fltVal val="0"/>
                                          </p:val>
                                        </p:tav>
                                        <p:tav tm="100000">
                                          <p:val>
                                            <p:strVal val="#ppt_h"/>
                                          </p:val>
                                        </p:tav>
                                      </p:tavLst>
                                    </p:anim>
                                    <p:animEffect transition="in" filter="fade">
                                      <p:cBhvr>
                                        <p:cTn id="74" dur="250"/>
                                        <p:tgtEl>
                                          <p:spTgt spid="22"/>
                                        </p:tgtEl>
                                      </p:cBhvr>
                                    </p:animEffect>
                                  </p:childTnLst>
                                </p:cTn>
                              </p:par>
                              <p:par>
                                <p:cTn id="75" presetID="6" presetClass="emph" presetSubtype="0" decel="100000" fill="hold" grpId="1" nodeType="withEffect">
                                  <p:stCondLst>
                                    <p:cond delay="200"/>
                                  </p:stCondLst>
                                  <p:childTnLst>
                                    <p:animScale>
                                      <p:cBhvr>
                                        <p:cTn id="76" dur="250" fill="hold"/>
                                        <p:tgtEl>
                                          <p:spTgt spid="22"/>
                                        </p:tgtEl>
                                      </p:cBhvr>
                                      <p:by x="120000" y="120000"/>
                                    </p:animScale>
                                  </p:childTnLst>
                                </p:cTn>
                              </p:par>
                              <p:par>
                                <p:cTn id="77" presetID="6" presetClass="emph" presetSubtype="0" decel="100000" fill="hold" grpId="2" nodeType="withEffect">
                                  <p:stCondLst>
                                    <p:cond delay="400"/>
                                  </p:stCondLst>
                                  <p:childTnLst>
                                    <p:animScale>
                                      <p:cBhvr>
                                        <p:cTn id="78" dur="250" fill="hold"/>
                                        <p:tgtEl>
                                          <p:spTgt spid="22"/>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p:bldP spid="22" grpId="1"/>
      <p:bldP spid="22" grpId="2"/>
      <p:bldP spid="6" grpId="0" animBg="1"/>
      <p:bldP spid="7" grpId="0" animBg="1"/>
      <p:bldP spid="8" grpId="0" animBg="1"/>
      <p:bldP spid="9" grpId="0" animBg="1"/>
      <p:bldP spid="12" grpId="0" animBg="1"/>
      <p:bldP spid="14" grpId="0" animBg="1"/>
      <p:bldP spid="4" grpId="0" animBg="1"/>
      <p:bldP spid="4" grpId="1" animBg="1"/>
      <p:bldP spid="4" grpId="2" animBg="1"/>
      <p:bldP spid="21" grpId="0"/>
      <p:bldP spid="21" grpId="1"/>
      <p:bldP spid="21" grpId="2"/>
      <p:bldP spid="23" grpId="0"/>
      <p:bldP spid="23" grpId="1"/>
      <p:bldP spid="23" grpId="2"/>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0" y="581892"/>
            <a:ext cx="9144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028691" y="164056"/>
            <a:ext cx="3086619" cy="415498"/>
          </a:xfrm>
          <a:prstGeom prst="rect">
            <a:avLst/>
          </a:prstGeom>
          <a:noFill/>
        </p:spPr>
        <p:txBody>
          <a:bodyPr wrap="square" rtlCol="0">
            <a:spAutoFit/>
          </a:bodyPr>
          <a:lstStyle/>
          <a:p>
            <a:r>
              <a:rPr lang="zh-CN" altLang="en-US" sz="2100" b="1">
                <a:solidFill>
                  <a:srgbClr val="000000"/>
                </a:solidFill>
                <a:cs typeface="+mn-ea"/>
                <a:sym typeface="+mn-lt"/>
              </a:rPr>
              <a:t>点击添加您的标题内容</a:t>
            </a:r>
          </a:p>
        </p:txBody>
      </p:sp>
      <p:grpSp>
        <p:nvGrpSpPr>
          <p:cNvPr id="4" name="组合 3"/>
          <p:cNvGrpSpPr/>
          <p:nvPr/>
        </p:nvGrpSpPr>
        <p:grpSpPr>
          <a:xfrm>
            <a:off x="404844" y="2399433"/>
            <a:ext cx="8333185" cy="604838"/>
            <a:chOff x="444098" y="3162300"/>
            <a:chExt cx="11110913" cy="806450"/>
          </a:xfrm>
        </p:grpSpPr>
        <p:sp>
          <p:nvSpPr>
            <p:cNvPr id="5" name="Freeform 5"/>
            <p:cNvSpPr/>
            <p:nvPr/>
          </p:nvSpPr>
          <p:spPr bwMode="auto">
            <a:xfrm>
              <a:off x="496486" y="3162300"/>
              <a:ext cx="1222375" cy="373063"/>
            </a:xfrm>
            <a:custGeom>
              <a:avLst/>
              <a:gdLst>
                <a:gd name="T0" fmla="*/ 2452 w 3360"/>
                <a:gd name="T1" fmla="*/ 0 h 1014"/>
                <a:gd name="T2" fmla="*/ 2226 w 3360"/>
                <a:gd name="T3" fmla="*/ 30 h 1014"/>
                <a:gd name="T4" fmla="*/ 2420 w 3360"/>
                <a:gd name="T5" fmla="*/ 496 h 1014"/>
                <a:gd name="T6" fmla="*/ 2050 w 3360"/>
                <a:gd name="T7" fmla="*/ 72 h 1014"/>
                <a:gd name="T8" fmla="*/ 1698 w 3360"/>
                <a:gd name="T9" fmla="*/ 180 h 1014"/>
                <a:gd name="T10" fmla="*/ 1889 w 3360"/>
                <a:gd name="T11" fmla="*/ 640 h 1014"/>
                <a:gd name="T12" fmla="*/ 1538 w 3360"/>
                <a:gd name="T13" fmla="*/ 237 h 1014"/>
                <a:gd name="T14" fmla="*/ 1114 w 3360"/>
                <a:gd name="T15" fmla="*/ 407 h 1014"/>
                <a:gd name="T16" fmla="*/ 1275 w 3360"/>
                <a:gd name="T17" fmla="*/ 793 h 1014"/>
                <a:gd name="T18" fmla="*/ 988 w 3360"/>
                <a:gd name="T19" fmla="*/ 463 h 1014"/>
                <a:gd name="T20" fmla="*/ 656 w 3360"/>
                <a:gd name="T21" fmla="*/ 624 h 1014"/>
                <a:gd name="T22" fmla="*/ 771 w 3360"/>
                <a:gd name="T23" fmla="*/ 897 h 1014"/>
                <a:gd name="T24" fmla="*/ 572 w 3360"/>
                <a:gd name="T25" fmla="*/ 669 h 1014"/>
                <a:gd name="T26" fmla="*/ 0 w 3360"/>
                <a:gd name="T27" fmla="*/ 1014 h 1014"/>
                <a:gd name="T28" fmla="*/ 3360 w 3360"/>
                <a:gd name="T29" fmla="*/ 1014 h 1014"/>
                <a:gd name="T30" fmla="*/ 2452 w 3360"/>
                <a:gd name="T31" fmla="*/ 0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0" h="1014">
                  <a:moveTo>
                    <a:pt x="2452" y="0"/>
                  </a:moveTo>
                  <a:cubicBezTo>
                    <a:pt x="2398" y="0"/>
                    <a:pt x="2321" y="10"/>
                    <a:pt x="2226" y="30"/>
                  </a:cubicBezTo>
                  <a:cubicBezTo>
                    <a:pt x="2319" y="261"/>
                    <a:pt x="2420" y="496"/>
                    <a:pt x="2420" y="496"/>
                  </a:cubicBezTo>
                  <a:lnTo>
                    <a:pt x="2050" y="72"/>
                  </a:lnTo>
                  <a:cubicBezTo>
                    <a:pt x="1945" y="101"/>
                    <a:pt x="1826" y="137"/>
                    <a:pt x="1698" y="180"/>
                  </a:cubicBezTo>
                  <a:cubicBezTo>
                    <a:pt x="1790" y="409"/>
                    <a:pt x="1889" y="640"/>
                    <a:pt x="1889" y="640"/>
                  </a:cubicBezTo>
                  <a:lnTo>
                    <a:pt x="1538" y="237"/>
                  </a:lnTo>
                  <a:cubicBezTo>
                    <a:pt x="1403" y="287"/>
                    <a:pt x="1260" y="344"/>
                    <a:pt x="1114" y="407"/>
                  </a:cubicBezTo>
                  <a:cubicBezTo>
                    <a:pt x="1196" y="610"/>
                    <a:pt x="1275" y="793"/>
                    <a:pt x="1275" y="793"/>
                  </a:cubicBezTo>
                  <a:lnTo>
                    <a:pt x="988" y="463"/>
                  </a:lnTo>
                  <a:cubicBezTo>
                    <a:pt x="878" y="514"/>
                    <a:pt x="767" y="567"/>
                    <a:pt x="656" y="624"/>
                  </a:cubicBezTo>
                  <a:cubicBezTo>
                    <a:pt x="719" y="777"/>
                    <a:pt x="771" y="897"/>
                    <a:pt x="771" y="897"/>
                  </a:cubicBezTo>
                  <a:lnTo>
                    <a:pt x="572" y="669"/>
                  </a:lnTo>
                  <a:cubicBezTo>
                    <a:pt x="375" y="774"/>
                    <a:pt x="181" y="889"/>
                    <a:pt x="0" y="1014"/>
                  </a:cubicBezTo>
                  <a:lnTo>
                    <a:pt x="3360" y="1014"/>
                  </a:lnTo>
                  <a:cubicBezTo>
                    <a:pt x="3360" y="1014"/>
                    <a:pt x="2786" y="0"/>
                    <a:pt x="2452" y="0"/>
                  </a:cubicBezTo>
                  <a:close/>
                </a:path>
              </a:pathLst>
            </a:custGeom>
            <a:solidFill>
              <a:schemeClr val="accent2"/>
            </a:solidFill>
            <a:ln w="19050">
              <a:gradFill flip="none" rotWithShape="1">
                <a:gsLst>
                  <a:gs pos="0">
                    <a:schemeClr val="bg1">
                      <a:lumMod val="75000"/>
                    </a:schemeClr>
                  </a:gs>
                  <a:gs pos="100000">
                    <a:schemeClr val="bg1"/>
                  </a:gs>
                </a:gsLst>
                <a:lin ang="2700000" scaled="1"/>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6" name="Freeform 6"/>
            <p:cNvSpPr/>
            <p:nvPr/>
          </p:nvSpPr>
          <p:spPr bwMode="auto">
            <a:xfrm>
              <a:off x="496486" y="3594100"/>
              <a:ext cx="1222375" cy="374650"/>
            </a:xfrm>
            <a:custGeom>
              <a:avLst/>
              <a:gdLst>
                <a:gd name="T0" fmla="*/ 2452 w 3360"/>
                <a:gd name="T1" fmla="*/ 1014 h 1014"/>
                <a:gd name="T2" fmla="*/ 2226 w 3360"/>
                <a:gd name="T3" fmla="*/ 983 h 1014"/>
                <a:gd name="T4" fmla="*/ 2420 w 3360"/>
                <a:gd name="T5" fmla="*/ 517 h 1014"/>
                <a:gd name="T6" fmla="*/ 2050 w 3360"/>
                <a:gd name="T7" fmla="*/ 941 h 1014"/>
                <a:gd name="T8" fmla="*/ 1698 w 3360"/>
                <a:gd name="T9" fmla="*/ 833 h 1014"/>
                <a:gd name="T10" fmla="*/ 1889 w 3360"/>
                <a:gd name="T11" fmla="*/ 373 h 1014"/>
                <a:gd name="T12" fmla="*/ 1538 w 3360"/>
                <a:gd name="T13" fmla="*/ 776 h 1014"/>
                <a:gd name="T14" fmla="*/ 1114 w 3360"/>
                <a:gd name="T15" fmla="*/ 606 h 1014"/>
                <a:gd name="T16" fmla="*/ 1275 w 3360"/>
                <a:gd name="T17" fmla="*/ 220 h 1014"/>
                <a:gd name="T18" fmla="*/ 988 w 3360"/>
                <a:gd name="T19" fmla="*/ 550 h 1014"/>
                <a:gd name="T20" fmla="*/ 656 w 3360"/>
                <a:gd name="T21" fmla="*/ 389 h 1014"/>
                <a:gd name="T22" fmla="*/ 771 w 3360"/>
                <a:gd name="T23" fmla="*/ 116 h 1014"/>
                <a:gd name="T24" fmla="*/ 572 w 3360"/>
                <a:gd name="T25" fmla="*/ 345 h 1014"/>
                <a:gd name="T26" fmla="*/ 0 w 3360"/>
                <a:gd name="T27" fmla="*/ 0 h 1014"/>
                <a:gd name="T28" fmla="*/ 3360 w 3360"/>
                <a:gd name="T29" fmla="*/ 0 h 1014"/>
                <a:gd name="T30" fmla="*/ 2452 w 3360"/>
                <a:gd name="T31" fmla="*/ 1014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0" h="1014">
                  <a:moveTo>
                    <a:pt x="2452" y="1014"/>
                  </a:moveTo>
                  <a:cubicBezTo>
                    <a:pt x="2398" y="1014"/>
                    <a:pt x="2321" y="1003"/>
                    <a:pt x="2226" y="983"/>
                  </a:cubicBezTo>
                  <a:cubicBezTo>
                    <a:pt x="2319" y="752"/>
                    <a:pt x="2420" y="517"/>
                    <a:pt x="2420" y="517"/>
                  </a:cubicBezTo>
                  <a:lnTo>
                    <a:pt x="2050" y="941"/>
                  </a:lnTo>
                  <a:cubicBezTo>
                    <a:pt x="1945" y="913"/>
                    <a:pt x="1826" y="877"/>
                    <a:pt x="1698" y="833"/>
                  </a:cubicBezTo>
                  <a:cubicBezTo>
                    <a:pt x="1790" y="604"/>
                    <a:pt x="1889" y="373"/>
                    <a:pt x="1889" y="373"/>
                  </a:cubicBezTo>
                  <a:lnTo>
                    <a:pt x="1538" y="776"/>
                  </a:lnTo>
                  <a:cubicBezTo>
                    <a:pt x="1403" y="727"/>
                    <a:pt x="1260" y="670"/>
                    <a:pt x="1114" y="606"/>
                  </a:cubicBezTo>
                  <a:cubicBezTo>
                    <a:pt x="1196" y="404"/>
                    <a:pt x="1275" y="220"/>
                    <a:pt x="1275" y="220"/>
                  </a:cubicBezTo>
                  <a:lnTo>
                    <a:pt x="988" y="550"/>
                  </a:lnTo>
                  <a:cubicBezTo>
                    <a:pt x="878" y="500"/>
                    <a:pt x="767" y="446"/>
                    <a:pt x="656" y="389"/>
                  </a:cubicBezTo>
                  <a:cubicBezTo>
                    <a:pt x="719" y="236"/>
                    <a:pt x="771" y="116"/>
                    <a:pt x="771" y="116"/>
                  </a:cubicBezTo>
                  <a:lnTo>
                    <a:pt x="572" y="345"/>
                  </a:lnTo>
                  <a:cubicBezTo>
                    <a:pt x="375" y="240"/>
                    <a:pt x="181" y="124"/>
                    <a:pt x="0" y="0"/>
                  </a:cubicBezTo>
                  <a:lnTo>
                    <a:pt x="3360" y="0"/>
                  </a:lnTo>
                  <a:cubicBezTo>
                    <a:pt x="3360" y="0"/>
                    <a:pt x="2786" y="1014"/>
                    <a:pt x="2452" y="1014"/>
                  </a:cubicBezTo>
                  <a:close/>
                </a:path>
              </a:pathLst>
            </a:custGeom>
            <a:solidFill>
              <a:srgbClr val="0070C0"/>
            </a:solidFill>
            <a:ln w="19050">
              <a:no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7" name="Freeform 7"/>
            <p:cNvSpPr/>
            <p:nvPr/>
          </p:nvSpPr>
          <p:spPr bwMode="auto">
            <a:xfrm>
              <a:off x="444098" y="3535363"/>
              <a:ext cx="10968038" cy="58738"/>
            </a:xfrm>
            <a:custGeom>
              <a:avLst/>
              <a:gdLst>
                <a:gd name="T0" fmla="*/ 80 w 30160"/>
                <a:gd name="T1" fmla="*/ 160 h 160"/>
                <a:gd name="T2" fmla="*/ 0 w 30160"/>
                <a:gd name="T3" fmla="*/ 80 h 160"/>
                <a:gd name="T4" fmla="*/ 80 w 30160"/>
                <a:gd name="T5" fmla="*/ 0 h 160"/>
                <a:gd name="T6" fmla="*/ 30080 w 30160"/>
                <a:gd name="T7" fmla="*/ 0 h 160"/>
                <a:gd name="T8" fmla="*/ 30160 w 30160"/>
                <a:gd name="T9" fmla="*/ 80 h 160"/>
                <a:gd name="T10" fmla="*/ 30080 w 30160"/>
                <a:gd name="T11" fmla="*/ 160 h 160"/>
                <a:gd name="T12" fmla="*/ 80 w 30160"/>
                <a:gd name="T13" fmla="*/ 160 h 160"/>
              </a:gdLst>
              <a:ahLst/>
              <a:cxnLst>
                <a:cxn ang="0">
                  <a:pos x="T0" y="T1"/>
                </a:cxn>
                <a:cxn ang="0">
                  <a:pos x="T2" y="T3"/>
                </a:cxn>
                <a:cxn ang="0">
                  <a:pos x="T4" y="T5"/>
                </a:cxn>
                <a:cxn ang="0">
                  <a:pos x="T6" y="T7"/>
                </a:cxn>
                <a:cxn ang="0">
                  <a:pos x="T8" y="T9"/>
                </a:cxn>
                <a:cxn ang="0">
                  <a:pos x="T10" y="T11"/>
                </a:cxn>
                <a:cxn ang="0">
                  <a:pos x="T12" y="T13"/>
                </a:cxn>
              </a:cxnLst>
              <a:rect l="0" t="0" r="r" b="b"/>
              <a:pathLst>
                <a:path w="30160" h="160">
                  <a:moveTo>
                    <a:pt x="80" y="160"/>
                  </a:moveTo>
                  <a:cubicBezTo>
                    <a:pt x="36" y="160"/>
                    <a:pt x="0" y="124"/>
                    <a:pt x="0" y="80"/>
                  </a:cubicBezTo>
                  <a:cubicBezTo>
                    <a:pt x="0" y="36"/>
                    <a:pt x="36" y="0"/>
                    <a:pt x="80" y="0"/>
                  </a:cubicBezTo>
                  <a:lnTo>
                    <a:pt x="30080" y="0"/>
                  </a:lnTo>
                  <a:cubicBezTo>
                    <a:pt x="30124" y="0"/>
                    <a:pt x="30160" y="36"/>
                    <a:pt x="30160" y="80"/>
                  </a:cubicBezTo>
                  <a:cubicBezTo>
                    <a:pt x="30160" y="124"/>
                    <a:pt x="30124" y="160"/>
                    <a:pt x="30080" y="160"/>
                  </a:cubicBezTo>
                  <a:lnTo>
                    <a:pt x="80" y="160"/>
                  </a:lnTo>
                  <a:close/>
                </a:path>
              </a:pathLst>
            </a:custGeom>
            <a:solidFill>
              <a:schemeClr val="tx1">
                <a:lumMod val="50000"/>
                <a:lumOff val="50000"/>
              </a:schemeClr>
            </a:solidFill>
            <a:ln w="19050">
              <a:no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8" name="Freeform 8"/>
            <p:cNvSpPr/>
            <p:nvPr/>
          </p:nvSpPr>
          <p:spPr bwMode="auto">
            <a:xfrm>
              <a:off x="11270848" y="3438525"/>
              <a:ext cx="284163" cy="252413"/>
            </a:xfrm>
            <a:custGeom>
              <a:avLst/>
              <a:gdLst>
                <a:gd name="T0" fmla="*/ 784 w 784"/>
                <a:gd name="T1" fmla="*/ 343 h 686"/>
                <a:gd name="T2" fmla="*/ 0 w 784"/>
                <a:gd name="T3" fmla="*/ 686 h 686"/>
                <a:gd name="T4" fmla="*/ 248 w 784"/>
                <a:gd name="T5" fmla="*/ 343 h 686"/>
                <a:gd name="T6" fmla="*/ 0 w 784"/>
                <a:gd name="T7" fmla="*/ 0 h 686"/>
                <a:gd name="T8" fmla="*/ 784 w 784"/>
                <a:gd name="T9" fmla="*/ 343 h 686"/>
              </a:gdLst>
              <a:ahLst/>
              <a:cxnLst>
                <a:cxn ang="0">
                  <a:pos x="T0" y="T1"/>
                </a:cxn>
                <a:cxn ang="0">
                  <a:pos x="T2" y="T3"/>
                </a:cxn>
                <a:cxn ang="0">
                  <a:pos x="T4" y="T5"/>
                </a:cxn>
                <a:cxn ang="0">
                  <a:pos x="T6" y="T7"/>
                </a:cxn>
                <a:cxn ang="0">
                  <a:pos x="T8" y="T9"/>
                </a:cxn>
              </a:cxnLst>
              <a:rect l="0" t="0" r="r" b="b"/>
              <a:pathLst>
                <a:path w="784" h="686">
                  <a:moveTo>
                    <a:pt x="784" y="343"/>
                  </a:moveTo>
                  <a:lnTo>
                    <a:pt x="0" y="686"/>
                  </a:lnTo>
                  <a:lnTo>
                    <a:pt x="248" y="343"/>
                  </a:lnTo>
                  <a:lnTo>
                    <a:pt x="0" y="0"/>
                  </a:lnTo>
                  <a:lnTo>
                    <a:pt x="784" y="343"/>
                  </a:lnTo>
                  <a:close/>
                </a:path>
              </a:pathLst>
            </a:custGeom>
            <a:solidFill>
              <a:schemeClr val="tx1">
                <a:lumMod val="50000"/>
                <a:lumOff val="50000"/>
              </a:schemeClr>
            </a:solidFill>
            <a:ln w="19050">
              <a:no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sp>
        <p:nvSpPr>
          <p:cNvPr id="9" name="椭圆 8"/>
          <p:cNvSpPr/>
          <p:nvPr/>
        </p:nvSpPr>
        <p:spPr>
          <a:xfrm>
            <a:off x="2482155" y="2567411"/>
            <a:ext cx="223639" cy="223639"/>
          </a:xfrm>
          <a:prstGeom prst="ellipse">
            <a:avLst/>
          </a:prstGeom>
          <a:solidFill>
            <a:srgbClr val="0070C0"/>
          </a:solidFill>
          <a:ln w="19050">
            <a:gradFill flip="none" rotWithShape="1">
              <a:gsLst>
                <a:gs pos="0">
                  <a:schemeClr val="bg1">
                    <a:lumMod val="75000"/>
                  </a:schemeClr>
                </a:gs>
                <a:gs pos="100000">
                  <a:schemeClr val="bg1"/>
                </a:gs>
              </a:gsLst>
              <a:lin ang="2700000" scaled="1"/>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0" name="椭圆 9"/>
          <p:cNvSpPr/>
          <p:nvPr/>
        </p:nvSpPr>
        <p:spPr>
          <a:xfrm>
            <a:off x="4054093" y="2567411"/>
            <a:ext cx="223639" cy="223639"/>
          </a:xfrm>
          <a:prstGeom prst="ellipse">
            <a:avLst/>
          </a:prstGeom>
          <a:solidFill>
            <a:schemeClr val="accent2"/>
          </a:solidFill>
          <a:ln w="19050">
            <a:gradFill flip="none" rotWithShape="1">
              <a:gsLst>
                <a:gs pos="0">
                  <a:schemeClr val="bg1">
                    <a:lumMod val="75000"/>
                  </a:schemeClr>
                </a:gs>
                <a:gs pos="100000">
                  <a:schemeClr val="bg1"/>
                </a:gs>
              </a:gsLst>
              <a:lin ang="2700000" scaled="1"/>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1" name="椭圆 10"/>
          <p:cNvSpPr/>
          <p:nvPr/>
        </p:nvSpPr>
        <p:spPr>
          <a:xfrm>
            <a:off x="5626031" y="2567411"/>
            <a:ext cx="223639" cy="223639"/>
          </a:xfrm>
          <a:prstGeom prst="ellipse">
            <a:avLst/>
          </a:prstGeom>
          <a:solidFill>
            <a:schemeClr val="accent3"/>
          </a:solidFill>
          <a:ln w="19050">
            <a:gradFill flip="none" rotWithShape="1">
              <a:gsLst>
                <a:gs pos="0">
                  <a:schemeClr val="bg1">
                    <a:lumMod val="75000"/>
                  </a:schemeClr>
                </a:gs>
                <a:gs pos="100000">
                  <a:schemeClr val="bg1"/>
                </a:gs>
              </a:gsLst>
              <a:lin ang="2700000" scaled="1"/>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2" name="椭圆 11"/>
          <p:cNvSpPr/>
          <p:nvPr/>
        </p:nvSpPr>
        <p:spPr>
          <a:xfrm>
            <a:off x="7197969" y="2567411"/>
            <a:ext cx="223639" cy="223639"/>
          </a:xfrm>
          <a:prstGeom prst="ellipse">
            <a:avLst/>
          </a:prstGeom>
          <a:solidFill>
            <a:schemeClr val="accent4"/>
          </a:solidFill>
          <a:ln w="19050">
            <a:gradFill flip="none" rotWithShape="1">
              <a:gsLst>
                <a:gs pos="0">
                  <a:schemeClr val="bg1">
                    <a:lumMod val="75000"/>
                  </a:schemeClr>
                </a:gs>
                <a:gs pos="100000">
                  <a:schemeClr val="bg1"/>
                </a:gs>
              </a:gsLst>
              <a:lin ang="2700000" scaled="1"/>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3" name="Freeform 116"/>
          <p:cNvSpPr>
            <a:spLocks noChangeAspect="1"/>
          </p:cNvSpPr>
          <p:nvPr/>
        </p:nvSpPr>
        <p:spPr bwMode="auto">
          <a:xfrm>
            <a:off x="7018598" y="1404937"/>
            <a:ext cx="582378" cy="1080000"/>
          </a:xfrm>
          <a:custGeom>
            <a:avLst/>
            <a:gdLst>
              <a:gd name="T0" fmla="*/ 1504 w 3008"/>
              <a:gd name="T1" fmla="*/ 5619 h 5619"/>
              <a:gd name="T2" fmla="*/ 0 w 3008"/>
              <a:gd name="T3" fmla="*/ 1504 h 5619"/>
              <a:gd name="T4" fmla="*/ 1504 w 3008"/>
              <a:gd name="T5" fmla="*/ 0 h 5619"/>
              <a:gd name="T6" fmla="*/ 3008 w 3008"/>
              <a:gd name="T7" fmla="*/ 1504 h 5619"/>
              <a:gd name="T8" fmla="*/ 1504 w 3008"/>
              <a:gd name="T9" fmla="*/ 5619 h 5619"/>
            </a:gdLst>
            <a:ahLst/>
            <a:cxnLst>
              <a:cxn ang="0">
                <a:pos x="T0" y="T1"/>
              </a:cxn>
              <a:cxn ang="0">
                <a:pos x="T2" y="T3"/>
              </a:cxn>
              <a:cxn ang="0">
                <a:pos x="T4" y="T5"/>
              </a:cxn>
              <a:cxn ang="0">
                <a:pos x="T6" y="T7"/>
              </a:cxn>
              <a:cxn ang="0">
                <a:pos x="T8" y="T9"/>
              </a:cxn>
            </a:cxnLst>
            <a:rect l="0" t="0" r="r" b="b"/>
            <a:pathLst>
              <a:path w="3008" h="5619">
                <a:moveTo>
                  <a:pt x="1504" y="5619"/>
                </a:moveTo>
                <a:cubicBezTo>
                  <a:pt x="1101" y="4550"/>
                  <a:pt x="0" y="2701"/>
                  <a:pt x="0" y="1504"/>
                </a:cubicBezTo>
                <a:cubicBezTo>
                  <a:pt x="0" y="673"/>
                  <a:pt x="674" y="0"/>
                  <a:pt x="1504" y="0"/>
                </a:cubicBezTo>
                <a:cubicBezTo>
                  <a:pt x="2335" y="0"/>
                  <a:pt x="3008" y="673"/>
                  <a:pt x="3008" y="1504"/>
                </a:cubicBezTo>
                <a:cubicBezTo>
                  <a:pt x="3008" y="2702"/>
                  <a:pt x="1907" y="4550"/>
                  <a:pt x="1504" y="5619"/>
                </a:cubicBezTo>
                <a:close/>
              </a:path>
            </a:pathLst>
          </a:custGeom>
          <a:solidFill>
            <a:schemeClr val="accent4"/>
          </a:solidFill>
          <a:ln w="31750">
            <a:gradFill flip="none" rotWithShape="1">
              <a:gsLst>
                <a:gs pos="0">
                  <a:schemeClr val="bg1"/>
                </a:gs>
                <a:gs pos="100000">
                  <a:schemeClr val="bg1">
                    <a:lumMod val="75000"/>
                  </a:schemeClr>
                </a:gs>
              </a:gsLst>
              <a:lin ang="5400000" scaled="0"/>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4" name="Freeform 116"/>
          <p:cNvSpPr>
            <a:spLocks noChangeAspect="1"/>
          </p:cNvSpPr>
          <p:nvPr/>
        </p:nvSpPr>
        <p:spPr bwMode="auto">
          <a:xfrm>
            <a:off x="3874723" y="1404937"/>
            <a:ext cx="582378" cy="1080000"/>
          </a:xfrm>
          <a:custGeom>
            <a:avLst/>
            <a:gdLst>
              <a:gd name="T0" fmla="*/ 1504 w 3008"/>
              <a:gd name="T1" fmla="*/ 5619 h 5619"/>
              <a:gd name="T2" fmla="*/ 0 w 3008"/>
              <a:gd name="T3" fmla="*/ 1504 h 5619"/>
              <a:gd name="T4" fmla="*/ 1504 w 3008"/>
              <a:gd name="T5" fmla="*/ 0 h 5619"/>
              <a:gd name="T6" fmla="*/ 3008 w 3008"/>
              <a:gd name="T7" fmla="*/ 1504 h 5619"/>
              <a:gd name="T8" fmla="*/ 1504 w 3008"/>
              <a:gd name="T9" fmla="*/ 5619 h 5619"/>
            </a:gdLst>
            <a:ahLst/>
            <a:cxnLst>
              <a:cxn ang="0">
                <a:pos x="T0" y="T1"/>
              </a:cxn>
              <a:cxn ang="0">
                <a:pos x="T2" y="T3"/>
              </a:cxn>
              <a:cxn ang="0">
                <a:pos x="T4" y="T5"/>
              </a:cxn>
              <a:cxn ang="0">
                <a:pos x="T6" y="T7"/>
              </a:cxn>
              <a:cxn ang="0">
                <a:pos x="T8" y="T9"/>
              </a:cxn>
            </a:cxnLst>
            <a:rect l="0" t="0" r="r" b="b"/>
            <a:pathLst>
              <a:path w="3008" h="5619">
                <a:moveTo>
                  <a:pt x="1504" y="5619"/>
                </a:moveTo>
                <a:cubicBezTo>
                  <a:pt x="1101" y="4550"/>
                  <a:pt x="0" y="2701"/>
                  <a:pt x="0" y="1504"/>
                </a:cubicBezTo>
                <a:cubicBezTo>
                  <a:pt x="0" y="673"/>
                  <a:pt x="674" y="0"/>
                  <a:pt x="1504" y="0"/>
                </a:cubicBezTo>
                <a:cubicBezTo>
                  <a:pt x="2335" y="0"/>
                  <a:pt x="3008" y="673"/>
                  <a:pt x="3008" y="1504"/>
                </a:cubicBezTo>
                <a:cubicBezTo>
                  <a:pt x="3008" y="2702"/>
                  <a:pt x="1907" y="4550"/>
                  <a:pt x="1504" y="5619"/>
                </a:cubicBezTo>
                <a:close/>
              </a:path>
            </a:pathLst>
          </a:custGeom>
          <a:solidFill>
            <a:schemeClr val="accent2"/>
          </a:solidFill>
          <a:ln w="31750">
            <a:gradFill flip="none" rotWithShape="1">
              <a:gsLst>
                <a:gs pos="0">
                  <a:schemeClr val="bg1"/>
                </a:gs>
                <a:gs pos="100000">
                  <a:schemeClr val="bg1">
                    <a:lumMod val="75000"/>
                  </a:schemeClr>
                </a:gs>
              </a:gsLst>
              <a:lin ang="5400000" scaled="0"/>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5" name="Freeform 116"/>
          <p:cNvSpPr>
            <a:spLocks noChangeAspect="1"/>
          </p:cNvSpPr>
          <p:nvPr/>
        </p:nvSpPr>
        <p:spPr bwMode="auto">
          <a:xfrm flipV="1">
            <a:off x="2302785" y="2851639"/>
            <a:ext cx="582378" cy="1080000"/>
          </a:xfrm>
          <a:custGeom>
            <a:avLst/>
            <a:gdLst>
              <a:gd name="T0" fmla="*/ 1504 w 3008"/>
              <a:gd name="T1" fmla="*/ 5619 h 5619"/>
              <a:gd name="T2" fmla="*/ 0 w 3008"/>
              <a:gd name="T3" fmla="*/ 1504 h 5619"/>
              <a:gd name="T4" fmla="*/ 1504 w 3008"/>
              <a:gd name="T5" fmla="*/ 0 h 5619"/>
              <a:gd name="T6" fmla="*/ 3008 w 3008"/>
              <a:gd name="T7" fmla="*/ 1504 h 5619"/>
              <a:gd name="T8" fmla="*/ 1504 w 3008"/>
              <a:gd name="T9" fmla="*/ 5619 h 5619"/>
            </a:gdLst>
            <a:ahLst/>
            <a:cxnLst>
              <a:cxn ang="0">
                <a:pos x="T0" y="T1"/>
              </a:cxn>
              <a:cxn ang="0">
                <a:pos x="T2" y="T3"/>
              </a:cxn>
              <a:cxn ang="0">
                <a:pos x="T4" y="T5"/>
              </a:cxn>
              <a:cxn ang="0">
                <a:pos x="T6" y="T7"/>
              </a:cxn>
              <a:cxn ang="0">
                <a:pos x="T8" y="T9"/>
              </a:cxn>
            </a:cxnLst>
            <a:rect l="0" t="0" r="r" b="b"/>
            <a:pathLst>
              <a:path w="3008" h="5619">
                <a:moveTo>
                  <a:pt x="1504" y="5619"/>
                </a:moveTo>
                <a:cubicBezTo>
                  <a:pt x="1101" y="4550"/>
                  <a:pt x="0" y="2701"/>
                  <a:pt x="0" y="1504"/>
                </a:cubicBezTo>
                <a:cubicBezTo>
                  <a:pt x="0" y="673"/>
                  <a:pt x="674" y="0"/>
                  <a:pt x="1504" y="0"/>
                </a:cubicBezTo>
                <a:cubicBezTo>
                  <a:pt x="2335" y="0"/>
                  <a:pt x="3008" y="673"/>
                  <a:pt x="3008" y="1504"/>
                </a:cubicBezTo>
                <a:cubicBezTo>
                  <a:pt x="3008" y="2702"/>
                  <a:pt x="1907" y="4550"/>
                  <a:pt x="1504" y="5619"/>
                </a:cubicBezTo>
                <a:close/>
              </a:path>
            </a:pathLst>
          </a:custGeom>
          <a:solidFill>
            <a:srgbClr val="0070C0"/>
          </a:solidFill>
          <a:ln w="31750">
            <a:gradFill flip="none" rotWithShape="1">
              <a:gsLst>
                <a:gs pos="0">
                  <a:schemeClr val="bg1"/>
                </a:gs>
                <a:gs pos="100000">
                  <a:schemeClr val="bg1">
                    <a:lumMod val="75000"/>
                  </a:schemeClr>
                </a:gs>
              </a:gsLst>
              <a:lin ang="16200000" scaled="0"/>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6" name="Freeform 116"/>
          <p:cNvSpPr>
            <a:spLocks noChangeAspect="1"/>
          </p:cNvSpPr>
          <p:nvPr/>
        </p:nvSpPr>
        <p:spPr bwMode="auto">
          <a:xfrm flipV="1">
            <a:off x="5446661" y="2851639"/>
            <a:ext cx="582378" cy="1080000"/>
          </a:xfrm>
          <a:custGeom>
            <a:avLst/>
            <a:gdLst>
              <a:gd name="T0" fmla="*/ 1504 w 3008"/>
              <a:gd name="T1" fmla="*/ 5619 h 5619"/>
              <a:gd name="T2" fmla="*/ 0 w 3008"/>
              <a:gd name="T3" fmla="*/ 1504 h 5619"/>
              <a:gd name="T4" fmla="*/ 1504 w 3008"/>
              <a:gd name="T5" fmla="*/ 0 h 5619"/>
              <a:gd name="T6" fmla="*/ 3008 w 3008"/>
              <a:gd name="T7" fmla="*/ 1504 h 5619"/>
              <a:gd name="T8" fmla="*/ 1504 w 3008"/>
              <a:gd name="T9" fmla="*/ 5619 h 5619"/>
            </a:gdLst>
            <a:ahLst/>
            <a:cxnLst>
              <a:cxn ang="0">
                <a:pos x="T0" y="T1"/>
              </a:cxn>
              <a:cxn ang="0">
                <a:pos x="T2" y="T3"/>
              </a:cxn>
              <a:cxn ang="0">
                <a:pos x="T4" y="T5"/>
              </a:cxn>
              <a:cxn ang="0">
                <a:pos x="T6" y="T7"/>
              </a:cxn>
              <a:cxn ang="0">
                <a:pos x="T8" y="T9"/>
              </a:cxn>
            </a:cxnLst>
            <a:rect l="0" t="0" r="r" b="b"/>
            <a:pathLst>
              <a:path w="3008" h="5619">
                <a:moveTo>
                  <a:pt x="1504" y="5619"/>
                </a:moveTo>
                <a:cubicBezTo>
                  <a:pt x="1101" y="4550"/>
                  <a:pt x="0" y="2701"/>
                  <a:pt x="0" y="1504"/>
                </a:cubicBezTo>
                <a:cubicBezTo>
                  <a:pt x="0" y="673"/>
                  <a:pt x="674" y="0"/>
                  <a:pt x="1504" y="0"/>
                </a:cubicBezTo>
                <a:cubicBezTo>
                  <a:pt x="2335" y="0"/>
                  <a:pt x="3008" y="673"/>
                  <a:pt x="3008" y="1504"/>
                </a:cubicBezTo>
                <a:cubicBezTo>
                  <a:pt x="3008" y="2702"/>
                  <a:pt x="1907" y="4550"/>
                  <a:pt x="1504" y="5619"/>
                </a:cubicBezTo>
                <a:close/>
              </a:path>
            </a:pathLst>
          </a:custGeom>
          <a:solidFill>
            <a:schemeClr val="accent3"/>
          </a:solidFill>
          <a:ln w="31750">
            <a:gradFill flip="none" rotWithShape="1">
              <a:gsLst>
                <a:gs pos="0">
                  <a:schemeClr val="bg1"/>
                </a:gs>
                <a:gs pos="100000">
                  <a:schemeClr val="bg1">
                    <a:lumMod val="75000"/>
                  </a:schemeClr>
                </a:gs>
              </a:gsLst>
              <a:lin ang="16200000" scaled="0"/>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7" name="矩形 16"/>
          <p:cNvSpPr/>
          <p:nvPr/>
        </p:nvSpPr>
        <p:spPr>
          <a:xfrm>
            <a:off x="2324217" y="3425150"/>
            <a:ext cx="538447" cy="369332"/>
          </a:xfrm>
          <a:prstGeom prst="rect">
            <a:avLst/>
          </a:prstGeom>
        </p:spPr>
        <p:txBody>
          <a:bodyPr wrap="square">
            <a:spAutoFit/>
          </a:bodyPr>
          <a:lstStyle/>
          <a:p>
            <a:pPr algn="ctr"/>
            <a:r>
              <a:rPr lang="en-US" altLang="zh-CN" sz="1800" spc="-113">
                <a:solidFill>
                  <a:schemeClr val="bg1"/>
                </a:solidFill>
                <a:cs typeface="+mn-ea"/>
                <a:sym typeface="+mn-lt"/>
              </a:rPr>
              <a:t>3</a:t>
            </a:r>
            <a:r>
              <a:rPr lang="zh-CN" altLang="en-US" sz="1800" spc="-113">
                <a:solidFill>
                  <a:schemeClr val="bg1"/>
                </a:solidFill>
                <a:cs typeface="+mn-ea"/>
                <a:sym typeface="+mn-lt"/>
              </a:rPr>
              <a:t>月</a:t>
            </a:r>
          </a:p>
        </p:txBody>
      </p:sp>
      <p:sp>
        <p:nvSpPr>
          <p:cNvPr id="18" name="矩形 17"/>
          <p:cNvSpPr/>
          <p:nvPr/>
        </p:nvSpPr>
        <p:spPr>
          <a:xfrm>
            <a:off x="5490592" y="3425150"/>
            <a:ext cx="538447" cy="369332"/>
          </a:xfrm>
          <a:prstGeom prst="rect">
            <a:avLst/>
          </a:prstGeom>
        </p:spPr>
        <p:txBody>
          <a:bodyPr wrap="square">
            <a:spAutoFit/>
          </a:bodyPr>
          <a:lstStyle/>
          <a:p>
            <a:pPr algn="ctr"/>
            <a:r>
              <a:rPr lang="en-US" altLang="zh-CN" sz="1800" spc="-113">
                <a:solidFill>
                  <a:schemeClr val="bg1"/>
                </a:solidFill>
                <a:cs typeface="+mn-ea"/>
                <a:sym typeface="+mn-lt"/>
              </a:rPr>
              <a:t>5</a:t>
            </a:r>
            <a:r>
              <a:rPr lang="zh-CN" altLang="en-US" sz="1800" spc="-113">
                <a:solidFill>
                  <a:schemeClr val="bg1"/>
                </a:solidFill>
                <a:cs typeface="+mn-ea"/>
                <a:sym typeface="+mn-lt"/>
              </a:rPr>
              <a:t>月</a:t>
            </a:r>
          </a:p>
        </p:txBody>
      </p:sp>
      <p:sp>
        <p:nvSpPr>
          <p:cNvPr id="19" name="矩形 18"/>
          <p:cNvSpPr/>
          <p:nvPr/>
        </p:nvSpPr>
        <p:spPr>
          <a:xfrm>
            <a:off x="3896154" y="1577321"/>
            <a:ext cx="538447" cy="369332"/>
          </a:xfrm>
          <a:prstGeom prst="rect">
            <a:avLst/>
          </a:prstGeom>
        </p:spPr>
        <p:txBody>
          <a:bodyPr wrap="square">
            <a:spAutoFit/>
          </a:bodyPr>
          <a:lstStyle/>
          <a:p>
            <a:pPr algn="ctr"/>
            <a:r>
              <a:rPr lang="en-US" altLang="zh-CN" sz="1800" spc="-113">
                <a:solidFill>
                  <a:schemeClr val="bg1"/>
                </a:solidFill>
                <a:cs typeface="+mn-ea"/>
                <a:sym typeface="+mn-lt"/>
              </a:rPr>
              <a:t>4</a:t>
            </a:r>
            <a:r>
              <a:rPr lang="zh-CN" altLang="en-US" sz="1800" spc="-113">
                <a:solidFill>
                  <a:schemeClr val="bg1"/>
                </a:solidFill>
                <a:cs typeface="+mn-ea"/>
                <a:sym typeface="+mn-lt"/>
              </a:rPr>
              <a:t>月</a:t>
            </a:r>
          </a:p>
        </p:txBody>
      </p:sp>
      <p:sp>
        <p:nvSpPr>
          <p:cNvPr id="20" name="矩形 19"/>
          <p:cNvSpPr/>
          <p:nvPr/>
        </p:nvSpPr>
        <p:spPr>
          <a:xfrm>
            <a:off x="7040564" y="1577321"/>
            <a:ext cx="538447" cy="369332"/>
          </a:xfrm>
          <a:prstGeom prst="rect">
            <a:avLst/>
          </a:prstGeom>
        </p:spPr>
        <p:txBody>
          <a:bodyPr wrap="square">
            <a:spAutoFit/>
          </a:bodyPr>
          <a:lstStyle/>
          <a:p>
            <a:pPr algn="ctr"/>
            <a:r>
              <a:rPr lang="en-US" altLang="zh-CN" sz="1800" spc="-113">
                <a:solidFill>
                  <a:schemeClr val="bg1"/>
                </a:solidFill>
                <a:cs typeface="+mn-ea"/>
                <a:sym typeface="+mn-lt"/>
              </a:rPr>
              <a:t>6</a:t>
            </a:r>
            <a:r>
              <a:rPr lang="zh-CN" altLang="en-US" sz="1800" spc="-113">
                <a:solidFill>
                  <a:schemeClr val="bg1"/>
                </a:solidFill>
                <a:cs typeface="+mn-ea"/>
                <a:sym typeface="+mn-lt"/>
              </a:rPr>
              <a:t>月</a:t>
            </a:r>
          </a:p>
        </p:txBody>
      </p:sp>
      <p:sp>
        <p:nvSpPr>
          <p:cNvPr id="21" name="矩形 20"/>
          <p:cNvSpPr/>
          <p:nvPr/>
        </p:nvSpPr>
        <p:spPr>
          <a:xfrm>
            <a:off x="1922365" y="1873063"/>
            <a:ext cx="1349396" cy="507831"/>
          </a:xfrm>
          <a:prstGeom prst="rect">
            <a:avLst/>
          </a:prstGeom>
        </p:spPr>
        <p:txBody>
          <a:bodyPr wrap="square">
            <a:spAutoFit/>
          </a:bodyPr>
          <a:lstStyle/>
          <a:p>
            <a:pPr algn="ctr"/>
            <a:r>
              <a:rPr lang="zh-CN" altLang="en-US" sz="900">
                <a:cs typeface="+mn-ea"/>
                <a:sym typeface="+mn-lt"/>
              </a:rPr>
              <a:t>在这里输入您的文字内容，或者将您的文字内容复制在这里</a:t>
            </a:r>
          </a:p>
        </p:txBody>
      </p:sp>
      <p:sp>
        <p:nvSpPr>
          <p:cNvPr id="22" name="矩形 21"/>
          <p:cNvSpPr/>
          <p:nvPr/>
        </p:nvSpPr>
        <p:spPr>
          <a:xfrm>
            <a:off x="1922365" y="1638757"/>
            <a:ext cx="1349396" cy="276999"/>
          </a:xfrm>
          <a:prstGeom prst="rect">
            <a:avLst/>
          </a:prstGeom>
        </p:spPr>
        <p:txBody>
          <a:bodyPr wrap="square">
            <a:spAutoFit/>
          </a:bodyPr>
          <a:lstStyle/>
          <a:p>
            <a:pPr algn="ctr"/>
            <a:r>
              <a:rPr lang="zh-CN" altLang="en-US" sz="1200" b="1">
                <a:solidFill>
                  <a:schemeClr val="accent1"/>
                </a:solidFill>
                <a:cs typeface="+mn-ea"/>
                <a:sym typeface="+mn-lt"/>
              </a:rPr>
              <a:t>在这里输入文字</a:t>
            </a:r>
          </a:p>
        </p:txBody>
      </p:sp>
      <p:sp>
        <p:nvSpPr>
          <p:cNvPr id="23" name="矩形 22"/>
          <p:cNvSpPr/>
          <p:nvPr/>
        </p:nvSpPr>
        <p:spPr>
          <a:xfrm>
            <a:off x="5063150" y="1873063"/>
            <a:ext cx="1349396" cy="507831"/>
          </a:xfrm>
          <a:prstGeom prst="rect">
            <a:avLst/>
          </a:prstGeom>
        </p:spPr>
        <p:txBody>
          <a:bodyPr wrap="square">
            <a:spAutoFit/>
          </a:bodyPr>
          <a:lstStyle/>
          <a:p>
            <a:pPr algn="ctr"/>
            <a:r>
              <a:rPr lang="zh-CN" altLang="en-US" sz="900">
                <a:cs typeface="+mn-ea"/>
                <a:sym typeface="+mn-lt"/>
              </a:rPr>
              <a:t>在这里输入您的文字内容，或者将您的文字内容复制在这里</a:t>
            </a:r>
          </a:p>
        </p:txBody>
      </p:sp>
      <p:sp>
        <p:nvSpPr>
          <p:cNvPr id="24" name="矩形 23"/>
          <p:cNvSpPr/>
          <p:nvPr/>
        </p:nvSpPr>
        <p:spPr>
          <a:xfrm>
            <a:off x="5063151" y="1638757"/>
            <a:ext cx="1349396" cy="276999"/>
          </a:xfrm>
          <a:prstGeom prst="rect">
            <a:avLst/>
          </a:prstGeom>
        </p:spPr>
        <p:txBody>
          <a:bodyPr wrap="square">
            <a:spAutoFit/>
          </a:bodyPr>
          <a:lstStyle/>
          <a:p>
            <a:pPr algn="ctr"/>
            <a:r>
              <a:rPr lang="zh-CN" altLang="en-US" sz="1200" b="1">
                <a:solidFill>
                  <a:schemeClr val="accent1"/>
                </a:solidFill>
                <a:cs typeface="+mn-ea"/>
                <a:sym typeface="+mn-lt"/>
              </a:rPr>
              <a:t>在这里输入文字</a:t>
            </a:r>
          </a:p>
        </p:txBody>
      </p:sp>
      <p:sp>
        <p:nvSpPr>
          <p:cNvPr id="25" name="矩形 24"/>
          <p:cNvSpPr/>
          <p:nvPr/>
        </p:nvSpPr>
        <p:spPr>
          <a:xfrm>
            <a:off x="3491213" y="3197645"/>
            <a:ext cx="1349396" cy="507831"/>
          </a:xfrm>
          <a:prstGeom prst="rect">
            <a:avLst/>
          </a:prstGeom>
        </p:spPr>
        <p:txBody>
          <a:bodyPr wrap="square">
            <a:spAutoFit/>
          </a:bodyPr>
          <a:lstStyle/>
          <a:p>
            <a:pPr algn="ctr"/>
            <a:r>
              <a:rPr lang="zh-CN" altLang="en-US" sz="900">
                <a:cs typeface="+mn-ea"/>
                <a:sym typeface="+mn-lt"/>
              </a:rPr>
              <a:t>在这里输入您的文字内容，或者将您的文字内容复制在这里</a:t>
            </a:r>
          </a:p>
        </p:txBody>
      </p:sp>
      <p:sp>
        <p:nvSpPr>
          <p:cNvPr id="26" name="矩形 25"/>
          <p:cNvSpPr/>
          <p:nvPr/>
        </p:nvSpPr>
        <p:spPr>
          <a:xfrm>
            <a:off x="3491214" y="2963340"/>
            <a:ext cx="1349396" cy="276999"/>
          </a:xfrm>
          <a:prstGeom prst="rect">
            <a:avLst/>
          </a:prstGeom>
        </p:spPr>
        <p:txBody>
          <a:bodyPr wrap="square">
            <a:spAutoFit/>
          </a:bodyPr>
          <a:lstStyle/>
          <a:p>
            <a:pPr algn="ctr"/>
            <a:r>
              <a:rPr lang="zh-CN" altLang="en-US" sz="1200" b="1">
                <a:solidFill>
                  <a:schemeClr val="accent1"/>
                </a:solidFill>
                <a:cs typeface="+mn-ea"/>
                <a:sym typeface="+mn-lt"/>
              </a:rPr>
              <a:t>在这里输入文字</a:t>
            </a:r>
          </a:p>
        </p:txBody>
      </p:sp>
      <p:sp>
        <p:nvSpPr>
          <p:cNvPr id="27" name="矩形 26"/>
          <p:cNvSpPr/>
          <p:nvPr/>
        </p:nvSpPr>
        <p:spPr>
          <a:xfrm>
            <a:off x="6635088" y="3197645"/>
            <a:ext cx="1349396" cy="507831"/>
          </a:xfrm>
          <a:prstGeom prst="rect">
            <a:avLst/>
          </a:prstGeom>
        </p:spPr>
        <p:txBody>
          <a:bodyPr wrap="square">
            <a:spAutoFit/>
          </a:bodyPr>
          <a:lstStyle/>
          <a:p>
            <a:pPr algn="ctr"/>
            <a:r>
              <a:rPr lang="zh-CN" altLang="en-US" sz="900">
                <a:cs typeface="+mn-ea"/>
                <a:sym typeface="+mn-lt"/>
              </a:rPr>
              <a:t>在这里输入您的文字内容，或者将您的文字内容复制在这里</a:t>
            </a:r>
          </a:p>
        </p:txBody>
      </p:sp>
      <p:sp>
        <p:nvSpPr>
          <p:cNvPr id="28" name="矩形 27"/>
          <p:cNvSpPr/>
          <p:nvPr/>
        </p:nvSpPr>
        <p:spPr>
          <a:xfrm>
            <a:off x="6635089" y="2963340"/>
            <a:ext cx="1349396" cy="276999"/>
          </a:xfrm>
          <a:prstGeom prst="rect">
            <a:avLst/>
          </a:prstGeom>
        </p:spPr>
        <p:txBody>
          <a:bodyPr wrap="square">
            <a:spAutoFit/>
          </a:bodyPr>
          <a:lstStyle/>
          <a:p>
            <a:pPr algn="ctr"/>
            <a:r>
              <a:rPr lang="zh-CN" altLang="en-US" sz="1200" b="1">
                <a:solidFill>
                  <a:schemeClr val="accent1"/>
                </a:solidFill>
                <a:cs typeface="+mn-ea"/>
                <a:sym typeface="+mn-lt"/>
              </a:rPr>
              <a:t>在这里输入文字</a:t>
            </a:r>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2" presetClass="entr" presetSubtype="8"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50"/>
                                        <p:tgtEl>
                                          <p:spTgt spid="9"/>
                                        </p:tgtEl>
                                      </p:cBhvr>
                                    </p:animEffect>
                                  </p:childTnLst>
                                </p:cTn>
                              </p:par>
                            </p:childTnLst>
                          </p:cTn>
                        </p:par>
                        <p:par>
                          <p:cTn id="28" fill="hold">
                            <p:stCondLst>
                              <p:cond delay="150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50"/>
                                        <p:tgtEl>
                                          <p:spTgt spid="15"/>
                                        </p:tgtEl>
                                      </p:cBhvr>
                                    </p:animEffect>
                                    <p:anim calcmode="lin" valueType="num">
                                      <p:cBhvr>
                                        <p:cTn id="32" dur="250" fill="hold"/>
                                        <p:tgtEl>
                                          <p:spTgt spid="15"/>
                                        </p:tgtEl>
                                        <p:attrNameLst>
                                          <p:attrName>ppt_x</p:attrName>
                                        </p:attrNameLst>
                                      </p:cBhvr>
                                      <p:tavLst>
                                        <p:tav tm="0">
                                          <p:val>
                                            <p:strVal val="#ppt_x"/>
                                          </p:val>
                                        </p:tav>
                                        <p:tav tm="100000">
                                          <p:val>
                                            <p:strVal val="#ppt_x"/>
                                          </p:val>
                                        </p:tav>
                                      </p:tavLst>
                                    </p:anim>
                                    <p:anim calcmode="lin" valueType="num">
                                      <p:cBhvr>
                                        <p:cTn id="33" dur="25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250"/>
                                        <p:tgtEl>
                                          <p:spTgt spid="17"/>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250"/>
                                        <p:tgtEl>
                                          <p:spTgt spid="22"/>
                                        </p:tgtEl>
                                      </p:cBhvr>
                                    </p:animEffect>
                                    <p:anim calcmode="lin" valueType="num">
                                      <p:cBhvr>
                                        <p:cTn id="42" dur="250" fill="hold"/>
                                        <p:tgtEl>
                                          <p:spTgt spid="22"/>
                                        </p:tgtEl>
                                        <p:attrNameLst>
                                          <p:attrName>ppt_x</p:attrName>
                                        </p:attrNameLst>
                                      </p:cBhvr>
                                      <p:tavLst>
                                        <p:tav tm="0">
                                          <p:val>
                                            <p:strVal val="#ppt_x"/>
                                          </p:val>
                                        </p:tav>
                                        <p:tav tm="100000">
                                          <p:val>
                                            <p:strVal val="#ppt_x"/>
                                          </p:val>
                                        </p:tav>
                                      </p:tavLst>
                                    </p:anim>
                                    <p:anim calcmode="lin" valueType="num">
                                      <p:cBhvr>
                                        <p:cTn id="43" dur="25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250"/>
                                        <p:tgtEl>
                                          <p:spTgt spid="21"/>
                                        </p:tgtEl>
                                      </p:cBhvr>
                                    </p:animEffect>
                                    <p:anim calcmode="lin" valueType="num">
                                      <p:cBhvr>
                                        <p:cTn id="48" dur="250" fill="hold"/>
                                        <p:tgtEl>
                                          <p:spTgt spid="21"/>
                                        </p:tgtEl>
                                        <p:attrNameLst>
                                          <p:attrName>ppt_x</p:attrName>
                                        </p:attrNameLst>
                                      </p:cBhvr>
                                      <p:tavLst>
                                        <p:tav tm="0">
                                          <p:val>
                                            <p:strVal val="#ppt_x"/>
                                          </p:val>
                                        </p:tav>
                                        <p:tav tm="100000">
                                          <p:val>
                                            <p:strVal val="#ppt_x"/>
                                          </p:val>
                                        </p:tav>
                                      </p:tavLst>
                                    </p:anim>
                                    <p:anim calcmode="lin" valueType="num">
                                      <p:cBhvr>
                                        <p:cTn id="49" dur="25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250"/>
                                        <p:tgtEl>
                                          <p:spTgt spid="10"/>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250"/>
                                        <p:tgtEl>
                                          <p:spTgt spid="14"/>
                                        </p:tgtEl>
                                      </p:cBhvr>
                                    </p:animEffect>
                                    <p:anim calcmode="lin" valueType="num">
                                      <p:cBhvr>
                                        <p:cTn id="58" dur="250" fill="hold"/>
                                        <p:tgtEl>
                                          <p:spTgt spid="14"/>
                                        </p:tgtEl>
                                        <p:attrNameLst>
                                          <p:attrName>ppt_x</p:attrName>
                                        </p:attrNameLst>
                                      </p:cBhvr>
                                      <p:tavLst>
                                        <p:tav tm="0">
                                          <p:val>
                                            <p:strVal val="#ppt_x"/>
                                          </p:val>
                                        </p:tav>
                                        <p:tav tm="100000">
                                          <p:val>
                                            <p:strVal val="#ppt_x"/>
                                          </p:val>
                                        </p:tav>
                                      </p:tavLst>
                                    </p:anim>
                                    <p:anim calcmode="lin" valueType="num">
                                      <p:cBhvr>
                                        <p:cTn id="59" dur="25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250"/>
                                        <p:tgtEl>
                                          <p:spTgt spid="19"/>
                                        </p:tgtEl>
                                      </p:cBhvr>
                                    </p:animEffect>
                                  </p:childTnLst>
                                </p:cTn>
                              </p:par>
                            </p:childTnLst>
                          </p:cTn>
                        </p:par>
                        <p:par>
                          <p:cTn id="64" fill="hold">
                            <p:stCondLst>
                              <p:cond delay="5000"/>
                            </p:stCondLst>
                            <p:childTnLst>
                              <p:par>
                                <p:cTn id="65" presetID="47" presetClass="entr" presetSubtype="0"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250"/>
                                        <p:tgtEl>
                                          <p:spTgt spid="26"/>
                                        </p:tgtEl>
                                      </p:cBhvr>
                                    </p:animEffect>
                                    <p:anim calcmode="lin" valueType="num">
                                      <p:cBhvr>
                                        <p:cTn id="68" dur="250" fill="hold"/>
                                        <p:tgtEl>
                                          <p:spTgt spid="26"/>
                                        </p:tgtEl>
                                        <p:attrNameLst>
                                          <p:attrName>ppt_x</p:attrName>
                                        </p:attrNameLst>
                                      </p:cBhvr>
                                      <p:tavLst>
                                        <p:tav tm="0">
                                          <p:val>
                                            <p:strVal val="#ppt_x"/>
                                          </p:val>
                                        </p:tav>
                                        <p:tav tm="100000">
                                          <p:val>
                                            <p:strVal val="#ppt_x"/>
                                          </p:val>
                                        </p:tav>
                                      </p:tavLst>
                                    </p:anim>
                                    <p:anim calcmode="lin" valueType="num">
                                      <p:cBhvr>
                                        <p:cTn id="69" dur="250" fill="hold"/>
                                        <p:tgtEl>
                                          <p:spTgt spid="26"/>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7" presetClass="entr" presetSubtype="0"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250"/>
                                        <p:tgtEl>
                                          <p:spTgt spid="25"/>
                                        </p:tgtEl>
                                      </p:cBhvr>
                                    </p:animEffect>
                                    <p:anim calcmode="lin" valueType="num">
                                      <p:cBhvr>
                                        <p:cTn id="74" dur="250" fill="hold"/>
                                        <p:tgtEl>
                                          <p:spTgt spid="25"/>
                                        </p:tgtEl>
                                        <p:attrNameLst>
                                          <p:attrName>ppt_x</p:attrName>
                                        </p:attrNameLst>
                                      </p:cBhvr>
                                      <p:tavLst>
                                        <p:tav tm="0">
                                          <p:val>
                                            <p:strVal val="#ppt_x"/>
                                          </p:val>
                                        </p:tav>
                                        <p:tav tm="100000">
                                          <p:val>
                                            <p:strVal val="#ppt_x"/>
                                          </p:val>
                                        </p:tav>
                                      </p:tavLst>
                                    </p:anim>
                                    <p:anim calcmode="lin" valueType="num">
                                      <p:cBhvr>
                                        <p:cTn id="75" dur="250" fill="hold"/>
                                        <p:tgtEl>
                                          <p:spTgt spid="25"/>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10" presetClass="entr" presetSubtype="0"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250"/>
                                        <p:tgtEl>
                                          <p:spTgt spid="11"/>
                                        </p:tgtEl>
                                      </p:cBhvr>
                                    </p:animEffect>
                                  </p:childTnLst>
                                </p:cTn>
                              </p:par>
                            </p:childTnLst>
                          </p:cTn>
                        </p:par>
                        <p:par>
                          <p:cTn id="80" fill="hold">
                            <p:stCondLst>
                              <p:cond delay="6500"/>
                            </p:stCondLst>
                            <p:childTnLst>
                              <p:par>
                                <p:cTn id="81" presetID="47" presetClass="entr" presetSubtype="0"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250"/>
                                        <p:tgtEl>
                                          <p:spTgt spid="16"/>
                                        </p:tgtEl>
                                      </p:cBhvr>
                                    </p:animEffect>
                                    <p:anim calcmode="lin" valueType="num">
                                      <p:cBhvr>
                                        <p:cTn id="84" dur="250" fill="hold"/>
                                        <p:tgtEl>
                                          <p:spTgt spid="16"/>
                                        </p:tgtEl>
                                        <p:attrNameLst>
                                          <p:attrName>ppt_x</p:attrName>
                                        </p:attrNameLst>
                                      </p:cBhvr>
                                      <p:tavLst>
                                        <p:tav tm="0">
                                          <p:val>
                                            <p:strVal val="#ppt_x"/>
                                          </p:val>
                                        </p:tav>
                                        <p:tav tm="100000">
                                          <p:val>
                                            <p:strVal val="#ppt_x"/>
                                          </p:val>
                                        </p:tav>
                                      </p:tavLst>
                                    </p:anim>
                                    <p:anim calcmode="lin" valueType="num">
                                      <p:cBhvr>
                                        <p:cTn id="85" dur="250" fill="hold"/>
                                        <p:tgtEl>
                                          <p:spTgt spid="16"/>
                                        </p:tgtEl>
                                        <p:attrNameLst>
                                          <p:attrName>ppt_y</p:attrName>
                                        </p:attrNameLst>
                                      </p:cBhvr>
                                      <p:tavLst>
                                        <p:tav tm="0">
                                          <p:val>
                                            <p:strVal val="#ppt_y-.1"/>
                                          </p:val>
                                        </p:tav>
                                        <p:tav tm="100000">
                                          <p:val>
                                            <p:strVal val="#ppt_y"/>
                                          </p:val>
                                        </p:tav>
                                      </p:tavLst>
                                    </p:anim>
                                  </p:childTnLst>
                                </p:cTn>
                              </p:par>
                            </p:childTnLst>
                          </p:cTn>
                        </p:par>
                        <p:par>
                          <p:cTn id="86" fill="hold">
                            <p:stCondLst>
                              <p:cond delay="7000"/>
                            </p:stCondLst>
                            <p:childTnLst>
                              <p:par>
                                <p:cTn id="87" presetID="10" presetClass="entr" presetSubtype="0"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250"/>
                                        <p:tgtEl>
                                          <p:spTgt spid="18"/>
                                        </p:tgtEl>
                                      </p:cBhvr>
                                    </p:animEffect>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250"/>
                                        <p:tgtEl>
                                          <p:spTgt spid="24"/>
                                        </p:tgtEl>
                                      </p:cBhvr>
                                    </p:animEffect>
                                    <p:anim calcmode="lin" valueType="num">
                                      <p:cBhvr>
                                        <p:cTn id="94" dur="250" fill="hold"/>
                                        <p:tgtEl>
                                          <p:spTgt spid="24"/>
                                        </p:tgtEl>
                                        <p:attrNameLst>
                                          <p:attrName>ppt_x</p:attrName>
                                        </p:attrNameLst>
                                      </p:cBhvr>
                                      <p:tavLst>
                                        <p:tav tm="0">
                                          <p:val>
                                            <p:strVal val="#ppt_x"/>
                                          </p:val>
                                        </p:tav>
                                        <p:tav tm="100000">
                                          <p:val>
                                            <p:strVal val="#ppt_x"/>
                                          </p:val>
                                        </p:tav>
                                      </p:tavLst>
                                    </p:anim>
                                    <p:anim calcmode="lin" valueType="num">
                                      <p:cBhvr>
                                        <p:cTn id="95" dur="250" fill="hold"/>
                                        <p:tgtEl>
                                          <p:spTgt spid="24"/>
                                        </p:tgtEl>
                                        <p:attrNameLst>
                                          <p:attrName>ppt_y</p:attrName>
                                        </p:attrNameLst>
                                      </p:cBhvr>
                                      <p:tavLst>
                                        <p:tav tm="0">
                                          <p:val>
                                            <p:strVal val="#ppt_y+.1"/>
                                          </p:val>
                                        </p:tav>
                                        <p:tav tm="100000">
                                          <p:val>
                                            <p:strVal val="#ppt_y"/>
                                          </p:val>
                                        </p:tav>
                                      </p:tavLst>
                                    </p:anim>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fade">
                                      <p:cBhvr>
                                        <p:cTn id="99" dur="250"/>
                                        <p:tgtEl>
                                          <p:spTgt spid="23"/>
                                        </p:tgtEl>
                                      </p:cBhvr>
                                    </p:animEffect>
                                    <p:anim calcmode="lin" valueType="num">
                                      <p:cBhvr>
                                        <p:cTn id="100" dur="250" fill="hold"/>
                                        <p:tgtEl>
                                          <p:spTgt spid="23"/>
                                        </p:tgtEl>
                                        <p:attrNameLst>
                                          <p:attrName>ppt_x</p:attrName>
                                        </p:attrNameLst>
                                      </p:cBhvr>
                                      <p:tavLst>
                                        <p:tav tm="0">
                                          <p:val>
                                            <p:strVal val="#ppt_x"/>
                                          </p:val>
                                        </p:tav>
                                        <p:tav tm="100000">
                                          <p:val>
                                            <p:strVal val="#ppt_x"/>
                                          </p:val>
                                        </p:tav>
                                      </p:tavLst>
                                    </p:anim>
                                    <p:anim calcmode="lin" valueType="num">
                                      <p:cBhvr>
                                        <p:cTn id="101" dur="250" fill="hold"/>
                                        <p:tgtEl>
                                          <p:spTgt spid="23"/>
                                        </p:tgtEl>
                                        <p:attrNameLst>
                                          <p:attrName>ppt_y</p:attrName>
                                        </p:attrNameLst>
                                      </p:cBhvr>
                                      <p:tavLst>
                                        <p:tav tm="0">
                                          <p:val>
                                            <p:strVal val="#ppt_y+.1"/>
                                          </p:val>
                                        </p:tav>
                                        <p:tav tm="100000">
                                          <p:val>
                                            <p:strVal val="#ppt_y"/>
                                          </p:val>
                                        </p:tav>
                                      </p:tavLst>
                                    </p:anim>
                                  </p:childTnLst>
                                </p:cTn>
                              </p:par>
                            </p:childTnLst>
                          </p:cTn>
                        </p:par>
                        <p:par>
                          <p:cTn id="102" fill="hold">
                            <p:stCondLst>
                              <p:cond delay="8500"/>
                            </p:stCondLst>
                            <p:childTnLst>
                              <p:par>
                                <p:cTn id="103" presetID="10" presetClass="entr" presetSubtype="0" fill="hold" grpId="0" nodeType="afterEffect">
                                  <p:stCondLst>
                                    <p:cond delay="0"/>
                                  </p:stCondLst>
                                  <p:childTnLst>
                                    <p:set>
                                      <p:cBhvr>
                                        <p:cTn id="104" dur="1" fill="hold">
                                          <p:stCondLst>
                                            <p:cond delay="0"/>
                                          </p:stCondLst>
                                        </p:cTn>
                                        <p:tgtEl>
                                          <p:spTgt spid="12"/>
                                        </p:tgtEl>
                                        <p:attrNameLst>
                                          <p:attrName>style.visibility</p:attrName>
                                        </p:attrNameLst>
                                      </p:cBhvr>
                                      <p:to>
                                        <p:strVal val="visible"/>
                                      </p:to>
                                    </p:set>
                                    <p:animEffect transition="in" filter="fade">
                                      <p:cBhvr>
                                        <p:cTn id="105" dur="250"/>
                                        <p:tgtEl>
                                          <p:spTgt spid="12"/>
                                        </p:tgtEl>
                                      </p:cBhvr>
                                    </p:animEffect>
                                  </p:childTnLst>
                                </p:cTn>
                              </p:par>
                            </p:childTnLst>
                          </p:cTn>
                        </p:par>
                        <p:par>
                          <p:cTn id="106" fill="hold">
                            <p:stCondLst>
                              <p:cond delay="9000"/>
                            </p:stCondLst>
                            <p:childTnLst>
                              <p:par>
                                <p:cTn id="107" presetID="42" presetClass="entr" presetSubtype="0" fill="hold" grpId="0" nodeType="after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fade">
                                      <p:cBhvr>
                                        <p:cTn id="109" dur="250"/>
                                        <p:tgtEl>
                                          <p:spTgt spid="13"/>
                                        </p:tgtEl>
                                      </p:cBhvr>
                                    </p:animEffect>
                                    <p:anim calcmode="lin" valueType="num">
                                      <p:cBhvr>
                                        <p:cTn id="110" dur="250" fill="hold"/>
                                        <p:tgtEl>
                                          <p:spTgt spid="13"/>
                                        </p:tgtEl>
                                        <p:attrNameLst>
                                          <p:attrName>ppt_x</p:attrName>
                                        </p:attrNameLst>
                                      </p:cBhvr>
                                      <p:tavLst>
                                        <p:tav tm="0">
                                          <p:val>
                                            <p:strVal val="#ppt_x"/>
                                          </p:val>
                                        </p:tav>
                                        <p:tav tm="100000">
                                          <p:val>
                                            <p:strVal val="#ppt_x"/>
                                          </p:val>
                                        </p:tav>
                                      </p:tavLst>
                                    </p:anim>
                                    <p:anim calcmode="lin" valueType="num">
                                      <p:cBhvr>
                                        <p:cTn id="111" dur="250" fill="hold"/>
                                        <p:tgtEl>
                                          <p:spTgt spid="13"/>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10" presetClass="entr" presetSubtype="0" fill="hold" grpId="0" nodeType="afterEffect">
                                  <p:stCondLst>
                                    <p:cond delay="0"/>
                                  </p:stCondLst>
                                  <p:childTnLst>
                                    <p:set>
                                      <p:cBhvr>
                                        <p:cTn id="114" dur="1" fill="hold">
                                          <p:stCondLst>
                                            <p:cond delay="0"/>
                                          </p:stCondLst>
                                        </p:cTn>
                                        <p:tgtEl>
                                          <p:spTgt spid="20"/>
                                        </p:tgtEl>
                                        <p:attrNameLst>
                                          <p:attrName>style.visibility</p:attrName>
                                        </p:attrNameLst>
                                      </p:cBhvr>
                                      <p:to>
                                        <p:strVal val="visible"/>
                                      </p:to>
                                    </p:set>
                                    <p:animEffect transition="in" filter="fade">
                                      <p:cBhvr>
                                        <p:cTn id="115" dur="250"/>
                                        <p:tgtEl>
                                          <p:spTgt spid="20"/>
                                        </p:tgtEl>
                                      </p:cBhvr>
                                    </p:animEffect>
                                  </p:childTnLst>
                                </p:cTn>
                              </p:par>
                            </p:childTnLst>
                          </p:cTn>
                        </p:par>
                        <p:par>
                          <p:cTn id="116" fill="hold">
                            <p:stCondLst>
                              <p:cond delay="10000"/>
                            </p:stCondLst>
                            <p:childTnLst>
                              <p:par>
                                <p:cTn id="117" presetID="47" presetClass="entr" presetSubtype="0" fill="hold" grpId="0" nodeType="afterEffect">
                                  <p:stCondLst>
                                    <p:cond delay="0"/>
                                  </p:stCondLst>
                                  <p:childTnLst>
                                    <p:set>
                                      <p:cBhvr>
                                        <p:cTn id="118" dur="1" fill="hold">
                                          <p:stCondLst>
                                            <p:cond delay="0"/>
                                          </p:stCondLst>
                                        </p:cTn>
                                        <p:tgtEl>
                                          <p:spTgt spid="28"/>
                                        </p:tgtEl>
                                        <p:attrNameLst>
                                          <p:attrName>style.visibility</p:attrName>
                                        </p:attrNameLst>
                                      </p:cBhvr>
                                      <p:to>
                                        <p:strVal val="visible"/>
                                      </p:to>
                                    </p:set>
                                    <p:animEffect transition="in" filter="fade">
                                      <p:cBhvr>
                                        <p:cTn id="119" dur="250"/>
                                        <p:tgtEl>
                                          <p:spTgt spid="28"/>
                                        </p:tgtEl>
                                      </p:cBhvr>
                                    </p:animEffect>
                                    <p:anim calcmode="lin" valueType="num">
                                      <p:cBhvr>
                                        <p:cTn id="120" dur="250" fill="hold"/>
                                        <p:tgtEl>
                                          <p:spTgt spid="28"/>
                                        </p:tgtEl>
                                        <p:attrNameLst>
                                          <p:attrName>ppt_x</p:attrName>
                                        </p:attrNameLst>
                                      </p:cBhvr>
                                      <p:tavLst>
                                        <p:tav tm="0">
                                          <p:val>
                                            <p:strVal val="#ppt_x"/>
                                          </p:val>
                                        </p:tav>
                                        <p:tav tm="100000">
                                          <p:val>
                                            <p:strVal val="#ppt_x"/>
                                          </p:val>
                                        </p:tav>
                                      </p:tavLst>
                                    </p:anim>
                                    <p:anim calcmode="lin" valueType="num">
                                      <p:cBhvr>
                                        <p:cTn id="121" dur="250" fill="hold"/>
                                        <p:tgtEl>
                                          <p:spTgt spid="28"/>
                                        </p:tgtEl>
                                        <p:attrNameLst>
                                          <p:attrName>ppt_y</p:attrName>
                                        </p:attrNameLst>
                                      </p:cBhvr>
                                      <p:tavLst>
                                        <p:tav tm="0">
                                          <p:val>
                                            <p:strVal val="#ppt_y-.1"/>
                                          </p:val>
                                        </p:tav>
                                        <p:tav tm="100000">
                                          <p:val>
                                            <p:strVal val="#ppt_y"/>
                                          </p:val>
                                        </p:tav>
                                      </p:tavLst>
                                    </p:anim>
                                  </p:childTnLst>
                                </p:cTn>
                              </p:par>
                            </p:childTnLst>
                          </p:cTn>
                        </p:par>
                        <p:par>
                          <p:cTn id="122" fill="hold">
                            <p:stCondLst>
                              <p:cond delay="10500"/>
                            </p:stCondLst>
                            <p:childTnLst>
                              <p:par>
                                <p:cTn id="123" presetID="47"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250"/>
                                        <p:tgtEl>
                                          <p:spTgt spid="27"/>
                                        </p:tgtEl>
                                      </p:cBhvr>
                                    </p:animEffect>
                                    <p:anim calcmode="lin" valueType="num">
                                      <p:cBhvr>
                                        <p:cTn id="126" dur="250" fill="hold"/>
                                        <p:tgtEl>
                                          <p:spTgt spid="27"/>
                                        </p:tgtEl>
                                        <p:attrNameLst>
                                          <p:attrName>ppt_x</p:attrName>
                                        </p:attrNameLst>
                                      </p:cBhvr>
                                      <p:tavLst>
                                        <p:tav tm="0">
                                          <p:val>
                                            <p:strVal val="#ppt_x"/>
                                          </p:val>
                                        </p:tav>
                                        <p:tav tm="100000">
                                          <p:val>
                                            <p:strVal val="#ppt_x"/>
                                          </p:val>
                                        </p:tav>
                                      </p:tavLst>
                                    </p:anim>
                                    <p:anim calcmode="lin" valueType="num">
                                      <p:cBhvr>
                                        <p:cTn id="127" dur="2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a:stretch>
        </a:blipFill>
        <a:effectLst/>
      </p:bgPr>
    </p:bg>
    <p:spTree>
      <p:nvGrpSpPr>
        <p:cNvPr id="1" name=""/>
        <p:cNvGrpSpPr/>
        <p:nvPr/>
      </p:nvGrpSpPr>
      <p:grpSpPr>
        <a:xfrm>
          <a:off x="0" y="0"/>
          <a:ext cx="0" cy="0"/>
          <a:chOff x="0" y="0"/>
          <a:chExt cx="0" cy="0"/>
        </a:xfrm>
      </p:grpSpPr>
      <p:cxnSp>
        <p:nvCxnSpPr>
          <p:cNvPr id="71" name="Straight Connector 31"/>
          <p:cNvCxnSpPr/>
          <p:nvPr/>
        </p:nvCxnSpPr>
        <p:spPr>
          <a:xfrm>
            <a:off x="1004063" y="2084584"/>
            <a:ext cx="7138654" cy="0"/>
          </a:xfrm>
          <a:prstGeom prst="line">
            <a:avLst/>
          </a:prstGeom>
          <a:ln>
            <a:solidFill>
              <a:schemeClr val="tx1">
                <a:lumMod val="50000"/>
                <a:lumOff val="50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72" name="Content Placeholder 2"/>
          <p:cNvSpPr txBox="1"/>
          <p:nvPr/>
        </p:nvSpPr>
        <p:spPr>
          <a:xfrm>
            <a:off x="1286638" y="3559332"/>
            <a:ext cx="1964196" cy="729904"/>
          </a:xfrm>
          <a:prstGeom prst="rect">
            <a:avLst/>
          </a:prstGeom>
        </p:spPr>
        <p:txBody>
          <a:bodyPr lIns="68589" tIns="34295" rIns="68589" bIns="34295">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900" noProof="1">
                <a:solidFill>
                  <a:schemeClr val="tx1">
                    <a:lumMod val="50000"/>
                    <a:lumOff val="50000"/>
                  </a:schemeClr>
                </a:solidFill>
                <a:cs typeface="+mn-ea"/>
                <a:sym typeface="+mn-lt"/>
              </a:rPr>
              <a:t>点击添加相关标题文字，点击添加相关标题文字，点击添加相关标题文字，点击添加相关标题文字。</a:t>
            </a:r>
            <a:r>
              <a:rPr lang="en-US" sz="900" noProof="1">
                <a:solidFill>
                  <a:schemeClr val="tx1">
                    <a:lumMod val="50000"/>
                    <a:lumOff val="50000"/>
                  </a:schemeClr>
                </a:solidFill>
                <a:cs typeface="+mn-ea"/>
                <a:sym typeface="+mn-lt"/>
              </a:rPr>
              <a:t> .</a:t>
            </a:r>
          </a:p>
        </p:txBody>
      </p:sp>
      <p:sp>
        <p:nvSpPr>
          <p:cNvPr id="73" name="Title 13"/>
          <p:cNvSpPr txBox="1"/>
          <p:nvPr/>
        </p:nvSpPr>
        <p:spPr>
          <a:xfrm>
            <a:off x="1221163" y="3121347"/>
            <a:ext cx="2095142" cy="399993"/>
          </a:xfrm>
          <a:prstGeom prst="rect">
            <a:avLst/>
          </a:prstGeom>
        </p:spPr>
        <p:txBody>
          <a:bodyPr vert="horz" lIns="91452" tIns="45726" rIns="91452" bIns="45726"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zh-CN" altLang="en-US" sz="2000">
                <a:latin typeface="+mn-lt"/>
                <a:ea typeface="+mn-ea"/>
                <a:cs typeface="+mn-ea"/>
                <a:sym typeface="+mn-lt"/>
              </a:rPr>
              <a:t>文字内容</a:t>
            </a:r>
            <a:r>
              <a:rPr lang="en-US" altLang="zh-CN" sz="2000">
                <a:latin typeface="+mn-lt"/>
                <a:ea typeface="+mn-ea"/>
                <a:cs typeface="+mn-ea"/>
                <a:sym typeface="+mn-lt"/>
              </a:rPr>
              <a:t>1</a:t>
            </a:r>
            <a:endParaRPr lang="en-US" sz="2000">
              <a:latin typeface="+mn-lt"/>
              <a:ea typeface="+mn-ea"/>
              <a:cs typeface="+mn-ea"/>
              <a:sym typeface="+mn-lt"/>
            </a:endParaRPr>
          </a:p>
        </p:txBody>
      </p:sp>
      <p:sp>
        <p:nvSpPr>
          <p:cNvPr id="74" name="Content Placeholder 2"/>
          <p:cNvSpPr txBox="1"/>
          <p:nvPr/>
        </p:nvSpPr>
        <p:spPr>
          <a:xfrm>
            <a:off x="3582584" y="3507855"/>
            <a:ext cx="2029668" cy="729904"/>
          </a:xfrm>
          <a:prstGeom prst="rect">
            <a:avLst/>
          </a:prstGeom>
        </p:spPr>
        <p:txBody>
          <a:bodyPr vert="horz" lIns="91452" tIns="45726" rIns="91452" bIns="4572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900">
                <a:solidFill>
                  <a:schemeClr val="tx1">
                    <a:lumMod val="50000"/>
                    <a:lumOff val="50000"/>
                  </a:schemeClr>
                </a:solidFill>
                <a:cs typeface="+mn-ea"/>
                <a:sym typeface="+mn-lt"/>
              </a:rPr>
              <a:t>点击添加相关标题文字，点击添加相关标题文字，点击添加相关标题文字，点击添加相关标题文字。</a:t>
            </a:r>
            <a:r>
              <a:rPr lang="en-US" sz="900">
                <a:solidFill>
                  <a:schemeClr val="tx1">
                    <a:lumMod val="50000"/>
                    <a:lumOff val="50000"/>
                  </a:schemeClr>
                </a:solidFill>
                <a:cs typeface="+mn-ea"/>
                <a:sym typeface="+mn-lt"/>
              </a:rPr>
              <a:t> .</a:t>
            </a:r>
          </a:p>
        </p:txBody>
      </p:sp>
      <p:sp>
        <p:nvSpPr>
          <p:cNvPr id="75" name="Title 13"/>
          <p:cNvSpPr txBox="1"/>
          <p:nvPr/>
        </p:nvSpPr>
        <p:spPr>
          <a:xfrm>
            <a:off x="3517110" y="3136672"/>
            <a:ext cx="2095142" cy="369344"/>
          </a:xfrm>
          <a:prstGeom prst="rect">
            <a:avLst/>
          </a:prstGeom>
        </p:spPr>
        <p:txBody>
          <a:bodyPr vert="horz" lIns="91452" tIns="45726" rIns="91452" bIns="45726"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zh-CN" altLang="en-US" sz="1800">
                <a:latin typeface="+mn-lt"/>
                <a:ea typeface="+mn-ea"/>
                <a:cs typeface="+mn-ea"/>
                <a:sym typeface="+mn-lt"/>
              </a:rPr>
              <a:t>文字内容</a:t>
            </a:r>
            <a:r>
              <a:rPr lang="en-US" altLang="zh-CN" sz="1800">
                <a:latin typeface="+mn-lt"/>
                <a:ea typeface="+mn-ea"/>
                <a:cs typeface="+mn-ea"/>
                <a:sym typeface="+mn-lt"/>
              </a:rPr>
              <a:t>2</a:t>
            </a:r>
          </a:p>
        </p:txBody>
      </p:sp>
      <p:sp>
        <p:nvSpPr>
          <p:cNvPr id="81" name="Title 13"/>
          <p:cNvSpPr txBox="1"/>
          <p:nvPr/>
        </p:nvSpPr>
        <p:spPr>
          <a:xfrm>
            <a:off x="5809801" y="3136672"/>
            <a:ext cx="2095142" cy="369344"/>
          </a:xfrm>
          <a:prstGeom prst="rect">
            <a:avLst/>
          </a:prstGeom>
        </p:spPr>
        <p:txBody>
          <a:bodyPr vert="horz" lIns="91452" tIns="45726" rIns="91452" bIns="45726"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zh-CN" altLang="en-US" sz="1800">
                <a:latin typeface="+mn-lt"/>
                <a:ea typeface="+mn-ea"/>
                <a:cs typeface="+mn-ea"/>
                <a:sym typeface="+mn-lt"/>
              </a:rPr>
              <a:t>文字内容</a:t>
            </a:r>
            <a:r>
              <a:rPr lang="en-US" altLang="zh-CN" sz="1800">
                <a:latin typeface="+mn-lt"/>
                <a:ea typeface="+mn-ea"/>
                <a:cs typeface="+mn-ea"/>
                <a:sym typeface="+mn-lt"/>
              </a:rPr>
              <a:t>3</a:t>
            </a:r>
          </a:p>
        </p:txBody>
      </p:sp>
      <p:sp>
        <p:nvSpPr>
          <p:cNvPr id="82" name="Content Placeholder 2"/>
          <p:cNvSpPr txBox="1"/>
          <p:nvPr/>
        </p:nvSpPr>
        <p:spPr>
          <a:xfrm>
            <a:off x="5940746" y="3521486"/>
            <a:ext cx="1964196" cy="729904"/>
          </a:xfrm>
          <a:prstGeom prst="rect">
            <a:avLst/>
          </a:prstGeom>
        </p:spPr>
        <p:txBody>
          <a:bodyPr vert="horz" lIns="68589" tIns="34295" rIns="68589" bIns="3429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900">
                <a:solidFill>
                  <a:schemeClr val="tx1">
                    <a:lumMod val="50000"/>
                    <a:lumOff val="50000"/>
                  </a:schemeClr>
                </a:solidFill>
                <a:cs typeface="+mn-ea"/>
                <a:sym typeface="+mn-lt"/>
              </a:rPr>
              <a:t>点击添加相关标题文字，点击添加相关标题文字，点击添加相关标题文字，点击添加相关标题文字。</a:t>
            </a:r>
            <a:r>
              <a:rPr lang="en-US" sz="900">
                <a:solidFill>
                  <a:schemeClr val="tx1">
                    <a:lumMod val="50000"/>
                    <a:lumOff val="50000"/>
                  </a:schemeClr>
                </a:solidFill>
                <a:cs typeface="+mn-ea"/>
                <a:sym typeface="+mn-lt"/>
              </a:rPr>
              <a:t> .</a:t>
            </a:r>
          </a:p>
        </p:txBody>
      </p:sp>
      <p:grpSp>
        <p:nvGrpSpPr>
          <p:cNvPr id="93" name="Group 32"/>
          <p:cNvGrpSpPr/>
          <p:nvPr/>
        </p:nvGrpSpPr>
        <p:grpSpPr>
          <a:xfrm>
            <a:off x="1580386" y="1402185"/>
            <a:ext cx="1400624" cy="1403646"/>
            <a:chOff x="2106021" y="2086164"/>
            <a:chExt cx="1867174" cy="1870950"/>
          </a:xfrm>
        </p:grpSpPr>
        <p:grpSp>
          <p:nvGrpSpPr>
            <p:cNvPr id="94" name="Group 10"/>
            <p:cNvGrpSpPr/>
            <p:nvPr/>
          </p:nvGrpSpPr>
          <p:grpSpPr>
            <a:xfrm>
              <a:off x="2106021" y="2086164"/>
              <a:ext cx="1867174" cy="1870950"/>
              <a:chOff x="3692576" y="1742634"/>
              <a:chExt cx="2790379" cy="2796023"/>
            </a:xfrm>
          </p:grpSpPr>
          <p:grpSp>
            <p:nvGrpSpPr>
              <p:cNvPr id="97" name="组合 79"/>
              <p:cNvGrpSpPr/>
              <p:nvPr/>
            </p:nvGrpSpPr>
            <p:grpSpPr>
              <a:xfrm>
                <a:off x="3692576" y="1742634"/>
                <a:ext cx="2790379" cy="2796023"/>
                <a:chOff x="6379729" y="2488774"/>
                <a:chExt cx="2513016" cy="2513016"/>
              </a:xfrm>
            </p:grpSpPr>
            <p:sp>
              <p:nvSpPr>
                <p:cNvPr id="9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cs typeface="+mn-ea"/>
                    <a:sym typeface="+mn-lt"/>
                  </a:endParaRPr>
                </a:p>
              </p:txBody>
            </p:sp>
            <p:sp>
              <p:nvSpPr>
                <p:cNvPr id="10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mn-lt"/>
                    <a:ea typeface="+mn-ea"/>
                    <a:cs typeface="+mn-ea"/>
                    <a:sym typeface="+mn-lt"/>
                  </a:endParaRPr>
                </a:p>
              </p:txBody>
            </p:sp>
          </p:grpSp>
          <p:sp>
            <p:nvSpPr>
              <p:cNvPr id="98" name="椭圆 80"/>
              <p:cNvSpPr/>
              <p:nvPr/>
            </p:nvSpPr>
            <p:spPr bwMode="auto">
              <a:xfrm>
                <a:off x="4101619" y="2137562"/>
                <a:ext cx="2016472" cy="2020558"/>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mn-lt"/>
                  <a:ea typeface="+mn-ea"/>
                  <a:cs typeface="+mn-ea"/>
                  <a:sym typeface="+mn-lt"/>
                </a:endParaRPr>
              </a:p>
            </p:txBody>
          </p:sp>
        </p:grpSp>
        <p:sp>
          <p:nvSpPr>
            <p:cNvPr id="95" name="Freeform 11"/>
            <p:cNvSpPr>
              <a:spLocks noEditPoints="1"/>
            </p:cNvSpPr>
            <p:nvPr/>
          </p:nvSpPr>
          <p:spPr bwMode="auto">
            <a:xfrm>
              <a:off x="2682977" y="2678546"/>
              <a:ext cx="681370" cy="679558"/>
            </a:xfrm>
            <a:custGeom>
              <a:avLst/>
              <a:gdLst>
                <a:gd name="T0" fmla="*/ 7 w 319"/>
                <a:gd name="T1" fmla="*/ 291 h 318"/>
                <a:gd name="T2" fmla="*/ 26 w 319"/>
                <a:gd name="T3" fmla="*/ 310 h 318"/>
                <a:gd name="T4" fmla="*/ 53 w 319"/>
                <a:gd name="T5" fmla="*/ 310 h 318"/>
                <a:gd name="T6" fmla="*/ 129 w 319"/>
                <a:gd name="T7" fmla="*/ 234 h 318"/>
                <a:gd name="T8" fmla="*/ 191 w 319"/>
                <a:gd name="T9" fmla="*/ 251 h 318"/>
                <a:gd name="T10" fmla="*/ 319 w 319"/>
                <a:gd name="T11" fmla="*/ 124 h 318"/>
                <a:gd name="T12" fmla="*/ 195 w 319"/>
                <a:gd name="T13" fmla="*/ 0 h 318"/>
                <a:gd name="T14" fmla="*/ 67 w 319"/>
                <a:gd name="T15" fmla="*/ 127 h 318"/>
                <a:gd name="T16" fmla="*/ 85 w 319"/>
                <a:gd name="T17" fmla="*/ 192 h 318"/>
                <a:gd name="T18" fmla="*/ 10 w 319"/>
                <a:gd name="T19" fmla="*/ 267 h 318"/>
                <a:gd name="T20" fmla="*/ 7 w 319"/>
                <a:gd name="T21" fmla="*/ 291 h 318"/>
                <a:gd name="T22" fmla="*/ 191 w 319"/>
                <a:gd name="T23" fmla="*/ 213 h 318"/>
                <a:gd name="T24" fmla="*/ 106 w 319"/>
                <a:gd name="T25" fmla="*/ 127 h 318"/>
                <a:gd name="T26" fmla="*/ 195 w 319"/>
                <a:gd name="T27" fmla="*/ 38 h 318"/>
                <a:gd name="T28" fmla="*/ 281 w 319"/>
                <a:gd name="T29" fmla="*/ 124 h 318"/>
                <a:gd name="T30" fmla="*/ 191 w 319"/>
                <a:gd name="T31" fmla="*/ 2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318">
                  <a:moveTo>
                    <a:pt x="7" y="291"/>
                  </a:moveTo>
                  <a:cubicBezTo>
                    <a:pt x="26" y="310"/>
                    <a:pt x="26" y="310"/>
                    <a:pt x="26" y="310"/>
                  </a:cubicBezTo>
                  <a:cubicBezTo>
                    <a:pt x="33" y="318"/>
                    <a:pt x="46" y="318"/>
                    <a:pt x="53" y="310"/>
                  </a:cubicBezTo>
                  <a:cubicBezTo>
                    <a:pt x="129" y="234"/>
                    <a:pt x="129" y="234"/>
                    <a:pt x="129" y="234"/>
                  </a:cubicBezTo>
                  <a:cubicBezTo>
                    <a:pt x="147" y="245"/>
                    <a:pt x="169" y="251"/>
                    <a:pt x="191" y="251"/>
                  </a:cubicBezTo>
                  <a:cubicBezTo>
                    <a:pt x="260" y="251"/>
                    <a:pt x="319" y="192"/>
                    <a:pt x="319" y="124"/>
                  </a:cubicBezTo>
                  <a:cubicBezTo>
                    <a:pt x="319" y="55"/>
                    <a:pt x="263" y="0"/>
                    <a:pt x="195" y="0"/>
                  </a:cubicBezTo>
                  <a:cubicBezTo>
                    <a:pt x="127" y="0"/>
                    <a:pt x="67" y="59"/>
                    <a:pt x="67" y="127"/>
                  </a:cubicBezTo>
                  <a:cubicBezTo>
                    <a:pt x="67" y="151"/>
                    <a:pt x="74" y="173"/>
                    <a:pt x="85" y="192"/>
                  </a:cubicBezTo>
                  <a:cubicBezTo>
                    <a:pt x="10" y="267"/>
                    <a:pt x="10" y="267"/>
                    <a:pt x="10" y="267"/>
                  </a:cubicBezTo>
                  <a:cubicBezTo>
                    <a:pt x="2" y="275"/>
                    <a:pt x="0" y="284"/>
                    <a:pt x="7" y="291"/>
                  </a:cubicBezTo>
                  <a:close/>
                  <a:moveTo>
                    <a:pt x="191" y="213"/>
                  </a:moveTo>
                  <a:cubicBezTo>
                    <a:pt x="144" y="213"/>
                    <a:pt x="106" y="175"/>
                    <a:pt x="106" y="127"/>
                  </a:cubicBezTo>
                  <a:cubicBezTo>
                    <a:pt x="106" y="80"/>
                    <a:pt x="148" y="38"/>
                    <a:pt x="195" y="38"/>
                  </a:cubicBezTo>
                  <a:cubicBezTo>
                    <a:pt x="242" y="38"/>
                    <a:pt x="281" y="76"/>
                    <a:pt x="281" y="124"/>
                  </a:cubicBezTo>
                  <a:cubicBezTo>
                    <a:pt x="281" y="171"/>
                    <a:pt x="239" y="213"/>
                    <a:pt x="191" y="213"/>
                  </a:cubicBezTo>
                  <a:close/>
                </a:path>
              </a:pathLst>
            </a:custGeom>
            <a:solidFill>
              <a:schemeClr val="bg1"/>
            </a:solidFill>
            <a:ln>
              <a:noFill/>
            </a:ln>
          </p:spPr>
          <p:txBody>
            <a:bodyPr vert="horz" wrap="square" lIns="121920" tIns="60960" rIns="121920" bIns="60960" numCol="1" anchor="t" anchorCtr="0" compatLnSpc="1"/>
            <a:lstStyle/>
            <a:p>
              <a:endParaRPr lang="en-US" sz="1015">
                <a:cs typeface="+mn-ea"/>
                <a:sym typeface="+mn-lt"/>
              </a:endParaRPr>
            </a:p>
          </p:txBody>
        </p:sp>
      </p:grpSp>
      <p:grpSp>
        <p:nvGrpSpPr>
          <p:cNvPr id="101" name="Group 34"/>
          <p:cNvGrpSpPr/>
          <p:nvPr/>
        </p:nvGrpSpPr>
        <p:grpSpPr>
          <a:xfrm>
            <a:off x="3642172" y="1131591"/>
            <a:ext cx="1814346" cy="1818260"/>
            <a:chOff x="4854592" y="1725481"/>
            <a:chExt cx="2418708" cy="2423599"/>
          </a:xfrm>
        </p:grpSpPr>
        <p:grpSp>
          <p:nvGrpSpPr>
            <p:cNvPr id="102" name="Group 15"/>
            <p:cNvGrpSpPr/>
            <p:nvPr/>
          </p:nvGrpSpPr>
          <p:grpSpPr>
            <a:xfrm>
              <a:off x="4854592" y="1725481"/>
              <a:ext cx="2418708" cy="2423599"/>
              <a:chOff x="3692576" y="1742634"/>
              <a:chExt cx="2790379" cy="2796023"/>
            </a:xfrm>
          </p:grpSpPr>
          <p:grpSp>
            <p:nvGrpSpPr>
              <p:cNvPr id="105" name="组合 79"/>
              <p:cNvGrpSpPr/>
              <p:nvPr/>
            </p:nvGrpSpPr>
            <p:grpSpPr>
              <a:xfrm>
                <a:off x="3692576" y="1742634"/>
                <a:ext cx="2790379" cy="2796023"/>
                <a:chOff x="6379729" y="2488774"/>
                <a:chExt cx="2513016" cy="2513016"/>
              </a:xfrm>
            </p:grpSpPr>
            <p:sp>
              <p:nvSpPr>
                <p:cNvPr id="10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cs typeface="+mn-ea"/>
                    <a:sym typeface="+mn-lt"/>
                  </a:endParaRPr>
                </a:p>
              </p:txBody>
            </p:sp>
            <p:sp>
              <p:nvSpPr>
                <p:cNvPr id="10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mn-lt"/>
                    <a:ea typeface="+mn-ea"/>
                    <a:cs typeface="+mn-ea"/>
                    <a:sym typeface="+mn-lt"/>
                  </a:endParaRPr>
                </a:p>
              </p:txBody>
            </p:sp>
          </p:grpSp>
          <p:sp>
            <p:nvSpPr>
              <p:cNvPr id="106" name="椭圆 80"/>
              <p:cNvSpPr/>
              <p:nvPr/>
            </p:nvSpPr>
            <p:spPr bwMode="auto">
              <a:xfrm>
                <a:off x="4101618" y="2137562"/>
                <a:ext cx="2016471" cy="2020558"/>
              </a:xfrm>
              <a:prstGeom prst="ellipse">
                <a:avLst/>
              </a:prstGeom>
              <a:solidFill>
                <a:srgbClr val="0070C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mn-lt"/>
                  <a:ea typeface="+mn-ea"/>
                  <a:cs typeface="+mn-ea"/>
                  <a:sym typeface="+mn-lt"/>
                </a:endParaRPr>
              </a:p>
            </p:txBody>
          </p:sp>
        </p:grpSp>
        <p:sp>
          <p:nvSpPr>
            <p:cNvPr id="103" name="Freeform 6"/>
            <p:cNvSpPr>
              <a:spLocks noEditPoints="1"/>
            </p:cNvSpPr>
            <p:nvPr/>
          </p:nvSpPr>
          <p:spPr bwMode="auto">
            <a:xfrm>
              <a:off x="5595133" y="2523063"/>
              <a:ext cx="960113" cy="981575"/>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bg1"/>
            </a:solidFill>
            <a:ln>
              <a:noFill/>
            </a:ln>
          </p:spPr>
          <p:txBody>
            <a:bodyPr vert="horz" wrap="square" lIns="121920" tIns="60960" rIns="121920" bIns="60960" numCol="1" anchor="t" anchorCtr="0" compatLnSpc="1"/>
            <a:lstStyle/>
            <a:p>
              <a:endParaRPr lang="en-US" sz="1015">
                <a:cs typeface="+mn-ea"/>
                <a:sym typeface="+mn-lt"/>
              </a:endParaRPr>
            </a:p>
          </p:txBody>
        </p:sp>
      </p:grpSp>
      <p:grpSp>
        <p:nvGrpSpPr>
          <p:cNvPr id="109" name="Group 35"/>
          <p:cNvGrpSpPr/>
          <p:nvPr/>
        </p:nvGrpSpPr>
        <p:grpSpPr>
          <a:xfrm>
            <a:off x="6180845" y="1398499"/>
            <a:ext cx="1400624" cy="1403646"/>
            <a:chOff x="8238901" y="2081251"/>
            <a:chExt cx="1867174" cy="1870950"/>
          </a:xfrm>
        </p:grpSpPr>
        <p:grpSp>
          <p:nvGrpSpPr>
            <p:cNvPr id="110" name="Group 20"/>
            <p:cNvGrpSpPr/>
            <p:nvPr/>
          </p:nvGrpSpPr>
          <p:grpSpPr>
            <a:xfrm>
              <a:off x="8238901" y="2081251"/>
              <a:ext cx="1867174" cy="1870950"/>
              <a:chOff x="3692576" y="1742634"/>
              <a:chExt cx="2790379" cy="2796023"/>
            </a:xfrm>
          </p:grpSpPr>
          <p:grpSp>
            <p:nvGrpSpPr>
              <p:cNvPr id="113" name="组合 79"/>
              <p:cNvGrpSpPr/>
              <p:nvPr/>
            </p:nvGrpSpPr>
            <p:grpSpPr>
              <a:xfrm>
                <a:off x="3692576" y="1742634"/>
                <a:ext cx="2790379" cy="2796023"/>
                <a:chOff x="6379729" y="2488774"/>
                <a:chExt cx="2513016" cy="2513016"/>
              </a:xfrm>
            </p:grpSpPr>
            <p:sp>
              <p:nvSpPr>
                <p:cNvPr id="11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cs typeface="+mn-ea"/>
                    <a:sym typeface="+mn-lt"/>
                  </a:endParaRPr>
                </a:p>
              </p:txBody>
            </p:sp>
            <p:sp>
              <p:nvSpPr>
                <p:cNvPr id="116"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mn-lt"/>
                    <a:ea typeface="+mn-ea"/>
                    <a:cs typeface="+mn-ea"/>
                    <a:sym typeface="+mn-lt"/>
                  </a:endParaRPr>
                </a:p>
              </p:txBody>
            </p:sp>
          </p:grpSp>
          <p:sp>
            <p:nvSpPr>
              <p:cNvPr id="114" name="椭圆 80"/>
              <p:cNvSpPr/>
              <p:nvPr/>
            </p:nvSpPr>
            <p:spPr bwMode="auto">
              <a:xfrm>
                <a:off x="4101619" y="2137562"/>
                <a:ext cx="2016472" cy="2020558"/>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mn-lt"/>
                  <a:ea typeface="+mn-ea"/>
                  <a:cs typeface="+mn-ea"/>
                  <a:sym typeface="+mn-lt"/>
                </a:endParaRPr>
              </a:p>
            </p:txBody>
          </p:sp>
        </p:grpSp>
        <p:sp>
          <p:nvSpPr>
            <p:cNvPr id="111" name="Freeform 16"/>
            <p:cNvSpPr>
              <a:spLocks noEditPoints="1"/>
            </p:cNvSpPr>
            <p:nvPr/>
          </p:nvSpPr>
          <p:spPr bwMode="auto">
            <a:xfrm>
              <a:off x="8906196" y="2721140"/>
              <a:ext cx="591169" cy="591169"/>
            </a:xfrm>
            <a:custGeom>
              <a:avLst/>
              <a:gdLst>
                <a:gd name="T0" fmla="*/ 320 w 360"/>
                <a:gd name="T1" fmla="*/ 40 h 360"/>
                <a:gd name="T2" fmla="*/ 302 w 360"/>
                <a:gd name="T3" fmla="*/ 40 h 360"/>
                <a:gd name="T4" fmla="*/ 302 w 360"/>
                <a:gd name="T5" fmla="*/ 80 h 360"/>
                <a:gd name="T6" fmla="*/ 238 w 360"/>
                <a:gd name="T7" fmla="*/ 80 h 360"/>
                <a:gd name="T8" fmla="*/ 238 w 360"/>
                <a:gd name="T9" fmla="*/ 40 h 360"/>
                <a:gd name="T10" fmla="*/ 122 w 360"/>
                <a:gd name="T11" fmla="*/ 40 h 360"/>
                <a:gd name="T12" fmla="*/ 122 w 360"/>
                <a:gd name="T13" fmla="*/ 80 h 360"/>
                <a:gd name="T14" fmla="*/ 58 w 360"/>
                <a:gd name="T15" fmla="*/ 80 h 360"/>
                <a:gd name="T16" fmla="*/ 58 w 360"/>
                <a:gd name="T17" fmla="*/ 40 h 360"/>
                <a:gd name="T18" fmla="*/ 40 w 360"/>
                <a:gd name="T19" fmla="*/ 40 h 360"/>
                <a:gd name="T20" fmla="*/ 0 w 360"/>
                <a:gd name="T21" fmla="*/ 80 h 360"/>
                <a:gd name="T22" fmla="*/ 0 w 360"/>
                <a:gd name="T23" fmla="*/ 320 h 360"/>
                <a:gd name="T24" fmla="*/ 40 w 360"/>
                <a:gd name="T25" fmla="*/ 360 h 360"/>
                <a:gd name="T26" fmla="*/ 320 w 360"/>
                <a:gd name="T27" fmla="*/ 360 h 360"/>
                <a:gd name="T28" fmla="*/ 360 w 360"/>
                <a:gd name="T29" fmla="*/ 320 h 360"/>
                <a:gd name="T30" fmla="*/ 360 w 360"/>
                <a:gd name="T31" fmla="*/ 80 h 360"/>
                <a:gd name="T32" fmla="*/ 320 w 360"/>
                <a:gd name="T33" fmla="*/ 40 h 360"/>
                <a:gd name="T34" fmla="*/ 320 w 360"/>
                <a:gd name="T35" fmla="*/ 320 h 360"/>
                <a:gd name="T36" fmla="*/ 40 w 360"/>
                <a:gd name="T37" fmla="*/ 320 h 360"/>
                <a:gd name="T38" fmla="*/ 40 w 360"/>
                <a:gd name="T39" fmla="*/ 160 h 360"/>
                <a:gd name="T40" fmla="*/ 320 w 360"/>
                <a:gd name="T41" fmla="*/ 160 h 360"/>
                <a:gd name="T42" fmla="*/ 320 w 360"/>
                <a:gd name="T43" fmla="*/ 320 h 360"/>
                <a:gd name="T44" fmla="*/ 104 w 360"/>
                <a:gd name="T45" fmla="*/ 0 h 360"/>
                <a:gd name="T46" fmla="*/ 76 w 360"/>
                <a:gd name="T47" fmla="*/ 0 h 360"/>
                <a:gd name="T48" fmla="*/ 76 w 360"/>
                <a:gd name="T49" fmla="*/ 68 h 360"/>
                <a:gd name="T50" fmla="*/ 104 w 360"/>
                <a:gd name="T51" fmla="*/ 68 h 360"/>
                <a:gd name="T52" fmla="*/ 104 w 360"/>
                <a:gd name="T53" fmla="*/ 0 h 360"/>
                <a:gd name="T54" fmla="*/ 284 w 360"/>
                <a:gd name="T55" fmla="*/ 0 h 360"/>
                <a:gd name="T56" fmla="*/ 256 w 360"/>
                <a:gd name="T57" fmla="*/ 0 h 360"/>
                <a:gd name="T58" fmla="*/ 256 w 360"/>
                <a:gd name="T59" fmla="*/ 68 h 360"/>
                <a:gd name="T60" fmla="*/ 284 w 360"/>
                <a:gd name="T61" fmla="*/ 68 h 360"/>
                <a:gd name="T62" fmla="*/ 284 w 360"/>
                <a:gd name="T63"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0" h="360">
                  <a:moveTo>
                    <a:pt x="320" y="40"/>
                  </a:moveTo>
                  <a:cubicBezTo>
                    <a:pt x="302" y="40"/>
                    <a:pt x="302" y="40"/>
                    <a:pt x="302" y="40"/>
                  </a:cubicBezTo>
                  <a:cubicBezTo>
                    <a:pt x="302" y="80"/>
                    <a:pt x="302" y="80"/>
                    <a:pt x="302" y="80"/>
                  </a:cubicBezTo>
                  <a:cubicBezTo>
                    <a:pt x="238" y="80"/>
                    <a:pt x="238" y="80"/>
                    <a:pt x="238" y="80"/>
                  </a:cubicBezTo>
                  <a:cubicBezTo>
                    <a:pt x="238" y="40"/>
                    <a:pt x="238" y="40"/>
                    <a:pt x="238" y="40"/>
                  </a:cubicBezTo>
                  <a:cubicBezTo>
                    <a:pt x="122" y="40"/>
                    <a:pt x="122" y="40"/>
                    <a:pt x="122" y="40"/>
                  </a:cubicBezTo>
                  <a:cubicBezTo>
                    <a:pt x="122" y="80"/>
                    <a:pt x="122" y="80"/>
                    <a:pt x="122" y="80"/>
                  </a:cubicBezTo>
                  <a:cubicBezTo>
                    <a:pt x="58" y="80"/>
                    <a:pt x="58" y="80"/>
                    <a:pt x="58" y="80"/>
                  </a:cubicBezTo>
                  <a:cubicBezTo>
                    <a:pt x="58" y="40"/>
                    <a:pt x="58" y="40"/>
                    <a:pt x="58" y="40"/>
                  </a:cubicBezTo>
                  <a:cubicBezTo>
                    <a:pt x="40" y="40"/>
                    <a:pt x="40" y="40"/>
                    <a:pt x="40" y="40"/>
                  </a:cubicBezTo>
                  <a:cubicBezTo>
                    <a:pt x="18" y="40"/>
                    <a:pt x="0" y="58"/>
                    <a:pt x="0" y="80"/>
                  </a:cubicBezTo>
                  <a:cubicBezTo>
                    <a:pt x="0" y="320"/>
                    <a:pt x="0" y="320"/>
                    <a:pt x="0" y="320"/>
                  </a:cubicBezTo>
                  <a:cubicBezTo>
                    <a:pt x="0" y="342"/>
                    <a:pt x="18" y="360"/>
                    <a:pt x="40" y="360"/>
                  </a:cubicBezTo>
                  <a:cubicBezTo>
                    <a:pt x="320" y="360"/>
                    <a:pt x="320" y="360"/>
                    <a:pt x="320" y="360"/>
                  </a:cubicBezTo>
                  <a:cubicBezTo>
                    <a:pt x="342" y="360"/>
                    <a:pt x="360" y="342"/>
                    <a:pt x="360" y="320"/>
                  </a:cubicBezTo>
                  <a:cubicBezTo>
                    <a:pt x="360" y="80"/>
                    <a:pt x="360" y="80"/>
                    <a:pt x="360" y="80"/>
                  </a:cubicBezTo>
                  <a:cubicBezTo>
                    <a:pt x="360" y="58"/>
                    <a:pt x="342" y="40"/>
                    <a:pt x="320" y="40"/>
                  </a:cubicBezTo>
                  <a:close/>
                  <a:moveTo>
                    <a:pt x="320" y="320"/>
                  </a:moveTo>
                  <a:cubicBezTo>
                    <a:pt x="40" y="320"/>
                    <a:pt x="40" y="320"/>
                    <a:pt x="40" y="320"/>
                  </a:cubicBezTo>
                  <a:cubicBezTo>
                    <a:pt x="40" y="160"/>
                    <a:pt x="40" y="160"/>
                    <a:pt x="40" y="160"/>
                  </a:cubicBezTo>
                  <a:cubicBezTo>
                    <a:pt x="320" y="160"/>
                    <a:pt x="320" y="160"/>
                    <a:pt x="320" y="160"/>
                  </a:cubicBezTo>
                  <a:lnTo>
                    <a:pt x="320" y="320"/>
                  </a:lnTo>
                  <a:close/>
                  <a:moveTo>
                    <a:pt x="104" y="0"/>
                  </a:moveTo>
                  <a:cubicBezTo>
                    <a:pt x="76" y="0"/>
                    <a:pt x="76" y="0"/>
                    <a:pt x="76" y="0"/>
                  </a:cubicBezTo>
                  <a:cubicBezTo>
                    <a:pt x="76" y="68"/>
                    <a:pt x="76" y="68"/>
                    <a:pt x="76" y="68"/>
                  </a:cubicBezTo>
                  <a:cubicBezTo>
                    <a:pt x="104" y="68"/>
                    <a:pt x="104" y="68"/>
                    <a:pt x="104" y="68"/>
                  </a:cubicBezTo>
                  <a:lnTo>
                    <a:pt x="104" y="0"/>
                  </a:lnTo>
                  <a:close/>
                  <a:moveTo>
                    <a:pt x="284" y="0"/>
                  </a:moveTo>
                  <a:cubicBezTo>
                    <a:pt x="256" y="0"/>
                    <a:pt x="256" y="0"/>
                    <a:pt x="256" y="0"/>
                  </a:cubicBezTo>
                  <a:cubicBezTo>
                    <a:pt x="256" y="68"/>
                    <a:pt x="256" y="68"/>
                    <a:pt x="256" y="68"/>
                  </a:cubicBezTo>
                  <a:cubicBezTo>
                    <a:pt x="284" y="68"/>
                    <a:pt x="284" y="68"/>
                    <a:pt x="284" y="68"/>
                  </a:cubicBezTo>
                  <a:lnTo>
                    <a:pt x="284" y="0"/>
                  </a:lnTo>
                  <a:close/>
                </a:path>
              </a:pathLst>
            </a:custGeom>
            <a:solidFill>
              <a:schemeClr val="bg1"/>
            </a:solidFill>
            <a:ln>
              <a:noFill/>
            </a:ln>
          </p:spPr>
          <p:txBody>
            <a:bodyPr vert="horz" wrap="square" lIns="121920" tIns="60960" rIns="121920" bIns="60960" numCol="1" anchor="t" anchorCtr="0" compatLnSpc="1"/>
            <a:lstStyle/>
            <a:p>
              <a:endParaRPr lang="en-US" sz="1015">
                <a:cs typeface="+mn-ea"/>
                <a:sym typeface="+mn-lt"/>
              </a:endParaRPr>
            </a:p>
          </p:txBody>
        </p:sp>
      </p:grpSp>
      <p:cxnSp>
        <p:nvCxnSpPr>
          <p:cNvPr id="31" name="直接连接符 30"/>
          <p:cNvCxnSpPr/>
          <p:nvPr/>
        </p:nvCxnSpPr>
        <p:spPr>
          <a:xfrm>
            <a:off x="0" y="581892"/>
            <a:ext cx="9144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028691" y="164056"/>
            <a:ext cx="3086619" cy="415498"/>
          </a:xfrm>
          <a:prstGeom prst="rect">
            <a:avLst/>
          </a:prstGeom>
          <a:noFill/>
        </p:spPr>
        <p:txBody>
          <a:bodyPr wrap="square" rtlCol="0">
            <a:spAutoFit/>
          </a:bodyPr>
          <a:lstStyle/>
          <a:p>
            <a:r>
              <a:rPr lang="zh-CN" altLang="en-US" sz="2100" b="1">
                <a:solidFill>
                  <a:srgbClr val="000000"/>
                </a:solidFill>
                <a:cs typeface="+mn-ea"/>
                <a:sym typeface="+mn-lt"/>
              </a:rPr>
              <a:t>点击添加您的标题内容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31"/>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32"/>
                                        </p:tgtEl>
                                        <p:attrNameLst>
                                          <p:attrName>ppt_x</p:attrName>
                                          <p:attrName>ppt_y</p:attrName>
                                        </p:attrNameLst>
                                      </p:cBhvr>
                                      <p:rCtr x="6068" y="0"/>
                                    </p:animMotion>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93"/>
                                        </p:tgtEl>
                                        <p:attrNameLst>
                                          <p:attrName>style.visibility</p:attrName>
                                        </p:attrNameLst>
                                      </p:cBhvr>
                                      <p:to>
                                        <p:strVal val="visible"/>
                                      </p:to>
                                    </p:set>
                                    <p:anim calcmode="lin" valueType="num">
                                      <p:cBhvr>
                                        <p:cTn id="22" dur="500" fill="hold"/>
                                        <p:tgtEl>
                                          <p:spTgt spid="93"/>
                                        </p:tgtEl>
                                        <p:attrNameLst>
                                          <p:attrName>ppt_w</p:attrName>
                                        </p:attrNameLst>
                                      </p:cBhvr>
                                      <p:tavLst>
                                        <p:tav tm="0">
                                          <p:val>
                                            <p:fltVal val="0"/>
                                          </p:val>
                                        </p:tav>
                                        <p:tav tm="100000">
                                          <p:val>
                                            <p:strVal val="#ppt_w"/>
                                          </p:val>
                                        </p:tav>
                                      </p:tavLst>
                                    </p:anim>
                                    <p:anim calcmode="lin" valueType="num">
                                      <p:cBhvr>
                                        <p:cTn id="23" dur="500" fill="hold"/>
                                        <p:tgtEl>
                                          <p:spTgt spid="93"/>
                                        </p:tgtEl>
                                        <p:attrNameLst>
                                          <p:attrName>ppt_h</p:attrName>
                                        </p:attrNameLst>
                                      </p:cBhvr>
                                      <p:tavLst>
                                        <p:tav tm="0">
                                          <p:val>
                                            <p:fltVal val="0"/>
                                          </p:val>
                                        </p:tav>
                                        <p:tav tm="100000">
                                          <p:val>
                                            <p:strVal val="#ppt_h"/>
                                          </p:val>
                                        </p:tav>
                                      </p:tavLst>
                                    </p:anim>
                                    <p:animEffect transition="in" filter="fade">
                                      <p:cBhvr>
                                        <p:cTn id="24" dur="500"/>
                                        <p:tgtEl>
                                          <p:spTgt spid="93"/>
                                        </p:tgtEl>
                                      </p:cBhvr>
                                    </p:animEffect>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101"/>
                                        </p:tgtEl>
                                        <p:attrNameLst>
                                          <p:attrName>style.visibility</p:attrName>
                                        </p:attrNameLst>
                                      </p:cBhvr>
                                      <p:to>
                                        <p:strVal val="visible"/>
                                      </p:to>
                                    </p:set>
                                    <p:anim calcmode="lin" valueType="num">
                                      <p:cBhvr>
                                        <p:cTn id="28" dur="500" fill="hold"/>
                                        <p:tgtEl>
                                          <p:spTgt spid="101"/>
                                        </p:tgtEl>
                                        <p:attrNameLst>
                                          <p:attrName>ppt_w</p:attrName>
                                        </p:attrNameLst>
                                      </p:cBhvr>
                                      <p:tavLst>
                                        <p:tav tm="0">
                                          <p:val>
                                            <p:fltVal val="0"/>
                                          </p:val>
                                        </p:tav>
                                        <p:tav tm="100000">
                                          <p:val>
                                            <p:strVal val="#ppt_w"/>
                                          </p:val>
                                        </p:tav>
                                      </p:tavLst>
                                    </p:anim>
                                    <p:anim calcmode="lin" valueType="num">
                                      <p:cBhvr>
                                        <p:cTn id="29" dur="500" fill="hold"/>
                                        <p:tgtEl>
                                          <p:spTgt spid="101"/>
                                        </p:tgtEl>
                                        <p:attrNameLst>
                                          <p:attrName>ppt_h</p:attrName>
                                        </p:attrNameLst>
                                      </p:cBhvr>
                                      <p:tavLst>
                                        <p:tav tm="0">
                                          <p:val>
                                            <p:fltVal val="0"/>
                                          </p:val>
                                        </p:tav>
                                        <p:tav tm="100000">
                                          <p:val>
                                            <p:strVal val="#ppt_h"/>
                                          </p:val>
                                        </p:tav>
                                      </p:tavLst>
                                    </p:anim>
                                    <p:animEffect transition="in" filter="fade">
                                      <p:cBhvr>
                                        <p:cTn id="30" dur="500"/>
                                        <p:tgtEl>
                                          <p:spTgt spid="101"/>
                                        </p:tgtEl>
                                      </p:cBhvr>
                                    </p:animEffect>
                                  </p:childTnLst>
                                </p:cTn>
                              </p:par>
                            </p:childTnLst>
                          </p:cTn>
                        </p:par>
                        <p:par>
                          <p:cTn id="31" fill="hold">
                            <p:stCondLst>
                              <p:cond delay="1500"/>
                            </p:stCondLst>
                            <p:childTnLst>
                              <p:par>
                                <p:cTn id="32" presetID="53" presetClass="entr" presetSubtype="16" fill="hold" nodeType="afterEffect">
                                  <p:stCondLst>
                                    <p:cond delay="0"/>
                                  </p:stCondLst>
                                  <p:childTnLst>
                                    <p:set>
                                      <p:cBhvr>
                                        <p:cTn id="33" dur="1" fill="hold">
                                          <p:stCondLst>
                                            <p:cond delay="0"/>
                                          </p:stCondLst>
                                        </p:cTn>
                                        <p:tgtEl>
                                          <p:spTgt spid="109"/>
                                        </p:tgtEl>
                                        <p:attrNameLst>
                                          <p:attrName>style.visibility</p:attrName>
                                        </p:attrNameLst>
                                      </p:cBhvr>
                                      <p:to>
                                        <p:strVal val="visible"/>
                                      </p:to>
                                    </p:set>
                                    <p:anim calcmode="lin" valueType="num">
                                      <p:cBhvr>
                                        <p:cTn id="34" dur="500" fill="hold"/>
                                        <p:tgtEl>
                                          <p:spTgt spid="109"/>
                                        </p:tgtEl>
                                        <p:attrNameLst>
                                          <p:attrName>ppt_w</p:attrName>
                                        </p:attrNameLst>
                                      </p:cBhvr>
                                      <p:tavLst>
                                        <p:tav tm="0">
                                          <p:val>
                                            <p:fltVal val="0"/>
                                          </p:val>
                                        </p:tav>
                                        <p:tav tm="100000">
                                          <p:val>
                                            <p:strVal val="#ppt_w"/>
                                          </p:val>
                                        </p:tav>
                                      </p:tavLst>
                                    </p:anim>
                                    <p:anim calcmode="lin" valueType="num">
                                      <p:cBhvr>
                                        <p:cTn id="35" dur="500" fill="hold"/>
                                        <p:tgtEl>
                                          <p:spTgt spid="109"/>
                                        </p:tgtEl>
                                        <p:attrNameLst>
                                          <p:attrName>ppt_h</p:attrName>
                                        </p:attrNameLst>
                                      </p:cBhvr>
                                      <p:tavLst>
                                        <p:tav tm="0">
                                          <p:val>
                                            <p:fltVal val="0"/>
                                          </p:val>
                                        </p:tav>
                                        <p:tav tm="100000">
                                          <p:val>
                                            <p:strVal val="#ppt_h"/>
                                          </p:val>
                                        </p:tav>
                                      </p:tavLst>
                                    </p:anim>
                                    <p:animEffect transition="in" filter="fade">
                                      <p:cBhvr>
                                        <p:cTn id="36" dur="500"/>
                                        <p:tgtEl>
                                          <p:spTgt spid="109"/>
                                        </p:tgtEl>
                                      </p:cBhvr>
                                    </p:animEffect>
                                  </p:childTnLst>
                                </p:cTn>
                              </p:par>
                            </p:childTnLst>
                          </p:cTn>
                        </p:par>
                        <p:par>
                          <p:cTn id="37" fill="hold">
                            <p:stCondLst>
                              <p:cond delay="2000"/>
                            </p:stCondLst>
                            <p:childTnLst>
                              <p:par>
                                <p:cTn id="38" presetID="16" presetClass="entr" presetSubtype="37" fill="hold" nodeType="after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barn(outVertical)">
                                      <p:cBhvr>
                                        <p:cTn id="40" dur="1500"/>
                                        <p:tgtEl>
                                          <p:spTgt spid="71"/>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fade">
                                      <p:cBhvr>
                                        <p:cTn id="44" dur="500"/>
                                        <p:tgtEl>
                                          <p:spTgt spid="73"/>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72">
                                            <p:txEl>
                                              <p:pRg st="0" end="0"/>
                                            </p:txEl>
                                          </p:spTgt>
                                        </p:tgtEl>
                                        <p:attrNameLst>
                                          <p:attrName>style.visibility</p:attrName>
                                        </p:attrNameLst>
                                      </p:cBhvr>
                                      <p:to>
                                        <p:strVal val="visible"/>
                                      </p:to>
                                    </p:set>
                                    <p:animEffect transition="in" filter="fade">
                                      <p:cBhvr>
                                        <p:cTn id="48" dur="500"/>
                                        <p:tgtEl>
                                          <p:spTgt spid="72">
                                            <p:txEl>
                                              <p:pRg st="0" end="0"/>
                                            </p:txEl>
                                          </p:spTgt>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fade">
                                      <p:cBhvr>
                                        <p:cTn id="52" dur="500"/>
                                        <p:tgtEl>
                                          <p:spTgt spid="75"/>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74"/>
                                        </p:tgtEl>
                                        <p:attrNameLst>
                                          <p:attrName>style.visibility</p:attrName>
                                        </p:attrNameLst>
                                      </p:cBhvr>
                                      <p:to>
                                        <p:strVal val="visible"/>
                                      </p:to>
                                    </p:set>
                                    <p:animEffect transition="in" filter="fade">
                                      <p:cBhvr>
                                        <p:cTn id="56" dur="500"/>
                                        <p:tgtEl>
                                          <p:spTgt spid="74"/>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fade">
                                      <p:cBhvr>
                                        <p:cTn id="60" dur="500"/>
                                        <p:tgtEl>
                                          <p:spTgt spid="81"/>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82">
                                            <p:txEl>
                                              <p:pRg st="0" end="0"/>
                                            </p:txEl>
                                          </p:spTgt>
                                        </p:tgtEl>
                                        <p:attrNameLst>
                                          <p:attrName>style.visibility</p:attrName>
                                        </p:attrNameLst>
                                      </p:cBhvr>
                                      <p:to>
                                        <p:strVal val="visible"/>
                                      </p:to>
                                    </p:set>
                                    <p:animEffect transition="in" filter="fade">
                                      <p:cBhvr>
                                        <p:cTn id="64" dur="500"/>
                                        <p:tgtEl>
                                          <p:spTgt spid="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uild="p"/>
      <p:bldP spid="73" grpId="0"/>
      <p:bldP spid="74" grpId="0"/>
      <p:bldP spid="75" grpId="0"/>
      <p:bldP spid="81" grpId="0"/>
      <p:bldP spid="82" grpId="0" build="p"/>
      <p:bldP spid="32" grpId="0"/>
      <p:bldP spid="32"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a:stretch>
        </a:blipFill>
        <a:effectLst/>
      </p:bgPr>
    </p:bg>
    <p:spTree>
      <p:nvGrpSpPr>
        <p:cNvPr id="1" name=""/>
        <p:cNvGrpSpPr/>
        <p:nvPr/>
      </p:nvGrpSpPr>
      <p:grpSpPr>
        <a:xfrm>
          <a:off x="0" y="0"/>
          <a:ext cx="0" cy="0"/>
          <a:chOff x="0" y="0"/>
          <a:chExt cx="0" cy="0"/>
        </a:xfrm>
      </p:grpSpPr>
      <p:cxnSp>
        <p:nvCxnSpPr>
          <p:cNvPr id="5" name="Straight Arrow Connector 25"/>
          <p:cNvCxnSpPr/>
          <p:nvPr/>
        </p:nvCxnSpPr>
        <p:spPr bwMode="auto">
          <a:xfrm>
            <a:off x="4913268" y="1310372"/>
            <a:ext cx="1766888"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5461932" y="3285479"/>
            <a:ext cx="1127107" cy="607317"/>
            <a:chOff x="7906533" y="4840050"/>
            <a:chExt cx="1125966" cy="606826"/>
          </a:xfrm>
        </p:grpSpPr>
        <p:cxnSp>
          <p:nvCxnSpPr>
            <p:cNvPr id="7" name="Straight Arrow Connector 42"/>
            <p:cNvCxnSpPr/>
            <p:nvPr/>
          </p:nvCxnSpPr>
          <p:spPr>
            <a:xfrm>
              <a:off x="8636025" y="5446875"/>
              <a:ext cx="396474"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45"/>
            <p:cNvCxnSpPr/>
            <p:nvPr/>
          </p:nvCxnSpPr>
          <p:spPr>
            <a:xfrm flipH="1" flipV="1">
              <a:off x="7906533" y="4840050"/>
              <a:ext cx="729493" cy="60682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5549064" y="2146135"/>
            <a:ext cx="1129509" cy="558411"/>
            <a:chOff x="7902901" y="3124000"/>
            <a:chExt cx="1129418" cy="558855"/>
          </a:xfrm>
        </p:grpSpPr>
        <p:cxnSp>
          <p:nvCxnSpPr>
            <p:cNvPr id="10" name="Straight Arrow Connector 38"/>
            <p:cNvCxnSpPr/>
            <p:nvPr/>
          </p:nvCxnSpPr>
          <p:spPr>
            <a:xfrm>
              <a:off x="8460865" y="3124000"/>
              <a:ext cx="571454" cy="558855"/>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41"/>
            <p:cNvCxnSpPr/>
            <p:nvPr/>
          </p:nvCxnSpPr>
          <p:spPr>
            <a:xfrm flipH="1" flipV="1">
              <a:off x="7902901" y="3124000"/>
              <a:ext cx="557964" cy="2"/>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2448633" y="1356144"/>
            <a:ext cx="1300163" cy="271463"/>
            <a:chOff x="3181205" y="2010025"/>
            <a:chExt cx="1299921" cy="271166"/>
          </a:xfrm>
          <a:solidFill>
            <a:srgbClr val="0070C0"/>
          </a:solidFill>
        </p:grpSpPr>
        <p:cxnSp>
          <p:nvCxnSpPr>
            <p:cNvPr id="13" name="Straight Arrow Connector 70"/>
            <p:cNvCxnSpPr/>
            <p:nvPr/>
          </p:nvCxnSpPr>
          <p:spPr>
            <a:xfrm flipH="1">
              <a:off x="3181205" y="2010025"/>
              <a:ext cx="780905" cy="0"/>
            </a:xfrm>
            <a:prstGeom prst="straightConnector1">
              <a:avLst/>
            </a:prstGeom>
            <a:grpFill/>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72"/>
            <p:cNvCxnSpPr/>
            <p:nvPr/>
          </p:nvCxnSpPr>
          <p:spPr>
            <a:xfrm>
              <a:off x="3962110" y="2010025"/>
              <a:ext cx="519016" cy="271166"/>
            </a:xfrm>
            <a:prstGeom prst="line">
              <a:avLst/>
            </a:prstGeom>
            <a:grpFill/>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2529096" y="3186105"/>
            <a:ext cx="960141" cy="833683"/>
            <a:chOff x="3243437" y="4210024"/>
            <a:chExt cx="960324" cy="834506"/>
          </a:xfrm>
          <a:solidFill>
            <a:srgbClr val="0070C0"/>
          </a:solidFill>
        </p:grpSpPr>
        <p:cxnSp>
          <p:nvCxnSpPr>
            <p:cNvPr id="16" name="Straight Arrow Connector 57"/>
            <p:cNvCxnSpPr/>
            <p:nvPr/>
          </p:nvCxnSpPr>
          <p:spPr>
            <a:xfrm flipH="1">
              <a:off x="3243437" y="5044530"/>
              <a:ext cx="564561" cy="0"/>
            </a:xfrm>
            <a:prstGeom prst="straightConnector1">
              <a:avLst/>
            </a:prstGeom>
            <a:grpFill/>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60"/>
            <p:cNvCxnSpPr/>
            <p:nvPr/>
          </p:nvCxnSpPr>
          <p:spPr>
            <a:xfrm flipH="1">
              <a:off x="3816345" y="4210024"/>
              <a:ext cx="387416" cy="834506"/>
            </a:xfrm>
            <a:prstGeom prst="line">
              <a:avLst/>
            </a:prstGeom>
            <a:grpFill/>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2565335" y="2688180"/>
            <a:ext cx="1871862" cy="325928"/>
            <a:chOff x="3279710" y="3713495"/>
            <a:chExt cx="1872464" cy="325928"/>
          </a:xfrm>
          <a:solidFill>
            <a:srgbClr val="0070C0"/>
          </a:solidFill>
        </p:grpSpPr>
        <p:cxnSp>
          <p:nvCxnSpPr>
            <p:cNvPr id="19" name="Straight Arrow Connector 62"/>
            <p:cNvCxnSpPr/>
            <p:nvPr/>
          </p:nvCxnSpPr>
          <p:spPr>
            <a:xfrm flipH="1">
              <a:off x="3279710" y="3713495"/>
              <a:ext cx="1412285" cy="4452"/>
            </a:xfrm>
            <a:prstGeom prst="straightConnector1">
              <a:avLst/>
            </a:prstGeom>
            <a:grpFill/>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64"/>
            <p:cNvCxnSpPr/>
            <p:nvPr/>
          </p:nvCxnSpPr>
          <p:spPr>
            <a:xfrm flipH="1" flipV="1">
              <a:off x="4690107" y="3717947"/>
              <a:ext cx="462067" cy="321476"/>
            </a:xfrm>
            <a:prstGeom prst="line">
              <a:avLst/>
            </a:prstGeom>
            <a:grpFill/>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1" name="TextBox 59"/>
          <p:cNvSpPr txBox="1">
            <a:spLocks noChangeArrowheads="1"/>
          </p:cNvSpPr>
          <p:nvPr/>
        </p:nvSpPr>
        <p:spPr bwMode="auto">
          <a:xfrm flipH="1">
            <a:off x="498532" y="1199804"/>
            <a:ext cx="1786358"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913765">
              <a:defRPr/>
            </a:pPr>
            <a:r>
              <a:rPr lang="zh-CN" altLang="en-US" sz="1500">
                <a:solidFill>
                  <a:schemeClr val="tx1">
                    <a:lumMod val="65000"/>
                    <a:lumOff val="35000"/>
                  </a:schemeClr>
                </a:solidFill>
                <a:latin typeface="+mn-lt"/>
                <a:ea typeface="+mn-ea"/>
                <a:cs typeface="+mn-ea"/>
                <a:sym typeface="+mn-lt"/>
              </a:rPr>
              <a:t>核心产品一</a:t>
            </a:r>
            <a:endParaRPr lang="en-US" altLang="ko-KR" sz="1500">
              <a:solidFill>
                <a:schemeClr val="tx1">
                  <a:lumMod val="65000"/>
                  <a:lumOff val="35000"/>
                </a:schemeClr>
              </a:solidFill>
              <a:latin typeface="+mn-lt"/>
              <a:ea typeface="+mn-ea"/>
              <a:cs typeface="+mn-ea"/>
              <a:sym typeface="+mn-lt"/>
            </a:endParaRPr>
          </a:p>
        </p:txBody>
      </p:sp>
      <p:sp>
        <p:nvSpPr>
          <p:cNvPr id="22" name="矩形 17"/>
          <p:cNvSpPr>
            <a:spLocks noChangeArrowheads="1"/>
          </p:cNvSpPr>
          <p:nvPr/>
        </p:nvSpPr>
        <p:spPr bwMode="auto">
          <a:xfrm>
            <a:off x="468140" y="1781275"/>
            <a:ext cx="1822450" cy="650555"/>
          </a:xfrm>
          <a:prstGeom prst="rect">
            <a:avLst/>
          </a:prstGeom>
          <a:noFill/>
          <a:ln>
            <a:noFill/>
          </a:ln>
        </p:spPr>
        <p:txBody>
          <a:bodyPr lIns="91431" tIns="45716" rIns="91431" bIns="45716">
            <a:spAutoFit/>
          </a:bodyPr>
          <a:lstStyle/>
          <a:p>
            <a:pPr algn="r" defTabSz="913765">
              <a:lnSpc>
                <a:spcPct val="110000"/>
              </a:lnSpc>
              <a:defRPr/>
            </a:pPr>
            <a:r>
              <a:rPr lang="zh-CN" altLang="en-US" sz="1100">
                <a:solidFill>
                  <a:schemeClr val="tx1">
                    <a:lumMod val="65000"/>
                    <a:lumOff val="35000"/>
                  </a:schemeClr>
                </a:solidFill>
                <a:cs typeface="+mn-ea"/>
                <a:sym typeface="+mn-lt"/>
              </a:rPr>
              <a:t>在此录入上述图表的综合描述说明，在此录入上述图表的综合描述说明。</a:t>
            </a:r>
          </a:p>
        </p:txBody>
      </p:sp>
      <p:sp>
        <p:nvSpPr>
          <p:cNvPr id="23" name="TextBox 59"/>
          <p:cNvSpPr txBox="1">
            <a:spLocks noChangeArrowheads="1"/>
          </p:cNvSpPr>
          <p:nvPr/>
        </p:nvSpPr>
        <p:spPr bwMode="auto">
          <a:xfrm flipH="1">
            <a:off x="498532" y="2524285"/>
            <a:ext cx="1822450"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913765">
              <a:defRPr/>
            </a:pPr>
            <a:r>
              <a:rPr lang="zh-CN" altLang="en-US" sz="1500">
                <a:solidFill>
                  <a:schemeClr val="tx1">
                    <a:lumMod val="65000"/>
                    <a:lumOff val="35000"/>
                  </a:schemeClr>
                </a:solidFill>
                <a:latin typeface="+mn-lt"/>
                <a:ea typeface="+mn-ea"/>
                <a:cs typeface="+mn-ea"/>
                <a:sym typeface="+mn-lt"/>
              </a:rPr>
              <a:t>核心产品二</a:t>
            </a:r>
            <a:endParaRPr lang="en-US" altLang="ko-KR" sz="1500">
              <a:solidFill>
                <a:schemeClr val="tx1">
                  <a:lumMod val="65000"/>
                  <a:lumOff val="35000"/>
                </a:schemeClr>
              </a:solidFill>
              <a:latin typeface="+mn-lt"/>
              <a:ea typeface="+mn-ea"/>
              <a:cs typeface="+mn-ea"/>
              <a:sym typeface="+mn-lt"/>
            </a:endParaRPr>
          </a:p>
        </p:txBody>
      </p:sp>
      <p:sp>
        <p:nvSpPr>
          <p:cNvPr id="24" name="矩形 17"/>
          <p:cNvSpPr>
            <a:spLocks noChangeArrowheads="1"/>
          </p:cNvSpPr>
          <p:nvPr/>
        </p:nvSpPr>
        <p:spPr bwMode="auto">
          <a:xfrm>
            <a:off x="475015" y="3066687"/>
            <a:ext cx="1822450" cy="650555"/>
          </a:xfrm>
          <a:prstGeom prst="rect">
            <a:avLst/>
          </a:prstGeom>
          <a:noFill/>
          <a:ln>
            <a:noFill/>
          </a:ln>
        </p:spPr>
        <p:txBody>
          <a:bodyPr lIns="91431" tIns="45716" rIns="91431" bIns="45716">
            <a:spAutoFit/>
          </a:bodyPr>
          <a:lstStyle/>
          <a:p>
            <a:pPr algn="r" defTabSz="913765">
              <a:lnSpc>
                <a:spcPct val="110000"/>
              </a:lnSpc>
              <a:defRPr/>
            </a:pPr>
            <a:r>
              <a:rPr lang="zh-CN" altLang="en-US" sz="1100">
                <a:solidFill>
                  <a:schemeClr val="tx1">
                    <a:lumMod val="65000"/>
                    <a:lumOff val="35000"/>
                  </a:schemeClr>
                </a:solidFill>
                <a:cs typeface="+mn-ea"/>
                <a:sym typeface="+mn-lt"/>
              </a:rPr>
              <a:t>在此录入上述图表的综合描述说明，在此录入上述图表的综合描述说明。</a:t>
            </a:r>
          </a:p>
        </p:txBody>
      </p:sp>
      <p:sp>
        <p:nvSpPr>
          <p:cNvPr id="25" name="TextBox 59"/>
          <p:cNvSpPr txBox="1">
            <a:spLocks noChangeArrowheads="1"/>
          </p:cNvSpPr>
          <p:nvPr/>
        </p:nvSpPr>
        <p:spPr bwMode="auto">
          <a:xfrm flipH="1">
            <a:off x="498532" y="3880357"/>
            <a:ext cx="1792058"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913765">
              <a:defRPr/>
            </a:pPr>
            <a:r>
              <a:rPr lang="zh-CN" altLang="en-US" sz="1500">
                <a:solidFill>
                  <a:schemeClr val="tx1">
                    <a:lumMod val="65000"/>
                    <a:lumOff val="35000"/>
                  </a:schemeClr>
                </a:solidFill>
                <a:latin typeface="+mn-lt"/>
                <a:ea typeface="+mn-ea"/>
                <a:cs typeface="+mn-ea"/>
                <a:sym typeface="+mn-lt"/>
              </a:rPr>
              <a:t>核心产品三</a:t>
            </a:r>
            <a:endParaRPr lang="en-US" altLang="ko-KR" sz="1500">
              <a:solidFill>
                <a:schemeClr val="tx1">
                  <a:lumMod val="65000"/>
                  <a:lumOff val="35000"/>
                </a:schemeClr>
              </a:solidFill>
              <a:latin typeface="+mn-lt"/>
              <a:ea typeface="+mn-ea"/>
              <a:cs typeface="+mn-ea"/>
              <a:sym typeface="+mn-lt"/>
            </a:endParaRPr>
          </a:p>
        </p:txBody>
      </p:sp>
      <p:sp>
        <p:nvSpPr>
          <p:cNvPr id="26" name="矩形 17"/>
          <p:cNvSpPr>
            <a:spLocks noChangeArrowheads="1"/>
          </p:cNvSpPr>
          <p:nvPr/>
        </p:nvSpPr>
        <p:spPr bwMode="auto">
          <a:xfrm>
            <a:off x="498532" y="4207251"/>
            <a:ext cx="1822450" cy="650555"/>
          </a:xfrm>
          <a:prstGeom prst="rect">
            <a:avLst/>
          </a:prstGeom>
          <a:noFill/>
          <a:ln>
            <a:noFill/>
          </a:ln>
        </p:spPr>
        <p:txBody>
          <a:bodyPr lIns="91431" tIns="45716" rIns="91431" bIns="45716">
            <a:spAutoFit/>
          </a:bodyPr>
          <a:lstStyle/>
          <a:p>
            <a:pPr algn="r" defTabSz="913765">
              <a:lnSpc>
                <a:spcPct val="110000"/>
              </a:lnSpc>
              <a:defRPr/>
            </a:pPr>
            <a:r>
              <a:rPr lang="zh-CN" altLang="en-US" sz="1100">
                <a:solidFill>
                  <a:schemeClr val="tx1">
                    <a:lumMod val="65000"/>
                    <a:lumOff val="35000"/>
                  </a:schemeClr>
                </a:solidFill>
                <a:cs typeface="+mn-ea"/>
                <a:sym typeface="+mn-lt"/>
              </a:rPr>
              <a:t>在此录入上述图表的描述说明，在此录入图表的描述说明。</a:t>
            </a:r>
          </a:p>
        </p:txBody>
      </p:sp>
      <p:sp>
        <p:nvSpPr>
          <p:cNvPr id="27" name="TextBox 59"/>
          <p:cNvSpPr txBox="1">
            <a:spLocks noChangeArrowheads="1"/>
          </p:cNvSpPr>
          <p:nvPr/>
        </p:nvSpPr>
        <p:spPr bwMode="auto">
          <a:xfrm flipH="1">
            <a:off x="6913923" y="1118220"/>
            <a:ext cx="1599745"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a:defRPr/>
            </a:pPr>
            <a:r>
              <a:rPr lang="zh-CN" altLang="en-US" sz="1500">
                <a:solidFill>
                  <a:schemeClr val="tx1">
                    <a:lumMod val="65000"/>
                    <a:lumOff val="35000"/>
                  </a:schemeClr>
                </a:solidFill>
                <a:latin typeface="+mn-lt"/>
                <a:ea typeface="+mn-ea"/>
                <a:cs typeface="+mn-ea"/>
                <a:sym typeface="+mn-lt"/>
              </a:rPr>
              <a:t>附属产品一</a:t>
            </a:r>
            <a:endParaRPr lang="en-US" altLang="ko-KR" sz="1500">
              <a:solidFill>
                <a:schemeClr val="tx1">
                  <a:lumMod val="65000"/>
                  <a:lumOff val="35000"/>
                </a:schemeClr>
              </a:solidFill>
              <a:latin typeface="+mn-lt"/>
              <a:ea typeface="+mn-ea"/>
              <a:cs typeface="+mn-ea"/>
              <a:sym typeface="+mn-lt"/>
            </a:endParaRPr>
          </a:p>
        </p:txBody>
      </p:sp>
      <p:sp>
        <p:nvSpPr>
          <p:cNvPr id="28" name="矩形 17"/>
          <p:cNvSpPr>
            <a:spLocks noChangeArrowheads="1"/>
          </p:cNvSpPr>
          <p:nvPr/>
        </p:nvSpPr>
        <p:spPr bwMode="auto">
          <a:xfrm>
            <a:off x="6913924" y="1467521"/>
            <a:ext cx="1822450" cy="650555"/>
          </a:xfrm>
          <a:prstGeom prst="rect">
            <a:avLst/>
          </a:prstGeom>
          <a:noFill/>
          <a:ln>
            <a:noFill/>
          </a:ln>
        </p:spPr>
        <p:txBody>
          <a:bodyPr lIns="91431" tIns="45716" rIns="91431" bIns="45716">
            <a:spAutoFit/>
          </a:bodyPr>
          <a:lstStyle/>
          <a:p>
            <a:pPr defTabSz="913765">
              <a:lnSpc>
                <a:spcPct val="110000"/>
              </a:lnSpc>
              <a:defRPr/>
            </a:pPr>
            <a:r>
              <a:rPr lang="zh-CN" altLang="en-US" sz="1100">
                <a:solidFill>
                  <a:schemeClr val="tx1">
                    <a:lumMod val="65000"/>
                    <a:lumOff val="35000"/>
                  </a:schemeClr>
                </a:solidFill>
                <a:cs typeface="+mn-ea"/>
                <a:sym typeface="+mn-lt"/>
              </a:rPr>
              <a:t>在此录入上述图表的综合描述说明，在此录入上述图表的综合描述说明。</a:t>
            </a:r>
          </a:p>
        </p:txBody>
      </p:sp>
      <p:sp>
        <p:nvSpPr>
          <p:cNvPr id="29" name="TextBox 59"/>
          <p:cNvSpPr txBox="1">
            <a:spLocks noChangeArrowheads="1"/>
          </p:cNvSpPr>
          <p:nvPr/>
        </p:nvSpPr>
        <p:spPr bwMode="auto">
          <a:xfrm flipH="1">
            <a:off x="6913922" y="2537688"/>
            <a:ext cx="1599747"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a:defRPr/>
            </a:pPr>
            <a:r>
              <a:rPr lang="zh-CN" altLang="en-US" sz="1500">
                <a:solidFill>
                  <a:schemeClr val="tx1">
                    <a:lumMod val="65000"/>
                    <a:lumOff val="35000"/>
                  </a:schemeClr>
                </a:solidFill>
                <a:latin typeface="+mn-lt"/>
                <a:ea typeface="+mn-ea"/>
                <a:cs typeface="+mn-ea"/>
                <a:sym typeface="+mn-lt"/>
              </a:rPr>
              <a:t>附属产品二</a:t>
            </a:r>
            <a:endParaRPr lang="en-US" altLang="ko-KR" sz="1500">
              <a:solidFill>
                <a:schemeClr val="tx1">
                  <a:lumMod val="65000"/>
                  <a:lumOff val="35000"/>
                </a:schemeClr>
              </a:solidFill>
              <a:latin typeface="+mn-lt"/>
              <a:ea typeface="+mn-ea"/>
              <a:cs typeface="+mn-ea"/>
              <a:sym typeface="+mn-lt"/>
            </a:endParaRPr>
          </a:p>
        </p:txBody>
      </p:sp>
      <p:sp>
        <p:nvSpPr>
          <p:cNvPr id="30" name="矩形 17"/>
          <p:cNvSpPr>
            <a:spLocks noChangeArrowheads="1"/>
          </p:cNvSpPr>
          <p:nvPr/>
        </p:nvSpPr>
        <p:spPr bwMode="auto">
          <a:xfrm>
            <a:off x="6913924" y="2859601"/>
            <a:ext cx="1822450" cy="650555"/>
          </a:xfrm>
          <a:prstGeom prst="rect">
            <a:avLst/>
          </a:prstGeom>
          <a:noFill/>
          <a:ln>
            <a:noFill/>
          </a:ln>
        </p:spPr>
        <p:txBody>
          <a:bodyPr lIns="91431" tIns="45716" rIns="91431" bIns="45716">
            <a:spAutoFit/>
          </a:bodyPr>
          <a:lstStyle/>
          <a:p>
            <a:pPr defTabSz="913765">
              <a:lnSpc>
                <a:spcPct val="110000"/>
              </a:lnSpc>
              <a:defRPr/>
            </a:pPr>
            <a:r>
              <a:rPr lang="zh-CN" altLang="en-US" sz="1100">
                <a:solidFill>
                  <a:schemeClr val="tx1">
                    <a:lumMod val="65000"/>
                    <a:lumOff val="35000"/>
                  </a:schemeClr>
                </a:solidFill>
                <a:cs typeface="+mn-ea"/>
                <a:sym typeface="+mn-lt"/>
              </a:rPr>
              <a:t>在此录入上述图表的综合描述说明，在此录入上述图表的综合描述说明。</a:t>
            </a:r>
          </a:p>
        </p:txBody>
      </p:sp>
      <p:sp>
        <p:nvSpPr>
          <p:cNvPr id="31" name="TextBox 59"/>
          <p:cNvSpPr txBox="1">
            <a:spLocks noChangeArrowheads="1"/>
          </p:cNvSpPr>
          <p:nvPr/>
        </p:nvSpPr>
        <p:spPr bwMode="auto">
          <a:xfrm flipH="1">
            <a:off x="6913923" y="3734495"/>
            <a:ext cx="1599745"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a:defRPr/>
            </a:pPr>
            <a:r>
              <a:rPr lang="zh-CN" altLang="en-US" sz="1500">
                <a:solidFill>
                  <a:schemeClr val="tx1">
                    <a:lumMod val="65000"/>
                    <a:lumOff val="35000"/>
                  </a:schemeClr>
                </a:solidFill>
                <a:latin typeface="+mn-lt"/>
                <a:ea typeface="+mn-ea"/>
                <a:cs typeface="+mn-ea"/>
                <a:sym typeface="+mn-lt"/>
              </a:rPr>
              <a:t>附属产品三</a:t>
            </a:r>
            <a:endParaRPr lang="en-US" altLang="ko-KR" sz="1500">
              <a:solidFill>
                <a:schemeClr val="tx1">
                  <a:lumMod val="65000"/>
                  <a:lumOff val="35000"/>
                </a:schemeClr>
              </a:solidFill>
              <a:latin typeface="+mn-lt"/>
              <a:ea typeface="+mn-ea"/>
              <a:cs typeface="+mn-ea"/>
              <a:sym typeface="+mn-lt"/>
            </a:endParaRPr>
          </a:p>
        </p:txBody>
      </p:sp>
      <p:sp>
        <p:nvSpPr>
          <p:cNvPr id="32" name="矩形 17"/>
          <p:cNvSpPr>
            <a:spLocks noChangeArrowheads="1"/>
          </p:cNvSpPr>
          <p:nvPr/>
        </p:nvSpPr>
        <p:spPr bwMode="auto">
          <a:xfrm>
            <a:off x="6913924" y="4072543"/>
            <a:ext cx="1822450" cy="464478"/>
          </a:xfrm>
          <a:prstGeom prst="rect">
            <a:avLst/>
          </a:prstGeom>
          <a:noFill/>
          <a:ln>
            <a:noFill/>
          </a:ln>
        </p:spPr>
        <p:txBody>
          <a:bodyPr lIns="91431" tIns="45716" rIns="91431" bIns="45716">
            <a:spAutoFit/>
          </a:bodyPr>
          <a:lstStyle/>
          <a:p>
            <a:pPr defTabSz="913765">
              <a:lnSpc>
                <a:spcPct val="110000"/>
              </a:lnSpc>
              <a:defRPr/>
            </a:pPr>
            <a:r>
              <a:rPr lang="zh-CN" altLang="en-US" sz="1100">
                <a:solidFill>
                  <a:schemeClr val="tx1">
                    <a:lumMod val="65000"/>
                    <a:lumOff val="35000"/>
                  </a:schemeClr>
                </a:solidFill>
                <a:cs typeface="+mn-ea"/>
                <a:sym typeface="+mn-lt"/>
              </a:rPr>
              <a:t>在此录入上述图表的综合描述说明，在此录入。</a:t>
            </a:r>
          </a:p>
        </p:txBody>
      </p:sp>
      <p:grpSp>
        <p:nvGrpSpPr>
          <p:cNvPr id="34" name="组合 33"/>
          <p:cNvGrpSpPr/>
          <p:nvPr/>
        </p:nvGrpSpPr>
        <p:grpSpPr>
          <a:xfrm>
            <a:off x="4049175" y="2626085"/>
            <a:ext cx="776045" cy="776045"/>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36" name="椭圆 35"/>
            <p:cNvSpPr/>
            <p:nvPr/>
          </p:nvSpPr>
          <p:spPr>
            <a:xfrm>
              <a:off x="392112" y="760412"/>
              <a:ext cx="3825877" cy="3825877"/>
            </a:xfrm>
            <a:prstGeom prst="ellipse">
              <a:avLst/>
            </a:prstGeom>
            <a:blipFill dpi="0" rotWithShape="1">
              <a:blip r:embed="rId4"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grpSp>
      <p:grpSp>
        <p:nvGrpSpPr>
          <p:cNvPr id="37" name="组合 36"/>
          <p:cNvGrpSpPr/>
          <p:nvPr/>
        </p:nvGrpSpPr>
        <p:grpSpPr>
          <a:xfrm>
            <a:off x="5009653" y="1673938"/>
            <a:ext cx="904550" cy="904550"/>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39" name="椭圆 38"/>
            <p:cNvSpPr/>
            <p:nvPr/>
          </p:nvSpPr>
          <p:spPr>
            <a:xfrm>
              <a:off x="392112" y="760412"/>
              <a:ext cx="3825877" cy="3825877"/>
            </a:xfrm>
            <a:prstGeom prst="ellipse">
              <a:avLst/>
            </a:prstGeom>
            <a:blipFill dpi="0" rotWithShape="1">
              <a:blip r:embed="rId5">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grpSp>
      <p:grpSp>
        <p:nvGrpSpPr>
          <p:cNvPr id="40" name="组合 39"/>
          <p:cNvGrpSpPr/>
          <p:nvPr/>
        </p:nvGrpSpPr>
        <p:grpSpPr>
          <a:xfrm>
            <a:off x="3623367" y="1416816"/>
            <a:ext cx="1121219" cy="1121219"/>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42" name="椭圆 41"/>
            <p:cNvSpPr/>
            <p:nvPr/>
          </p:nvSpPr>
          <p:spPr>
            <a:xfrm>
              <a:off x="392112" y="760412"/>
              <a:ext cx="3825877" cy="3825877"/>
            </a:xfrm>
            <a:prstGeom prst="ellipse">
              <a:avLst/>
            </a:prstGeom>
            <a:blipFill dpi="0" rotWithShape="1">
              <a:blip r:embed="rId6">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grpSp>
      <p:grpSp>
        <p:nvGrpSpPr>
          <p:cNvPr id="43" name="组合 42"/>
          <p:cNvGrpSpPr/>
          <p:nvPr/>
        </p:nvGrpSpPr>
        <p:grpSpPr>
          <a:xfrm>
            <a:off x="4733080" y="987575"/>
            <a:ext cx="654934" cy="654934"/>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45" name="椭圆 44"/>
            <p:cNvSpPr/>
            <p:nvPr/>
          </p:nvSpPr>
          <p:spPr>
            <a:xfrm>
              <a:off x="392112" y="760412"/>
              <a:ext cx="3825877" cy="3825877"/>
            </a:xfrm>
            <a:prstGeom prst="ellipse">
              <a:avLst/>
            </a:prstGeom>
            <a:blipFill dpi="0" rotWithShape="1">
              <a:blip r:embed="rId7">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grpSp>
      <p:grpSp>
        <p:nvGrpSpPr>
          <p:cNvPr id="46" name="组合 45"/>
          <p:cNvGrpSpPr/>
          <p:nvPr/>
        </p:nvGrpSpPr>
        <p:grpSpPr>
          <a:xfrm>
            <a:off x="5022990" y="2867266"/>
            <a:ext cx="836431" cy="836431"/>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48" name="椭圆 47"/>
            <p:cNvSpPr/>
            <p:nvPr/>
          </p:nvSpPr>
          <p:spPr>
            <a:xfrm>
              <a:off x="392112" y="760412"/>
              <a:ext cx="3825877" cy="3825877"/>
            </a:xfrm>
            <a:prstGeom prst="ellipse">
              <a:avLst/>
            </a:prstGeom>
            <a:blipFill dpi="0" rotWithShape="1">
              <a:blip r:embed="rId8">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grpSp>
      <p:grpSp>
        <p:nvGrpSpPr>
          <p:cNvPr id="49" name="组合 48"/>
          <p:cNvGrpSpPr/>
          <p:nvPr/>
        </p:nvGrpSpPr>
        <p:grpSpPr>
          <a:xfrm>
            <a:off x="3075713" y="2737519"/>
            <a:ext cx="817141" cy="817141"/>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51" name="椭圆 50"/>
            <p:cNvSpPr/>
            <p:nvPr/>
          </p:nvSpPr>
          <p:spPr>
            <a:xfrm>
              <a:off x="392112" y="760412"/>
              <a:ext cx="3825877" cy="3825877"/>
            </a:xfrm>
            <a:prstGeom prst="ellipse">
              <a:avLst/>
            </a:prstGeom>
            <a:blipFill dpi="0" rotWithShape="1">
              <a:blip r:embed="rId9">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grpSp>
      <p:sp>
        <p:nvSpPr>
          <p:cNvPr id="55" name="椭圆 54"/>
          <p:cNvSpPr/>
          <p:nvPr/>
        </p:nvSpPr>
        <p:spPr>
          <a:xfrm>
            <a:off x="3527797" y="2177995"/>
            <a:ext cx="449369" cy="449369"/>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56" name="椭圆 55"/>
          <p:cNvSpPr/>
          <p:nvPr/>
        </p:nvSpPr>
        <p:spPr>
          <a:xfrm>
            <a:off x="3311424" y="1722994"/>
            <a:ext cx="137599" cy="13759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57" name="椭圆 56"/>
          <p:cNvSpPr/>
          <p:nvPr/>
        </p:nvSpPr>
        <p:spPr>
          <a:xfrm>
            <a:off x="5738357" y="2644081"/>
            <a:ext cx="307718" cy="307718"/>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58" name="椭圆 57"/>
          <p:cNvSpPr/>
          <p:nvPr/>
        </p:nvSpPr>
        <p:spPr>
          <a:xfrm>
            <a:off x="4769020" y="2052810"/>
            <a:ext cx="269201" cy="269201"/>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59" name="椭圆 58"/>
          <p:cNvSpPr/>
          <p:nvPr/>
        </p:nvSpPr>
        <p:spPr>
          <a:xfrm>
            <a:off x="3629940" y="3618154"/>
            <a:ext cx="345339" cy="345339"/>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60" name="椭圆 59"/>
          <p:cNvSpPr/>
          <p:nvPr/>
        </p:nvSpPr>
        <p:spPr>
          <a:xfrm>
            <a:off x="4697247" y="3063912"/>
            <a:ext cx="211067" cy="21106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61" name="椭圆 60"/>
          <p:cNvSpPr/>
          <p:nvPr/>
        </p:nvSpPr>
        <p:spPr>
          <a:xfrm>
            <a:off x="5561342" y="1569253"/>
            <a:ext cx="245925" cy="245925"/>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62" name="椭圆 61"/>
          <p:cNvSpPr/>
          <p:nvPr/>
        </p:nvSpPr>
        <p:spPr>
          <a:xfrm>
            <a:off x="2376421" y="1237647"/>
            <a:ext cx="258866" cy="258866"/>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63" name="椭圆 62"/>
          <p:cNvSpPr/>
          <p:nvPr/>
        </p:nvSpPr>
        <p:spPr>
          <a:xfrm>
            <a:off x="2369440" y="2554174"/>
            <a:ext cx="258866" cy="258866"/>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64" name="椭圆 63"/>
          <p:cNvSpPr/>
          <p:nvPr/>
        </p:nvSpPr>
        <p:spPr>
          <a:xfrm>
            <a:off x="2368472" y="3890358"/>
            <a:ext cx="258866" cy="258866"/>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65" name="椭圆 64"/>
          <p:cNvSpPr/>
          <p:nvPr/>
        </p:nvSpPr>
        <p:spPr>
          <a:xfrm>
            <a:off x="6552154" y="1199049"/>
            <a:ext cx="258866" cy="258866"/>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66" name="椭圆 65"/>
          <p:cNvSpPr/>
          <p:nvPr/>
        </p:nvSpPr>
        <p:spPr>
          <a:xfrm>
            <a:off x="6561794" y="2558746"/>
            <a:ext cx="258866" cy="258866"/>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67" name="椭圆 66"/>
          <p:cNvSpPr/>
          <p:nvPr/>
        </p:nvSpPr>
        <p:spPr>
          <a:xfrm>
            <a:off x="6552154" y="3760921"/>
            <a:ext cx="258866" cy="258866"/>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68" name="椭圆 67"/>
          <p:cNvSpPr/>
          <p:nvPr/>
        </p:nvSpPr>
        <p:spPr>
          <a:xfrm>
            <a:off x="5009653" y="2439614"/>
            <a:ext cx="98421" cy="98421"/>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cxnSp>
        <p:nvCxnSpPr>
          <p:cNvPr id="69" name="直接连接符 68"/>
          <p:cNvCxnSpPr/>
          <p:nvPr/>
        </p:nvCxnSpPr>
        <p:spPr>
          <a:xfrm>
            <a:off x="0" y="581892"/>
            <a:ext cx="9144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70" name="文本框 69"/>
          <p:cNvSpPr txBox="1"/>
          <p:nvPr/>
        </p:nvSpPr>
        <p:spPr>
          <a:xfrm>
            <a:off x="3028691" y="164056"/>
            <a:ext cx="3086619" cy="415498"/>
          </a:xfrm>
          <a:prstGeom prst="rect">
            <a:avLst/>
          </a:prstGeom>
          <a:noFill/>
        </p:spPr>
        <p:txBody>
          <a:bodyPr wrap="square" rtlCol="0">
            <a:spAutoFit/>
          </a:bodyPr>
          <a:lstStyle/>
          <a:p>
            <a:r>
              <a:rPr lang="zh-CN" altLang="en-US" sz="2100" b="1">
                <a:solidFill>
                  <a:srgbClr val="000000"/>
                </a:solidFill>
                <a:cs typeface="+mn-ea"/>
                <a:sym typeface="+mn-lt"/>
              </a:rPr>
              <a:t>点击添加您的标题内容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69"/>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70"/>
                                        </p:tgtEl>
                                        <p:attrNameLst>
                                          <p:attrName>style.visibility</p:attrName>
                                        </p:attrNameLst>
                                      </p:cBhvr>
                                      <p:to>
                                        <p:strVal val="visible"/>
                                      </p:to>
                                    </p:set>
                                    <p:anim calcmode="lin" valueType="num">
                                      <p:cBhvr>
                                        <p:cTn id="14" dur="500" fill="hold"/>
                                        <p:tgtEl>
                                          <p:spTgt spid="70"/>
                                        </p:tgtEl>
                                        <p:attrNameLst>
                                          <p:attrName>ppt_w</p:attrName>
                                        </p:attrNameLst>
                                      </p:cBhvr>
                                      <p:tavLst>
                                        <p:tav tm="0">
                                          <p:val>
                                            <p:fltVal val="0"/>
                                          </p:val>
                                        </p:tav>
                                        <p:tav tm="100000">
                                          <p:val>
                                            <p:strVal val="#ppt_w"/>
                                          </p:val>
                                        </p:tav>
                                      </p:tavLst>
                                    </p:anim>
                                    <p:anim calcmode="lin" valueType="num">
                                      <p:cBhvr>
                                        <p:cTn id="15" dur="500" fill="hold"/>
                                        <p:tgtEl>
                                          <p:spTgt spid="70"/>
                                        </p:tgtEl>
                                        <p:attrNameLst>
                                          <p:attrName>ppt_h</p:attrName>
                                        </p:attrNameLst>
                                      </p:cBhvr>
                                      <p:tavLst>
                                        <p:tav tm="0">
                                          <p:val>
                                            <p:fltVal val="0"/>
                                          </p:val>
                                        </p:tav>
                                        <p:tav tm="100000">
                                          <p:val>
                                            <p:strVal val="#ppt_h"/>
                                          </p:val>
                                        </p:tav>
                                      </p:tavLst>
                                    </p:anim>
                                    <p:animEffect transition="in" filter="fade">
                                      <p:cBhvr>
                                        <p:cTn id="16" dur="500"/>
                                        <p:tgtEl>
                                          <p:spTgt spid="70"/>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70"/>
                                        </p:tgtEl>
                                        <p:attrNameLst>
                                          <p:attrName>ppt_x</p:attrName>
                                          <p:attrName>ppt_y</p:attrName>
                                        </p:attrNameLst>
                                      </p:cBhvr>
                                      <p:rCtr x="6068" y="0"/>
                                    </p:animMotion>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par>
                                <p:cTn id="25" presetID="53" presetClass="entr" presetSubtype="16" fill="hold" nodeType="withEffect">
                                  <p:stCondLst>
                                    <p:cond delay="200"/>
                                  </p:stCondLst>
                                  <p:childTnLst>
                                    <p:set>
                                      <p:cBhvr>
                                        <p:cTn id="26" dur="1" fill="hold">
                                          <p:stCondLst>
                                            <p:cond delay="0"/>
                                          </p:stCondLst>
                                        </p:cTn>
                                        <p:tgtEl>
                                          <p:spTgt spid="49"/>
                                        </p:tgtEl>
                                        <p:attrNameLst>
                                          <p:attrName>style.visibility</p:attrName>
                                        </p:attrNameLst>
                                      </p:cBhvr>
                                      <p:to>
                                        <p:strVal val="visible"/>
                                      </p:to>
                                    </p:set>
                                    <p:anim calcmode="lin" valueType="num">
                                      <p:cBhvr>
                                        <p:cTn id="27" dur="500" fill="hold"/>
                                        <p:tgtEl>
                                          <p:spTgt spid="49"/>
                                        </p:tgtEl>
                                        <p:attrNameLst>
                                          <p:attrName>ppt_w</p:attrName>
                                        </p:attrNameLst>
                                      </p:cBhvr>
                                      <p:tavLst>
                                        <p:tav tm="0">
                                          <p:val>
                                            <p:fltVal val="0"/>
                                          </p:val>
                                        </p:tav>
                                        <p:tav tm="100000">
                                          <p:val>
                                            <p:strVal val="#ppt_w"/>
                                          </p:val>
                                        </p:tav>
                                      </p:tavLst>
                                    </p:anim>
                                    <p:anim calcmode="lin" valueType="num">
                                      <p:cBhvr>
                                        <p:cTn id="28" dur="500" fill="hold"/>
                                        <p:tgtEl>
                                          <p:spTgt spid="49"/>
                                        </p:tgtEl>
                                        <p:attrNameLst>
                                          <p:attrName>ppt_h</p:attrName>
                                        </p:attrNameLst>
                                      </p:cBhvr>
                                      <p:tavLst>
                                        <p:tav tm="0">
                                          <p:val>
                                            <p:fltVal val="0"/>
                                          </p:val>
                                        </p:tav>
                                        <p:tav tm="100000">
                                          <p:val>
                                            <p:strVal val="#ppt_h"/>
                                          </p:val>
                                        </p:tav>
                                      </p:tavLst>
                                    </p:anim>
                                    <p:animEffect transition="in" filter="fade">
                                      <p:cBhvr>
                                        <p:cTn id="29" dur="500"/>
                                        <p:tgtEl>
                                          <p:spTgt spid="49"/>
                                        </p:tgtEl>
                                      </p:cBhvr>
                                    </p:animEffect>
                                  </p:childTnLst>
                                </p:cTn>
                              </p:par>
                              <p:par>
                                <p:cTn id="30" presetID="53" presetClass="entr" presetSubtype="16" fill="hold" nodeType="withEffect">
                                  <p:stCondLst>
                                    <p:cond delay="500"/>
                                  </p:stCondLst>
                                  <p:childTnLst>
                                    <p:set>
                                      <p:cBhvr>
                                        <p:cTn id="31" dur="1" fill="hold">
                                          <p:stCondLst>
                                            <p:cond delay="0"/>
                                          </p:stCondLst>
                                        </p:cTn>
                                        <p:tgtEl>
                                          <p:spTgt spid="43"/>
                                        </p:tgtEl>
                                        <p:attrNameLst>
                                          <p:attrName>style.visibility</p:attrName>
                                        </p:attrNameLst>
                                      </p:cBhvr>
                                      <p:to>
                                        <p:strVal val="visible"/>
                                      </p:to>
                                    </p:set>
                                    <p:anim calcmode="lin" valueType="num">
                                      <p:cBhvr>
                                        <p:cTn id="32" dur="300" fill="hold"/>
                                        <p:tgtEl>
                                          <p:spTgt spid="43"/>
                                        </p:tgtEl>
                                        <p:attrNameLst>
                                          <p:attrName>ppt_w</p:attrName>
                                        </p:attrNameLst>
                                      </p:cBhvr>
                                      <p:tavLst>
                                        <p:tav tm="0">
                                          <p:val>
                                            <p:fltVal val="0"/>
                                          </p:val>
                                        </p:tav>
                                        <p:tav tm="100000">
                                          <p:val>
                                            <p:strVal val="#ppt_w"/>
                                          </p:val>
                                        </p:tav>
                                      </p:tavLst>
                                    </p:anim>
                                    <p:anim calcmode="lin" valueType="num">
                                      <p:cBhvr>
                                        <p:cTn id="33" dur="300" fill="hold"/>
                                        <p:tgtEl>
                                          <p:spTgt spid="43"/>
                                        </p:tgtEl>
                                        <p:attrNameLst>
                                          <p:attrName>ppt_h</p:attrName>
                                        </p:attrNameLst>
                                      </p:cBhvr>
                                      <p:tavLst>
                                        <p:tav tm="0">
                                          <p:val>
                                            <p:fltVal val="0"/>
                                          </p:val>
                                        </p:tav>
                                        <p:tav tm="100000">
                                          <p:val>
                                            <p:strVal val="#ppt_h"/>
                                          </p:val>
                                        </p:tav>
                                      </p:tavLst>
                                    </p:anim>
                                    <p:animEffect transition="in" filter="fade">
                                      <p:cBhvr>
                                        <p:cTn id="34" dur="300"/>
                                        <p:tgtEl>
                                          <p:spTgt spid="43"/>
                                        </p:tgtEl>
                                      </p:cBhvr>
                                    </p:animEffect>
                                  </p:childTnLst>
                                </p:cTn>
                              </p:par>
                              <p:par>
                                <p:cTn id="35" presetID="53" presetClass="entr" presetSubtype="16" fill="hold" nodeType="withEffect">
                                  <p:stCondLst>
                                    <p:cond delay="700"/>
                                  </p:stCondLst>
                                  <p:childTnLst>
                                    <p:set>
                                      <p:cBhvr>
                                        <p:cTn id="36" dur="1" fill="hold">
                                          <p:stCondLst>
                                            <p:cond delay="0"/>
                                          </p:stCondLst>
                                        </p:cTn>
                                        <p:tgtEl>
                                          <p:spTgt spid="37"/>
                                        </p:tgtEl>
                                        <p:attrNameLst>
                                          <p:attrName>style.visibility</p:attrName>
                                        </p:attrNameLst>
                                      </p:cBhvr>
                                      <p:to>
                                        <p:strVal val="visible"/>
                                      </p:to>
                                    </p:set>
                                    <p:anim calcmode="lin" valueType="num">
                                      <p:cBhvr>
                                        <p:cTn id="37" dur="500" fill="hold"/>
                                        <p:tgtEl>
                                          <p:spTgt spid="37"/>
                                        </p:tgtEl>
                                        <p:attrNameLst>
                                          <p:attrName>ppt_w</p:attrName>
                                        </p:attrNameLst>
                                      </p:cBhvr>
                                      <p:tavLst>
                                        <p:tav tm="0">
                                          <p:val>
                                            <p:fltVal val="0"/>
                                          </p:val>
                                        </p:tav>
                                        <p:tav tm="100000">
                                          <p:val>
                                            <p:strVal val="#ppt_w"/>
                                          </p:val>
                                        </p:tav>
                                      </p:tavLst>
                                    </p:anim>
                                    <p:anim calcmode="lin" valueType="num">
                                      <p:cBhvr>
                                        <p:cTn id="38" dur="500" fill="hold"/>
                                        <p:tgtEl>
                                          <p:spTgt spid="37"/>
                                        </p:tgtEl>
                                        <p:attrNameLst>
                                          <p:attrName>ppt_h</p:attrName>
                                        </p:attrNameLst>
                                      </p:cBhvr>
                                      <p:tavLst>
                                        <p:tav tm="0">
                                          <p:val>
                                            <p:fltVal val="0"/>
                                          </p:val>
                                        </p:tav>
                                        <p:tav tm="100000">
                                          <p:val>
                                            <p:strVal val="#ppt_h"/>
                                          </p:val>
                                        </p:tav>
                                      </p:tavLst>
                                    </p:anim>
                                    <p:animEffect transition="in" filter="fade">
                                      <p:cBhvr>
                                        <p:cTn id="39" dur="500"/>
                                        <p:tgtEl>
                                          <p:spTgt spid="37"/>
                                        </p:tgtEl>
                                      </p:cBhvr>
                                    </p:animEffect>
                                  </p:childTnLst>
                                </p:cTn>
                              </p:par>
                              <p:par>
                                <p:cTn id="40" presetID="53" presetClass="entr" presetSubtype="16" fill="hold" nodeType="withEffect">
                                  <p:stCondLst>
                                    <p:cond delay="60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par>
                                <p:cTn id="45" presetID="53" presetClass="entr" presetSubtype="16" fill="hold" nodeType="withEffect">
                                  <p:stCondLst>
                                    <p:cond delay="200"/>
                                  </p:stCondLst>
                                  <p:childTnLst>
                                    <p:set>
                                      <p:cBhvr>
                                        <p:cTn id="46" dur="1" fill="hold">
                                          <p:stCondLst>
                                            <p:cond delay="0"/>
                                          </p:stCondLst>
                                        </p:cTn>
                                        <p:tgtEl>
                                          <p:spTgt spid="46"/>
                                        </p:tgtEl>
                                        <p:attrNameLst>
                                          <p:attrName>style.visibility</p:attrName>
                                        </p:attrNameLst>
                                      </p:cBhvr>
                                      <p:to>
                                        <p:strVal val="visible"/>
                                      </p:to>
                                    </p:set>
                                    <p:anim calcmode="lin" valueType="num">
                                      <p:cBhvr>
                                        <p:cTn id="47" dur="800" fill="hold"/>
                                        <p:tgtEl>
                                          <p:spTgt spid="46"/>
                                        </p:tgtEl>
                                        <p:attrNameLst>
                                          <p:attrName>ppt_w</p:attrName>
                                        </p:attrNameLst>
                                      </p:cBhvr>
                                      <p:tavLst>
                                        <p:tav tm="0">
                                          <p:val>
                                            <p:fltVal val="0"/>
                                          </p:val>
                                        </p:tav>
                                        <p:tav tm="100000">
                                          <p:val>
                                            <p:strVal val="#ppt_w"/>
                                          </p:val>
                                        </p:tav>
                                      </p:tavLst>
                                    </p:anim>
                                    <p:anim calcmode="lin" valueType="num">
                                      <p:cBhvr>
                                        <p:cTn id="48" dur="800" fill="hold"/>
                                        <p:tgtEl>
                                          <p:spTgt spid="46"/>
                                        </p:tgtEl>
                                        <p:attrNameLst>
                                          <p:attrName>ppt_h</p:attrName>
                                        </p:attrNameLst>
                                      </p:cBhvr>
                                      <p:tavLst>
                                        <p:tav tm="0">
                                          <p:val>
                                            <p:fltVal val="0"/>
                                          </p:val>
                                        </p:tav>
                                        <p:tav tm="100000">
                                          <p:val>
                                            <p:strVal val="#ppt_h"/>
                                          </p:val>
                                        </p:tav>
                                      </p:tavLst>
                                    </p:anim>
                                    <p:animEffect transition="in" filter="fade">
                                      <p:cBhvr>
                                        <p:cTn id="49" dur="800"/>
                                        <p:tgtEl>
                                          <p:spTgt spid="46"/>
                                        </p:tgtEl>
                                      </p:cBhvr>
                                    </p:animEffect>
                                  </p:childTnLst>
                                </p:cTn>
                              </p:par>
                              <p:par>
                                <p:cTn id="50" presetID="53" presetClass="entr" presetSubtype="16" fill="hold" grpId="0" nodeType="withEffect">
                                  <p:stCondLst>
                                    <p:cond delay="800"/>
                                  </p:stCondLst>
                                  <p:childTnLst>
                                    <p:set>
                                      <p:cBhvr>
                                        <p:cTn id="51" dur="1" fill="hold">
                                          <p:stCondLst>
                                            <p:cond delay="0"/>
                                          </p:stCondLst>
                                        </p:cTn>
                                        <p:tgtEl>
                                          <p:spTgt spid="55"/>
                                        </p:tgtEl>
                                        <p:attrNameLst>
                                          <p:attrName>style.visibility</p:attrName>
                                        </p:attrNameLst>
                                      </p:cBhvr>
                                      <p:to>
                                        <p:strVal val="visible"/>
                                      </p:to>
                                    </p:set>
                                    <p:anim calcmode="lin" valueType="num">
                                      <p:cBhvr>
                                        <p:cTn id="52" dur="500" fill="hold"/>
                                        <p:tgtEl>
                                          <p:spTgt spid="55"/>
                                        </p:tgtEl>
                                        <p:attrNameLst>
                                          <p:attrName>ppt_w</p:attrName>
                                        </p:attrNameLst>
                                      </p:cBhvr>
                                      <p:tavLst>
                                        <p:tav tm="0">
                                          <p:val>
                                            <p:fltVal val="0"/>
                                          </p:val>
                                        </p:tav>
                                        <p:tav tm="100000">
                                          <p:val>
                                            <p:strVal val="#ppt_w"/>
                                          </p:val>
                                        </p:tav>
                                      </p:tavLst>
                                    </p:anim>
                                    <p:anim calcmode="lin" valueType="num">
                                      <p:cBhvr>
                                        <p:cTn id="53" dur="500" fill="hold"/>
                                        <p:tgtEl>
                                          <p:spTgt spid="55"/>
                                        </p:tgtEl>
                                        <p:attrNameLst>
                                          <p:attrName>ppt_h</p:attrName>
                                        </p:attrNameLst>
                                      </p:cBhvr>
                                      <p:tavLst>
                                        <p:tav tm="0">
                                          <p:val>
                                            <p:fltVal val="0"/>
                                          </p:val>
                                        </p:tav>
                                        <p:tav tm="100000">
                                          <p:val>
                                            <p:strVal val="#ppt_h"/>
                                          </p:val>
                                        </p:tav>
                                      </p:tavLst>
                                    </p:anim>
                                    <p:animEffect transition="in" filter="fade">
                                      <p:cBhvr>
                                        <p:cTn id="54" dur="500"/>
                                        <p:tgtEl>
                                          <p:spTgt spid="55"/>
                                        </p:tgtEl>
                                      </p:cBhvr>
                                    </p:animEffect>
                                  </p:childTnLst>
                                </p:cTn>
                              </p:par>
                              <p:par>
                                <p:cTn id="55" presetID="53" presetClass="entr" presetSubtype="16" fill="hold" grpId="0" nodeType="withEffect">
                                  <p:stCondLst>
                                    <p:cond delay="600"/>
                                  </p:stCondLst>
                                  <p:childTnLst>
                                    <p:set>
                                      <p:cBhvr>
                                        <p:cTn id="56" dur="1" fill="hold">
                                          <p:stCondLst>
                                            <p:cond delay="0"/>
                                          </p:stCondLst>
                                        </p:cTn>
                                        <p:tgtEl>
                                          <p:spTgt spid="56"/>
                                        </p:tgtEl>
                                        <p:attrNameLst>
                                          <p:attrName>style.visibility</p:attrName>
                                        </p:attrNameLst>
                                      </p:cBhvr>
                                      <p:to>
                                        <p:strVal val="visible"/>
                                      </p:to>
                                    </p:set>
                                    <p:anim calcmode="lin" valueType="num">
                                      <p:cBhvr>
                                        <p:cTn id="57" dur="300" fill="hold"/>
                                        <p:tgtEl>
                                          <p:spTgt spid="56"/>
                                        </p:tgtEl>
                                        <p:attrNameLst>
                                          <p:attrName>ppt_w</p:attrName>
                                        </p:attrNameLst>
                                      </p:cBhvr>
                                      <p:tavLst>
                                        <p:tav tm="0">
                                          <p:val>
                                            <p:fltVal val="0"/>
                                          </p:val>
                                        </p:tav>
                                        <p:tav tm="100000">
                                          <p:val>
                                            <p:strVal val="#ppt_w"/>
                                          </p:val>
                                        </p:tav>
                                      </p:tavLst>
                                    </p:anim>
                                    <p:anim calcmode="lin" valueType="num">
                                      <p:cBhvr>
                                        <p:cTn id="58" dur="300" fill="hold"/>
                                        <p:tgtEl>
                                          <p:spTgt spid="56"/>
                                        </p:tgtEl>
                                        <p:attrNameLst>
                                          <p:attrName>ppt_h</p:attrName>
                                        </p:attrNameLst>
                                      </p:cBhvr>
                                      <p:tavLst>
                                        <p:tav tm="0">
                                          <p:val>
                                            <p:fltVal val="0"/>
                                          </p:val>
                                        </p:tav>
                                        <p:tav tm="100000">
                                          <p:val>
                                            <p:strVal val="#ppt_h"/>
                                          </p:val>
                                        </p:tav>
                                      </p:tavLst>
                                    </p:anim>
                                    <p:animEffect transition="in" filter="fade">
                                      <p:cBhvr>
                                        <p:cTn id="59" dur="300"/>
                                        <p:tgtEl>
                                          <p:spTgt spid="56"/>
                                        </p:tgtEl>
                                      </p:cBhvr>
                                    </p:animEffect>
                                  </p:childTnLst>
                                </p:cTn>
                              </p:par>
                              <p:par>
                                <p:cTn id="60" presetID="53" presetClass="entr" presetSubtype="16" fill="hold" grpId="0" nodeType="withEffect">
                                  <p:stCondLst>
                                    <p:cond delay="400"/>
                                  </p:stCondLst>
                                  <p:childTnLst>
                                    <p:set>
                                      <p:cBhvr>
                                        <p:cTn id="61" dur="1" fill="hold">
                                          <p:stCondLst>
                                            <p:cond delay="0"/>
                                          </p:stCondLst>
                                        </p:cTn>
                                        <p:tgtEl>
                                          <p:spTgt spid="57"/>
                                        </p:tgtEl>
                                        <p:attrNameLst>
                                          <p:attrName>style.visibility</p:attrName>
                                        </p:attrNameLst>
                                      </p:cBhvr>
                                      <p:to>
                                        <p:strVal val="visible"/>
                                      </p:to>
                                    </p:set>
                                    <p:anim calcmode="lin" valueType="num">
                                      <p:cBhvr>
                                        <p:cTn id="62" dur="600" fill="hold"/>
                                        <p:tgtEl>
                                          <p:spTgt spid="57"/>
                                        </p:tgtEl>
                                        <p:attrNameLst>
                                          <p:attrName>ppt_w</p:attrName>
                                        </p:attrNameLst>
                                      </p:cBhvr>
                                      <p:tavLst>
                                        <p:tav tm="0">
                                          <p:val>
                                            <p:fltVal val="0"/>
                                          </p:val>
                                        </p:tav>
                                        <p:tav tm="100000">
                                          <p:val>
                                            <p:strVal val="#ppt_w"/>
                                          </p:val>
                                        </p:tav>
                                      </p:tavLst>
                                    </p:anim>
                                    <p:anim calcmode="lin" valueType="num">
                                      <p:cBhvr>
                                        <p:cTn id="63" dur="600" fill="hold"/>
                                        <p:tgtEl>
                                          <p:spTgt spid="57"/>
                                        </p:tgtEl>
                                        <p:attrNameLst>
                                          <p:attrName>ppt_h</p:attrName>
                                        </p:attrNameLst>
                                      </p:cBhvr>
                                      <p:tavLst>
                                        <p:tav tm="0">
                                          <p:val>
                                            <p:fltVal val="0"/>
                                          </p:val>
                                        </p:tav>
                                        <p:tav tm="100000">
                                          <p:val>
                                            <p:strVal val="#ppt_h"/>
                                          </p:val>
                                        </p:tav>
                                      </p:tavLst>
                                    </p:anim>
                                    <p:animEffect transition="in" filter="fade">
                                      <p:cBhvr>
                                        <p:cTn id="64" dur="600"/>
                                        <p:tgtEl>
                                          <p:spTgt spid="57"/>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58"/>
                                        </p:tgtEl>
                                        <p:attrNameLst>
                                          <p:attrName>style.visibility</p:attrName>
                                        </p:attrNameLst>
                                      </p:cBhvr>
                                      <p:to>
                                        <p:strVal val="visible"/>
                                      </p:to>
                                    </p:set>
                                    <p:anim calcmode="lin" valueType="num">
                                      <p:cBhvr>
                                        <p:cTn id="67" dur="500" fill="hold"/>
                                        <p:tgtEl>
                                          <p:spTgt spid="58"/>
                                        </p:tgtEl>
                                        <p:attrNameLst>
                                          <p:attrName>ppt_w</p:attrName>
                                        </p:attrNameLst>
                                      </p:cBhvr>
                                      <p:tavLst>
                                        <p:tav tm="0">
                                          <p:val>
                                            <p:fltVal val="0"/>
                                          </p:val>
                                        </p:tav>
                                        <p:tav tm="100000">
                                          <p:val>
                                            <p:strVal val="#ppt_w"/>
                                          </p:val>
                                        </p:tav>
                                      </p:tavLst>
                                    </p:anim>
                                    <p:anim calcmode="lin" valueType="num">
                                      <p:cBhvr>
                                        <p:cTn id="68" dur="500" fill="hold"/>
                                        <p:tgtEl>
                                          <p:spTgt spid="58"/>
                                        </p:tgtEl>
                                        <p:attrNameLst>
                                          <p:attrName>ppt_h</p:attrName>
                                        </p:attrNameLst>
                                      </p:cBhvr>
                                      <p:tavLst>
                                        <p:tav tm="0">
                                          <p:val>
                                            <p:fltVal val="0"/>
                                          </p:val>
                                        </p:tav>
                                        <p:tav tm="100000">
                                          <p:val>
                                            <p:strVal val="#ppt_h"/>
                                          </p:val>
                                        </p:tav>
                                      </p:tavLst>
                                    </p:anim>
                                    <p:animEffect transition="in" filter="fade">
                                      <p:cBhvr>
                                        <p:cTn id="69" dur="500"/>
                                        <p:tgtEl>
                                          <p:spTgt spid="58"/>
                                        </p:tgtEl>
                                      </p:cBhvr>
                                    </p:animEffect>
                                  </p:childTnLst>
                                </p:cTn>
                              </p:par>
                              <p:par>
                                <p:cTn id="70" presetID="53" presetClass="entr" presetSubtype="16" fill="hold" grpId="0" nodeType="withEffect">
                                  <p:stCondLst>
                                    <p:cond delay="900"/>
                                  </p:stCondLst>
                                  <p:childTnLst>
                                    <p:set>
                                      <p:cBhvr>
                                        <p:cTn id="71" dur="1" fill="hold">
                                          <p:stCondLst>
                                            <p:cond delay="0"/>
                                          </p:stCondLst>
                                        </p:cTn>
                                        <p:tgtEl>
                                          <p:spTgt spid="59"/>
                                        </p:tgtEl>
                                        <p:attrNameLst>
                                          <p:attrName>style.visibility</p:attrName>
                                        </p:attrNameLst>
                                      </p:cBhvr>
                                      <p:to>
                                        <p:strVal val="visible"/>
                                      </p:to>
                                    </p:set>
                                    <p:anim calcmode="lin" valueType="num">
                                      <p:cBhvr>
                                        <p:cTn id="72" dur="800" fill="hold"/>
                                        <p:tgtEl>
                                          <p:spTgt spid="59"/>
                                        </p:tgtEl>
                                        <p:attrNameLst>
                                          <p:attrName>ppt_w</p:attrName>
                                        </p:attrNameLst>
                                      </p:cBhvr>
                                      <p:tavLst>
                                        <p:tav tm="0">
                                          <p:val>
                                            <p:fltVal val="0"/>
                                          </p:val>
                                        </p:tav>
                                        <p:tav tm="100000">
                                          <p:val>
                                            <p:strVal val="#ppt_w"/>
                                          </p:val>
                                        </p:tav>
                                      </p:tavLst>
                                    </p:anim>
                                    <p:anim calcmode="lin" valueType="num">
                                      <p:cBhvr>
                                        <p:cTn id="73" dur="800" fill="hold"/>
                                        <p:tgtEl>
                                          <p:spTgt spid="59"/>
                                        </p:tgtEl>
                                        <p:attrNameLst>
                                          <p:attrName>ppt_h</p:attrName>
                                        </p:attrNameLst>
                                      </p:cBhvr>
                                      <p:tavLst>
                                        <p:tav tm="0">
                                          <p:val>
                                            <p:fltVal val="0"/>
                                          </p:val>
                                        </p:tav>
                                        <p:tav tm="100000">
                                          <p:val>
                                            <p:strVal val="#ppt_h"/>
                                          </p:val>
                                        </p:tav>
                                      </p:tavLst>
                                    </p:anim>
                                    <p:animEffect transition="in" filter="fade">
                                      <p:cBhvr>
                                        <p:cTn id="74" dur="800"/>
                                        <p:tgtEl>
                                          <p:spTgt spid="59"/>
                                        </p:tgtEl>
                                      </p:cBhvr>
                                    </p:animEffect>
                                  </p:childTnLst>
                                </p:cTn>
                              </p:par>
                              <p:par>
                                <p:cTn id="75" presetID="53" presetClass="entr" presetSubtype="16" fill="hold" grpId="0" nodeType="withEffect">
                                  <p:stCondLst>
                                    <p:cond delay="200"/>
                                  </p:stCondLst>
                                  <p:childTnLst>
                                    <p:set>
                                      <p:cBhvr>
                                        <p:cTn id="76" dur="1" fill="hold">
                                          <p:stCondLst>
                                            <p:cond delay="0"/>
                                          </p:stCondLst>
                                        </p:cTn>
                                        <p:tgtEl>
                                          <p:spTgt spid="60"/>
                                        </p:tgtEl>
                                        <p:attrNameLst>
                                          <p:attrName>style.visibility</p:attrName>
                                        </p:attrNameLst>
                                      </p:cBhvr>
                                      <p:to>
                                        <p:strVal val="visible"/>
                                      </p:to>
                                    </p:set>
                                    <p:anim calcmode="lin" valueType="num">
                                      <p:cBhvr>
                                        <p:cTn id="77" dur="500" fill="hold"/>
                                        <p:tgtEl>
                                          <p:spTgt spid="60"/>
                                        </p:tgtEl>
                                        <p:attrNameLst>
                                          <p:attrName>ppt_w</p:attrName>
                                        </p:attrNameLst>
                                      </p:cBhvr>
                                      <p:tavLst>
                                        <p:tav tm="0">
                                          <p:val>
                                            <p:fltVal val="0"/>
                                          </p:val>
                                        </p:tav>
                                        <p:tav tm="100000">
                                          <p:val>
                                            <p:strVal val="#ppt_w"/>
                                          </p:val>
                                        </p:tav>
                                      </p:tavLst>
                                    </p:anim>
                                    <p:anim calcmode="lin" valueType="num">
                                      <p:cBhvr>
                                        <p:cTn id="78" dur="500" fill="hold"/>
                                        <p:tgtEl>
                                          <p:spTgt spid="60"/>
                                        </p:tgtEl>
                                        <p:attrNameLst>
                                          <p:attrName>ppt_h</p:attrName>
                                        </p:attrNameLst>
                                      </p:cBhvr>
                                      <p:tavLst>
                                        <p:tav tm="0">
                                          <p:val>
                                            <p:fltVal val="0"/>
                                          </p:val>
                                        </p:tav>
                                        <p:tav tm="100000">
                                          <p:val>
                                            <p:strVal val="#ppt_h"/>
                                          </p:val>
                                        </p:tav>
                                      </p:tavLst>
                                    </p:anim>
                                    <p:animEffect transition="in" filter="fade">
                                      <p:cBhvr>
                                        <p:cTn id="79" dur="500"/>
                                        <p:tgtEl>
                                          <p:spTgt spid="60"/>
                                        </p:tgtEl>
                                      </p:cBhvr>
                                    </p:animEffect>
                                  </p:childTnLst>
                                </p:cTn>
                              </p:par>
                              <p:par>
                                <p:cTn id="80" presetID="53" presetClass="entr" presetSubtype="16" fill="hold" grpId="0" nodeType="withEffect">
                                  <p:stCondLst>
                                    <p:cond delay="60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par>
                                <p:cTn id="85" presetID="53" presetClass="entr" presetSubtype="16" fill="hold" grpId="0" nodeType="withEffect">
                                  <p:stCondLst>
                                    <p:cond delay="200"/>
                                  </p:stCondLst>
                                  <p:childTnLst>
                                    <p:set>
                                      <p:cBhvr>
                                        <p:cTn id="86" dur="1" fill="hold">
                                          <p:stCondLst>
                                            <p:cond delay="0"/>
                                          </p:stCondLst>
                                        </p:cTn>
                                        <p:tgtEl>
                                          <p:spTgt spid="62"/>
                                        </p:tgtEl>
                                        <p:attrNameLst>
                                          <p:attrName>style.visibility</p:attrName>
                                        </p:attrNameLst>
                                      </p:cBhvr>
                                      <p:to>
                                        <p:strVal val="visible"/>
                                      </p:to>
                                    </p:set>
                                    <p:anim calcmode="lin" valueType="num">
                                      <p:cBhvr>
                                        <p:cTn id="87" dur="300" fill="hold"/>
                                        <p:tgtEl>
                                          <p:spTgt spid="62"/>
                                        </p:tgtEl>
                                        <p:attrNameLst>
                                          <p:attrName>ppt_w</p:attrName>
                                        </p:attrNameLst>
                                      </p:cBhvr>
                                      <p:tavLst>
                                        <p:tav tm="0">
                                          <p:val>
                                            <p:fltVal val="0"/>
                                          </p:val>
                                        </p:tav>
                                        <p:tav tm="100000">
                                          <p:val>
                                            <p:strVal val="#ppt_w"/>
                                          </p:val>
                                        </p:tav>
                                      </p:tavLst>
                                    </p:anim>
                                    <p:anim calcmode="lin" valueType="num">
                                      <p:cBhvr>
                                        <p:cTn id="88" dur="300" fill="hold"/>
                                        <p:tgtEl>
                                          <p:spTgt spid="62"/>
                                        </p:tgtEl>
                                        <p:attrNameLst>
                                          <p:attrName>ppt_h</p:attrName>
                                        </p:attrNameLst>
                                      </p:cBhvr>
                                      <p:tavLst>
                                        <p:tav tm="0">
                                          <p:val>
                                            <p:fltVal val="0"/>
                                          </p:val>
                                        </p:tav>
                                        <p:tav tm="100000">
                                          <p:val>
                                            <p:strVal val="#ppt_h"/>
                                          </p:val>
                                        </p:tav>
                                      </p:tavLst>
                                    </p:anim>
                                    <p:animEffect transition="in" filter="fade">
                                      <p:cBhvr>
                                        <p:cTn id="89" dur="300"/>
                                        <p:tgtEl>
                                          <p:spTgt spid="62"/>
                                        </p:tgtEl>
                                      </p:cBhvr>
                                    </p:animEffect>
                                  </p:childTnLst>
                                </p:cTn>
                              </p:par>
                              <p:par>
                                <p:cTn id="90" presetID="53" presetClass="entr" presetSubtype="16" fill="hold" grpId="0" nodeType="withEffect">
                                  <p:stCondLst>
                                    <p:cond delay="900"/>
                                  </p:stCondLst>
                                  <p:childTnLst>
                                    <p:set>
                                      <p:cBhvr>
                                        <p:cTn id="91" dur="1" fill="hold">
                                          <p:stCondLst>
                                            <p:cond delay="0"/>
                                          </p:stCondLst>
                                        </p:cTn>
                                        <p:tgtEl>
                                          <p:spTgt spid="63"/>
                                        </p:tgtEl>
                                        <p:attrNameLst>
                                          <p:attrName>style.visibility</p:attrName>
                                        </p:attrNameLst>
                                      </p:cBhvr>
                                      <p:to>
                                        <p:strVal val="visible"/>
                                      </p:to>
                                    </p:set>
                                    <p:anim calcmode="lin" valueType="num">
                                      <p:cBhvr>
                                        <p:cTn id="92" dur="500" fill="hold"/>
                                        <p:tgtEl>
                                          <p:spTgt spid="63"/>
                                        </p:tgtEl>
                                        <p:attrNameLst>
                                          <p:attrName>ppt_w</p:attrName>
                                        </p:attrNameLst>
                                      </p:cBhvr>
                                      <p:tavLst>
                                        <p:tav tm="0">
                                          <p:val>
                                            <p:fltVal val="0"/>
                                          </p:val>
                                        </p:tav>
                                        <p:tav tm="100000">
                                          <p:val>
                                            <p:strVal val="#ppt_w"/>
                                          </p:val>
                                        </p:tav>
                                      </p:tavLst>
                                    </p:anim>
                                    <p:anim calcmode="lin" valueType="num">
                                      <p:cBhvr>
                                        <p:cTn id="93" dur="500" fill="hold"/>
                                        <p:tgtEl>
                                          <p:spTgt spid="63"/>
                                        </p:tgtEl>
                                        <p:attrNameLst>
                                          <p:attrName>ppt_h</p:attrName>
                                        </p:attrNameLst>
                                      </p:cBhvr>
                                      <p:tavLst>
                                        <p:tav tm="0">
                                          <p:val>
                                            <p:fltVal val="0"/>
                                          </p:val>
                                        </p:tav>
                                        <p:tav tm="100000">
                                          <p:val>
                                            <p:strVal val="#ppt_h"/>
                                          </p:val>
                                        </p:tav>
                                      </p:tavLst>
                                    </p:anim>
                                    <p:animEffect transition="in" filter="fade">
                                      <p:cBhvr>
                                        <p:cTn id="94" dur="500"/>
                                        <p:tgtEl>
                                          <p:spTgt spid="63"/>
                                        </p:tgtEl>
                                      </p:cBhvr>
                                    </p:animEffect>
                                  </p:childTnLst>
                                </p:cTn>
                              </p:par>
                              <p:par>
                                <p:cTn id="95" presetID="53" presetClass="entr" presetSubtype="16" fill="hold" grpId="0" nodeType="withEffect">
                                  <p:stCondLst>
                                    <p:cond delay="200"/>
                                  </p:stCondLst>
                                  <p:childTnLst>
                                    <p:set>
                                      <p:cBhvr>
                                        <p:cTn id="96" dur="1" fill="hold">
                                          <p:stCondLst>
                                            <p:cond delay="0"/>
                                          </p:stCondLst>
                                        </p:cTn>
                                        <p:tgtEl>
                                          <p:spTgt spid="64"/>
                                        </p:tgtEl>
                                        <p:attrNameLst>
                                          <p:attrName>style.visibility</p:attrName>
                                        </p:attrNameLst>
                                      </p:cBhvr>
                                      <p:to>
                                        <p:strVal val="visible"/>
                                      </p:to>
                                    </p:set>
                                    <p:anim calcmode="lin" valueType="num">
                                      <p:cBhvr>
                                        <p:cTn id="97" dur="500" fill="hold"/>
                                        <p:tgtEl>
                                          <p:spTgt spid="64"/>
                                        </p:tgtEl>
                                        <p:attrNameLst>
                                          <p:attrName>ppt_w</p:attrName>
                                        </p:attrNameLst>
                                      </p:cBhvr>
                                      <p:tavLst>
                                        <p:tav tm="0">
                                          <p:val>
                                            <p:fltVal val="0"/>
                                          </p:val>
                                        </p:tav>
                                        <p:tav tm="100000">
                                          <p:val>
                                            <p:strVal val="#ppt_w"/>
                                          </p:val>
                                        </p:tav>
                                      </p:tavLst>
                                    </p:anim>
                                    <p:anim calcmode="lin" valueType="num">
                                      <p:cBhvr>
                                        <p:cTn id="98" dur="500" fill="hold"/>
                                        <p:tgtEl>
                                          <p:spTgt spid="64"/>
                                        </p:tgtEl>
                                        <p:attrNameLst>
                                          <p:attrName>ppt_h</p:attrName>
                                        </p:attrNameLst>
                                      </p:cBhvr>
                                      <p:tavLst>
                                        <p:tav tm="0">
                                          <p:val>
                                            <p:fltVal val="0"/>
                                          </p:val>
                                        </p:tav>
                                        <p:tav tm="100000">
                                          <p:val>
                                            <p:strVal val="#ppt_h"/>
                                          </p:val>
                                        </p:tav>
                                      </p:tavLst>
                                    </p:anim>
                                    <p:animEffect transition="in" filter="fade">
                                      <p:cBhvr>
                                        <p:cTn id="99" dur="500"/>
                                        <p:tgtEl>
                                          <p:spTgt spid="64"/>
                                        </p:tgtEl>
                                      </p:cBhvr>
                                    </p:animEffect>
                                  </p:childTnLst>
                                </p:cTn>
                              </p:par>
                              <p:par>
                                <p:cTn id="100" presetID="53" presetClass="entr" presetSubtype="16" fill="hold" grpId="0" nodeType="withEffect">
                                  <p:stCondLst>
                                    <p:cond delay="60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800" fill="hold"/>
                                        <p:tgtEl>
                                          <p:spTgt spid="65"/>
                                        </p:tgtEl>
                                        <p:attrNameLst>
                                          <p:attrName>ppt_w</p:attrName>
                                        </p:attrNameLst>
                                      </p:cBhvr>
                                      <p:tavLst>
                                        <p:tav tm="0">
                                          <p:val>
                                            <p:fltVal val="0"/>
                                          </p:val>
                                        </p:tav>
                                        <p:tav tm="100000">
                                          <p:val>
                                            <p:strVal val="#ppt_w"/>
                                          </p:val>
                                        </p:tav>
                                      </p:tavLst>
                                    </p:anim>
                                    <p:anim calcmode="lin" valueType="num">
                                      <p:cBhvr>
                                        <p:cTn id="103" dur="800" fill="hold"/>
                                        <p:tgtEl>
                                          <p:spTgt spid="65"/>
                                        </p:tgtEl>
                                        <p:attrNameLst>
                                          <p:attrName>ppt_h</p:attrName>
                                        </p:attrNameLst>
                                      </p:cBhvr>
                                      <p:tavLst>
                                        <p:tav tm="0">
                                          <p:val>
                                            <p:fltVal val="0"/>
                                          </p:val>
                                        </p:tav>
                                        <p:tav tm="100000">
                                          <p:val>
                                            <p:strVal val="#ppt_h"/>
                                          </p:val>
                                        </p:tav>
                                      </p:tavLst>
                                    </p:anim>
                                    <p:animEffect transition="in" filter="fade">
                                      <p:cBhvr>
                                        <p:cTn id="104" dur="800"/>
                                        <p:tgtEl>
                                          <p:spTgt spid="65"/>
                                        </p:tgtEl>
                                      </p:cBhvr>
                                    </p:animEffect>
                                  </p:childTnLst>
                                </p:cTn>
                              </p:par>
                              <p:par>
                                <p:cTn id="105" presetID="53" presetClass="entr" presetSubtype="16" fill="hold" grpId="0" nodeType="withEffect">
                                  <p:stCondLst>
                                    <p:cond delay="400"/>
                                  </p:stCondLst>
                                  <p:childTnLst>
                                    <p:set>
                                      <p:cBhvr>
                                        <p:cTn id="106" dur="1" fill="hold">
                                          <p:stCondLst>
                                            <p:cond delay="0"/>
                                          </p:stCondLst>
                                        </p:cTn>
                                        <p:tgtEl>
                                          <p:spTgt spid="66"/>
                                        </p:tgtEl>
                                        <p:attrNameLst>
                                          <p:attrName>style.visibility</p:attrName>
                                        </p:attrNameLst>
                                      </p:cBhvr>
                                      <p:to>
                                        <p:strVal val="visible"/>
                                      </p:to>
                                    </p:set>
                                    <p:anim calcmode="lin" valueType="num">
                                      <p:cBhvr>
                                        <p:cTn id="107" dur="500" fill="hold"/>
                                        <p:tgtEl>
                                          <p:spTgt spid="66"/>
                                        </p:tgtEl>
                                        <p:attrNameLst>
                                          <p:attrName>ppt_w</p:attrName>
                                        </p:attrNameLst>
                                      </p:cBhvr>
                                      <p:tavLst>
                                        <p:tav tm="0">
                                          <p:val>
                                            <p:fltVal val="0"/>
                                          </p:val>
                                        </p:tav>
                                        <p:tav tm="100000">
                                          <p:val>
                                            <p:strVal val="#ppt_w"/>
                                          </p:val>
                                        </p:tav>
                                      </p:tavLst>
                                    </p:anim>
                                    <p:anim calcmode="lin" valueType="num">
                                      <p:cBhvr>
                                        <p:cTn id="108" dur="500" fill="hold"/>
                                        <p:tgtEl>
                                          <p:spTgt spid="66"/>
                                        </p:tgtEl>
                                        <p:attrNameLst>
                                          <p:attrName>ppt_h</p:attrName>
                                        </p:attrNameLst>
                                      </p:cBhvr>
                                      <p:tavLst>
                                        <p:tav tm="0">
                                          <p:val>
                                            <p:fltVal val="0"/>
                                          </p:val>
                                        </p:tav>
                                        <p:tav tm="100000">
                                          <p:val>
                                            <p:strVal val="#ppt_h"/>
                                          </p:val>
                                        </p:tav>
                                      </p:tavLst>
                                    </p:anim>
                                    <p:animEffect transition="in" filter="fade">
                                      <p:cBhvr>
                                        <p:cTn id="109" dur="500"/>
                                        <p:tgtEl>
                                          <p:spTgt spid="66"/>
                                        </p:tgtEl>
                                      </p:cBhvr>
                                    </p:animEffect>
                                  </p:childTnLst>
                                </p:cTn>
                              </p:par>
                              <p:par>
                                <p:cTn id="110" presetID="53" presetClass="entr" presetSubtype="16" fill="hold" grpId="0" nodeType="withEffect">
                                  <p:stCondLst>
                                    <p:cond delay="700"/>
                                  </p:stCondLst>
                                  <p:childTnLst>
                                    <p:set>
                                      <p:cBhvr>
                                        <p:cTn id="111" dur="1" fill="hold">
                                          <p:stCondLst>
                                            <p:cond delay="0"/>
                                          </p:stCondLst>
                                        </p:cTn>
                                        <p:tgtEl>
                                          <p:spTgt spid="67"/>
                                        </p:tgtEl>
                                        <p:attrNameLst>
                                          <p:attrName>style.visibility</p:attrName>
                                        </p:attrNameLst>
                                      </p:cBhvr>
                                      <p:to>
                                        <p:strVal val="visible"/>
                                      </p:to>
                                    </p:set>
                                    <p:anim calcmode="lin" valueType="num">
                                      <p:cBhvr>
                                        <p:cTn id="112" dur="500" fill="hold"/>
                                        <p:tgtEl>
                                          <p:spTgt spid="67"/>
                                        </p:tgtEl>
                                        <p:attrNameLst>
                                          <p:attrName>ppt_w</p:attrName>
                                        </p:attrNameLst>
                                      </p:cBhvr>
                                      <p:tavLst>
                                        <p:tav tm="0">
                                          <p:val>
                                            <p:fltVal val="0"/>
                                          </p:val>
                                        </p:tav>
                                        <p:tav tm="100000">
                                          <p:val>
                                            <p:strVal val="#ppt_w"/>
                                          </p:val>
                                        </p:tav>
                                      </p:tavLst>
                                    </p:anim>
                                    <p:anim calcmode="lin" valueType="num">
                                      <p:cBhvr>
                                        <p:cTn id="113" dur="500" fill="hold"/>
                                        <p:tgtEl>
                                          <p:spTgt spid="67"/>
                                        </p:tgtEl>
                                        <p:attrNameLst>
                                          <p:attrName>ppt_h</p:attrName>
                                        </p:attrNameLst>
                                      </p:cBhvr>
                                      <p:tavLst>
                                        <p:tav tm="0">
                                          <p:val>
                                            <p:fltVal val="0"/>
                                          </p:val>
                                        </p:tav>
                                        <p:tav tm="100000">
                                          <p:val>
                                            <p:strVal val="#ppt_h"/>
                                          </p:val>
                                        </p:tav>
                                      </p:tavLst>
                                    </p:anim>
                                    <p:animEffect transition="in" filter="fade">
                                      <p:cBhvr>
                                        <p:cTn id="114" dur="500"/>
                                        <p:tgtEl>
                                          <p:spTgt spid="67"/>
                                        </p:tgtEl>
                                      </p:cBhvr>
                                    </p:animEffect>
                                  </p:childTnLst>
                                </p:cTn>
                              </p:par>
                              <p:par>
                                <p:cTn id="115" presetID="53" presetClass="entr" presetSubtype="16" fill="hold" grpId="0" nodeType="withEffect">
                                  <p:stCondLst>
                                    <p:cond delay="200"/>
                                  </p:stCondLst>
                                  <p:childTnLst>
                                    <p:set>
                                      <p:cBhvr>
                                        <p:cTn id="116" dur="1" fill="hold">
                                          <p:stCondLst>
                                            <p:cond delay="0"/>
                                          </p:stCondLst>
                                        </p:cTn>
                                        <p:tgtEl>
                                          <p:spTgt spid="68"/>
                                        </p:tgtEl>
                                        <p:attrNameLst>
                                          <p:attrName>style.visibility</p:attrName>
                                        </p:attrNameLst>
                                      </p:cBhvr>
                                      <p:to>
                                        <p:strVal val="visible"/>
                                      </p:to>
                                    </p:set>
                                    <p:anim calcmode="lin" valueType="num">
                                      <p:cBhvr>
                                        <p:cTn id="117" dur="500" fill="hold"/>
                                        <p:tgtEl>
                                          <p:spTgt spid="68"/>
                                        </p:tgtEl>
                                        <p:attrNameLst>
                                          <p:attrName>ppt_w</p:attrName>
                                        </p:attrNameLst>
                                      </p:cBhvr>
                                      <p:tavLst>
                                        <p:tav tm="0">
                                          <p:val>
                                            <p:fltVal val="0"/>
                                          </p:val>
                                        </p:tav>
                                        <p:tav tm="100000">
                                          <p:val>
                                            <p:strVal val="#ppt_w"/>
                                          </p:val>
                                        </p:tav>
                                      </p:tavLst>
                                    </p:anim>
                                    <p:anim calcmode="lin" valueType="num">
                                      <p:cBhvr>
                                        <p:cTn id="118" dur="500" fill="hold"/>
                                        <p:tgtEl>
                                          <p:spTgt spid="68"/>
                                        </p:tgtEl>
                                        <p:attrNameLst>
                                          <p:attrName>ppt_h</p:attrName>
                                        </p:attrNameLst>
                                      </p:cBhvr>
                                      <p:tavLst>
                                        <p:tav tm="0">
                                          <p:val>
                                            <p:fltVal val="0"/>
                                          </p:val>
                                        </p:tav>
                                        <p:tav tm="100000">
                                          <p:val>
                                            <p:strVal val="#ppt_h"/>
                                          </p:val>
                                        </p:tav>
                                      </p:tavLst>
                                    </p:anim>
                                    <p:animEffect transition="in" filter="fade">
                                      <p:cBhvr>
                                        <p:cTn id="119" dur="500"/>
                                        <p:tgtEl>
                                          <p:spTgt spid="68"/>
                                        </p:tgtEl>
                                      </p:cBhvr>
                                    </p:animEffect>
                                  </p:childTnLst>
                                </p:cTn>
                              </p:par>
                            </p:childTnLst>
                          </p:cTn>
                        </p:par>
                        <p:par>
                          <p:cTn id="120" fill="hold">
                            <p:stCondLst>
                              <p:cond delay="1000"/>
                            </p:stCondLst>
                            <p:childTnLst>
                              <p:par>
                                <p:cTn id="121" presetID="22" presetClass="entr" presetSubtype="2" fill="hold"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ipe(right)">
                                      <p:cBhvr>
                                        <p:cTn id="123" dur="500"/>
                                        <p:tgtEl>
                                          <p:spTgt spid="12"/>
                                        </p:tgtEl>
                                      </p:cBhvr>
                                    </p:animEffect>
                                  </p:childTnLst>
                                </p:cTn>
                              </p:par>
                            </p:childTnLst>
                          </p:cTn>
                        </p:par>
                        <p:par>
                          <p:cTn id="124" fill="hold">
                            <p:stCondLst>
                              <p:cond delay="1500"/>
                            </p:stCondLst>
                            <p:childTnLst>
                              <p:par>
                                <p:cTn id="125" presetID="22" presetClass="entr" presetSubtype="2" fill="hold" grpId="0" nodeType="afterEffect">
                                  <p:stCondLst>
                                    <p:cond delay="0"/>
                                  </p:stCondLst>
                                  <p:childTnLst>
                                    <p:set>
                                      <p:cBhvr>
                                        <p:cTn id="126" dur="1" fill="hold">
                                          <p:stCondLst>
                                            <p:cond delay="0"/>
                                          </p:stCondLst>
                                        </p:cTn>
                                        <p:tgtEl>
                                          <p:spTgt spid="21"/>
                                        </p:tgtEl>
                                        <p:attrNameLst>
                                          <p:attrName>style.visibility</p:attrName>
                                        </p:attrNameLst>
                                      </p:cBhvr>
                                      <p:to>
                                        <p:strVal val="visible"/>
                                      </p:to>
                                    </p:set>
                                    <p:animEffect transition="in" filter="wipe(right)">
                                      <p:cBhvr>
                                        <p:cTn id="127" dur="500"/>
                                        <p:tgtEl>
                                          <p:spTgt spid="21"/>
                                        </p:tgtEl>
                                      </p:cBhvr>
                                    </p:animEffect>
                                  </p:childTnLst>
                                </p:cTn>
                              </p:par>
                              <p:par>
                                <p:cTn id="128" presetID="22" presetClass="entr" presetSubtype="2" fill="hold" grpId="0" nodeType="with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right)">
                                      <p:cBhvr>
                                        <p:cTn id="130" dur="500"/>
                                        <p:tgtEl>
                                          <p:spTgt spid="22"/>
                                        </p:tgtEl>
                                      </p:cBhvr>
                                    </p:animEffect>
                                  </p:childTnLst>
                                </p:cTn>
                              </p:par>
                            </p:childTnLst>
                          </p:cTn>
                        </p:par>
                        <p:par>
                          <p:cTn id="131" fill="hold">
                            <p:stCondLst>
                              <p:cond delay="2000"/>
                            </p:stCondLst>
                            <p:childTnLst>
                              <p:par>
                                <p:cTn id="132" presetID="22" presetClass="entr" presetSubtype="2"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wipe(right)">
                                      <p:cBhvr>
                                        <p:cTn id="134" dur="500"/>
                                        <p:tgtEl>
                                          <p:spTgt spid="18"/>
                                        </p:tgtEl>
                                      </p:cBhvr>
                                    </p:animEffect>
                                  </p:childTnLst>
                                </p:cTn>
                              </p:par>
                            </p:childTnLst>
                          </p:cTn>
                        </p:par>
                        <p:par>
                          <p:cTn id="135" fill="hold">
                            <p:stCondLst>
                              <p:cond delay="2500"/>
                            </p:stCondLst>
                            <p:childTnLst>
                              <p:par>
                                <p:cTn id="136" presetID="22" presetClass="entr" presetSubtype="2" fill="hold" grpId="0" nodeType="afterEffect">
                                  <p:stCondLst>
                                    <p:cond delay="0"/>
                                  </p:stCondLst>
                                  <p:childTnLst>
                                    <p:set>
                                      <p:cBhvr>
                                        <p:cTn id="137" dur="1" fill="hold">
                                          <p:stCondLst>
                                            <p:cond delay="0"/>
                                          </p:stCondLst>
                                        </p:cTn>
                                        <p:tgtEl>
                                          <p:spTgt spid="23"/>
                                        </p:tgtEl>
                                        <p:attrNameLst>
                                          <p:attrName>style.visibility</p:attrName>
                                        </p:attrNameLst>
                                      </p:cBhvr>
                                      <p:to>
                                        <p:strVal val="visible"/>
                                      </p:to>
                                    </p:set>
                                    <p:animEffect transition="in" filter="wipe(right)">
                                      <p:cBhvr>
                                        <p:cTn id="138" dur="500"/>
                                        <p:tgtEl>
                                          <p:spTgt spid="23"/>
                                        </p:tgtEl>
                                      </p:cBhvr>
                                    </p:animEffect>
                                  </p:childTnLst>
                                </p:cTn>
                              </p:par>
                              <p:par>
                                <p:cTn id="139" presetID="22" presetClass="entr" presetSubtype="2"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Effect transition="in" filter="wipe(right)">
                                      <p:cBhvr>
                                        <p:cTn id="141" dur="500"/>
                                        <p:tgtEl>
                                          <p:spTgt spid="24"/>
                                        </p:tgtEl>
                                      </p:cBhvr>
                                    </p:animEffect>
                                  </p:childTnLst>
                                </p:cTn>
                              </p:par>
                            </p:childTnLst>
                          </p:cTn>
                        </p:par>
                        <p:par>
                          <p:cTn id="142" fill="hold">
                            <p:stCondLst>
                              <p:cond delay="3000"/>
                            </p:stCondLst>
                            <p:childTnLst>
                              <p:par>
                                <p:cTn id="143" presetID="22" presetClass="entr" presetSubtype="2" fill="hold" nodeType="afterEffect">
                                  <p:stCondLst>
                                    <p:cond delay="0"/>
                                  </p:stCondLst>
                                  <p:childTnLst>
                                    <p:set>
                                      <p:cBhvr>
                                        <p:cTn id="144" dur="1" fill="hold">
                                          <p:stCondLst>
                                            <p:cond delay="0"/>
                                          </p:stCondLst>
                                        </p:cTn>
                                        <p:tgtEl>
                                          <p:spTgt spid="15"/>
                                        </p:tgtEl>
                                        <p:attrNameLst>
                                          <p:attrName>style.visibility</p:attrName>
                                        </p:attrNameLst>
                                      </p:cBhvr>
                                      <p:to>
                                        <p:strVal val="visible"/>
                                      </p:to>
                                    </p:set>
                                    <p:animEffect transition="in" filter="wipe(right)">
                                      <p:cBhvr>
                                        <p:cTn id="145" dur="500"/>
                                        <p:tgtEl>
                                          <p:spTgt spid="15"/>
                                        </p:tgtEl>
                                      </p:cBhvr>
                                    </p:animEffect>
                                  </p:childTnLst>
                                </p:cTn>
                              </p:par>
                            </p:childTnLst>
                          </p:cTn>
                        </p:par>
                        <p:par>
                          <p:cTn id="146" fill="hold">
                            <p:stCondLst>
                              <p:cond delay="3500"/>
                            </p:stCondLst>
                            <p:childTnLst>
                              <p:par>
                                <p:cTn id="147" presetID="22" presetClass="entr" presetSubtype="2" fill="hold" grpId="0" nodeType="afterEffect">
                                  <p:stCondLst>
                                    <p:cond delay="0"/>
                                  </p:stCondLst>
                                  <p:childTnLst>
                                    <p:set>
                                      <p:cBhvr>
                                        <p:cTn id="148" dur="1" fill="hold">
                                          <p:stCondLst>
                                            <p:cond delay="0"/>
                                          </p:stCondLst>
                                        </p:cTn>
                                        <p:tgtEl>
                                          <p:spTgt spid="25"/>
                                        </p:tgtEl>
                                        <p:attrNameLst>
                                          <p:attrName>style.visibility</p:attrName>
                                        </p:attrNameLst>
                                      </p:cBhvr>
                                      <p:to>
                                        <p:strVal val="visible"/>
                                      </p:to>
                                    </p:set>
                                    <p:animEffect transition="in" filter="wipe(right)">
                                      <p:cBhvr>
                                        <p:cTn id="149" dur="500"/>
                                        <p:tgtEl>
                                          <p:spTgt spid="25"/>
                                        </p:tgtEl>
                                      </p:cBhvr>
                                    </p:animEffect>
                                  </p:childTnLst>
                                </p:cTn>
                              </p:par>
                              <p:par>
                                <p:cTn id="150" presetID="22" presetClass="entr" presetSubtype="2" fill="hold" grpId="0" nodeType="withEffect">
                                  <p:stCondLst>
                                    <p:cond delay="0"/>
                                  </p:stCondLst>
                                  <p:childTnLst>
                                    <p:set>
                                      <p:cBhvr>
                                        <p:cTn id="151" dur="1" fill="hold">
                                          <p:stCondLst>
                                            <p:cond delay="0"/>
                                          </p:stCondLst>
                                        </p:cTn>
                                        <p:tgtEl>
                                          <p:spTgt spid="26"/>
                                        </p:tgtEl>
                                        <p:attrNameLst>
                                          <p:attrName>style.visibility</p:attrName>
                                        </p:attrNameLst>
                                      </p:cBhvr>
                                      <p:to>
                                        <p:strVal val="visible"/>
                                      </p:to>
                                    </p:set>
                                    <p:animEffect transition="in" filter="wipe(right)">
                                      <p:cBhvr>
                                        <p:cTn id="152" dur="500"/>
                                        <p:tgtEl>
                                          <p:spTgt spid="26"/>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5"/>
                                        </p:tgtEl>
                                        <p:attrNameLst>
                                          <p:attrName>style.visibility</p:attrName>
                                        </p:attrNameLst>
                                      </p:cBhvr>
                                      <p:to>
                                        <p:strVal val="visible"/>
                                      </p:to>
                                    </p:set>
                                    <p:animEffect transition="in" filter="wipe(left)">
                                      <p:cBhvr>
                                        <p:cTn id="156" dur="500"/>
                                        <p:tgtEl>
                                          <p:spTgt spid="5"/>
                                        </p:tgtEl>
                                      </p:cBhvr>
                                    </p:animEffect>
                                  </p:childTnLst>
                                </p:cTn>
                              </p:par>
                            </p:childTnLst>
                          </p:cTn>
                        </p:par>
                        <p:par>
                          <p:cTn id="157" fill="hold">
                            <p:stCondLst>
                              <p:cond delay="4500"/>
                            </p:stCondLst>
                            <p:childTnLst>
                              <p:par>
                                <p:cTn id="158" presetID="22" presetClass="entr" presetSubtype="8" fill="hold" grpId="0" nodeType="afterEffect">
                                  <p:stCondLst>
                                    <p:cond delay="0"/>
                                  </p:stCondLst>
                                  <p:childTnLst>
                                    <p:set>
                                      <p:cBhvr>
                                        <p:cTn id="159" dur="1" fill="hold">
                                          <p:stCondLst>
                                            <p:cond delay="0"/>
                                          </p:stCondLst>
                                        </p:cTn>
                                        <p:tgtEl>
                                          <p:spTgt spid="27"/>
                                        </p:tgtEl>
                                        <p:attrNameLst>
                                          <p:attrName>style.visibility</p:attrName>
                                        </p:attrNameLst>
                                      </p:cBhvr>
                                      <p:to>
                                        <p:strVal val="visible"/>
                                      </p:to>
                                    </p:set>
                                    <p:animEffect transition="in" filter="wipe(left)">
                                      <p:cBhvr>
                                        <p:cTn id="160" dur="500"/>
                                        <p:tgtEl>
                                          <p:spTgt spid="27"/>
                                        </p:tgtEl>
                                      </p:cBhvr>
                                    </p:animEffect>
                                  </p:childTnLst>
                                </p:cTn>
                              </p:par>
                              <p:par>
                                <p:cTn id="161" presetID="22" presetClass="entr" presetSubtype="8" fill="hold" grpId="0" nodeType="withEffect">
                                  <p:stCondLst>
                                    <p:cond delay="0"/>
                                  </p:stCondLst>
                                  <p:childTnLst>
                                    <p:set>
                                      <p:cBhvr>
                                        <p:cTn id="162" dur="1" fill="hold">
                                          <p:stCondLst>
                                            <p:cond delay="0"/>
                                          </p:stCondLst>
                                        </p:cTn>
                                        <p:tgtEl>
                                          <p:spTgt spid="28"/>
                                        </p:tgtEl>
                                        <p:attrNameLst>
                                          <p:attrName>style.visibility</p:attrName>
                                        </p:attrNameLst>
                                      </p:cBhvr>
                                      <p:to>
                                        <p:strVal val="visible"/>
                                      </p:to>
                                    </p:set>
                                    <p:animEffect transition="in" filter="wipe(left)">
                                      <p:cBhvr>
                                        <p:cTn id="163" dur="500"/>
                                        <p:tgtEl>
                                          <p:spTgt spid="28"/>
                                        </p:tgtEl>
                                      </p:cBhvr>
                                    </p:animEffect>
                                  </p:childTnLst>
                                </p:cTn>
                              </p:par>
                            </p:childTnLst>
                          </p:cTn>
                        </p:par>
                        <p:par>
                          <p:cTn id="164" fill="hold">
                            <p:stCondLst>
                              <p:cond delay="5000"/>
                            </p:stCondLst>
                            <p:childTnLst>
                              <p:par>
                                <p:cTn id="165" presetID="22" presetClass="entr" presetSubtype="8" fill="hold" nodeType="afterEffect">
                                  <p:stCondLst>
                                    <p:cond delay="0"/>
                                  </p:stCondLst>
                                  <p:childTnLst>
                                    <p:set>
                                      <p:cBhvr>
                                        <p:cTn id="166" dur="1" fill="hold">
                                          <p:stCondLst>
                                            <p:cond delay="0"/>
                                          </p:stCondLst>
                                        </p:cTn>
                                        <p:tgtEl>
                                          <p:spTgt spid="9"/>
                                        </p:tgtEl>
                                        <p:attrNameLst>
                                          <p:attrName>style.visibility</p:attrName>
                                        </p:attrNameLst>
                                      </p:cBhvr>
                                      <p:to>
                                        <p:strVal val="visible"/>
                                      </p:to>
                                    </p:set>
                                    <p:animEffect transition="in" filter="wipe(left)">
                                      <p:cBhvr>
                                        <p:cTn id="167" dur="500"/>
                                        <p:tgtEl>
                                          <p:spTgt spid="9"/>
                                        </p:tgtEl>
                                      </p:cBhvr>
                                    </p:animEffect>
                                  </p:childTnLst>
                                </p:cTn>
                              </p:par>
                              <p:par>
                                <p:cTn id="168" presetID="22" presetClass="entr" presetSubtype="8" fill="hold" grpId="0" nodeType="withEffect">
                                  <p:stCondLst>
                                    <p:cond delay="500"/>
                                  </p:stCondLst>
                                  <p:childTnLst>
                                    <p:set>
                                      <p:cBhvr>
                                        <p:cTn id="169" dur="1" fill="hold">
                                          <p:stCondLst>
                                            <p:cond delay="0"/>
                                          </p:stCondLst>
                                        </p:cTn>
                                        <p:tgtEl>
                                          <p:spTgt spid="29"/>
                                        </p:tgtEl>
                                        <p:attrNameLst>
                                          <p:attrName>style.visibility</p:attrName>
                                        </p:attrNameLst>
                                      </p:cBhvr>
                                      <p:to>
                                        <p:strVal val="visible"/>
                                      </p:to>
                                    </p:set>
                                    <p:animEffect transition="in" filter="wipe(left)">
                                      <p:cBhvr>
                                        <p:cTn id="170" dur="500"/>
                                        <p:tgtEl>
                                          <p:spTgt spid="29"/>
                                        </p:tgtEl>
                                      </p:cBhvr>
                                    </p:animEffect>
                                  </p:childTnLst>
                                </p:cTn>
                              </p:par>
                              <p:par>
                                <p:cTn id="171" presetID="22" presetClass="entr" presetSubtype="8" fill="hold" grpId="0" nodeType="withEffect">
                                  <p:stCondLst>
                                    <p:cond delay="500"/>
                                  </p:stCondLst>
                                  <p:childTnLst>
                                    <p:set>
                                      <p:cBhvr>
                                        <p:cTn id="172" dur="1" fill="hold">
                                          <p:stCondLst>
                                            <p:cond delay="0"/>
                                          </p:stCondLst>
                                        </p:cTn>
                                        <p:tgtEl>
                                          <p:spTgt spid="30"/>
                                        </p:tgtEl>
                                        <p:attrNameLst>
                                          <p:attrName>style.visibility</p:attrName>
                                        </p:attrNameLst>
                                      </p:cBhvr>
                                      <p:to>
                                        <p:strVal val="visible"/>
                                      </p:to>
                                    </p:set>
                                    <p:animEffect transition="in" filter="wipe(left)">
                                      <p:cBhvr>
                                        <p:cTn id="173" dur="500"/>
                                        <p:tgtEl>
                                          <p:spTgt spid="30"/>
                                        </p:tgtEl>
                                      </p:cBhvr>
                                    </p:animEffect>
                                  </p:childTnLst>
                                </p:cTn>
                              </p:par>
                            </p:childTnLst>
                          </p:cTn>
                        </p:par>
                        <p:par>
                          <p:cTn id="174" fill="hold">
                            <p:stCondLst>
                              <p:cond delay="5500"/>
                            </p:stCondLst>
                            <p:childTnLst>
                              <p:par>
                                <p:cTn id="175" presetID="22" presetClass="entr" presetSubtype="8" fill="hold" nodeType="afterEffect">
                                  <p:stCondLst>
                                    <p:cond delay="0"/>
                                  </p:stCondLst>
                                  <p:childTnLst>
                                    <p:set>
                                      <p:cBhvr>
                                        <p:cTn id="176" dur="1" fill="hold">
                                          <p:stCondLst>
                                            <p:cond delay="0"/>
                                          </p:stCondLst>
                                        </p:cTn>
                                        <p:tgtEl>
                                          <p:spTgt spid="6"/>
                                        </p:tgtEl>
                                        <p:attrNameLst>
                                          <p:attrName>style.visibility</p:attrName>
                                        </p:attrNameLst>
                                      </p:cBhvr>
                                      <p:to>
                                        <p:strVal val="visible"/>
                                      </p:to>
                                    </p:set>
                                    <p:animEffect transition="in" filter="wipe(left)">
                                      <p:cBhvr>
                                        <p:cTn id="177" dur="500"/>
                                        <p:tgtEl>
                                          <p:spTgt spid="6"/>
                                        </p:tgtEl>
                                      </p:cBhvr>
                                    </p:animEffect>
                                  </p:childTnLst>
                                </p:cTn>
                              </p:par>
                            </p:childTnLst>
                          </p:cTn>
                        </p:par>
                        <p:par>
                          <p:cTn id="178" fill="hold">
                            <p:stCondLst>
                              <p:cond delay="6000"/>
                            </p:stCondLst>
                            <p:childTnLst>
                              <p:par>
                                <p:cTn id="179" presetID="22" presetClass="entr" presetSubtype="8" fill="hold" grpId="0" nodeType="afterEffect">
                                  <p:stCondLst>
                                    <p:cond delay="0"/>
                                  </p:stCondLst>
                                  <p:childTnLst>
                                    <p:set>
                                      <p:cBhvr>
                                        <p:cTn id="180" dur="1" fill="hold">
                                          <p:stCondLst>
                                            <p:cond delay="0"/>
                                          </p:stCondLst>
                                        </p:cTn>
                                        <p:tgtEl>
                                          <p:spTgt spid="31"/>
                                        </p:tgtEl>
                                        <p:attrNameLst>
                                          <p:attrName>style.visibility</p:attrName>
                                        </p:attrNameLst>
                                      </p:cBhvr>
                                      <p:to>
                                        <p:strVal val="visible"/>
                                      </p:to>
                                    </p:set>
                                    <p:animEffect transition="in" filter="wipe(left)">
                                      <p:cBhvr>
                                        <p:cTn id="181" dur="500"/>
                                        <p:tgtEl>
                                          <p:spTgt spid="31"/>
                                        </p:tgtEl>
                                      </p:cBhvr>
                                    </p:animEffect>
                                  </p:childTnLst>
                                </p:cTn>
                              </p:par>
                              <p:par>
                                <p:cTn id="182" presetID="22" presetClass="entr" presetSubtype="8" fill="hold" grpId="0" nodeType="withEffect">
                                  <p:stCondLst>
                                    <p:cond delay="0"/>
                                  </p:stCondLst>
                                  <p:childTnLst>
                                    <p:set>
                                      <p:cBhvr>
                                        <p:cTn id="183" dur="1" fill="hold">
                                          <p:stCondLst>
                                            <p:cond delay="0"/>
                                          </p:stCondLst>
                                        </p:cTn>
                                        <p:tgtEl>
                                          <p:spTgt spid="32"/>
                                        </p:tgtEl>
                                        <p:attrNameLst>
                                          <p:attrName>style.visibility</p:attrName>
                                        </p:attrNameLst>
                                      </p:cBhvr>
                                      <p:to>
                                        <p:strVal val="visible"/>
                                      </p:to>
                                    </p:set>
                                    <p:animEffect transition="in" filter="wipe(left)">
                                      <p:cBhvr>
                                        <p:cTn id="18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0" grpId="0"/>
      <p:bldP spid="31" grpId="0"/>
      <p:bldP spid="32" grpId="0"/>
      <p:bldP spid="55" grpId="0" bldLvl="0" animBg="1"/>
      <p:bldP spid="56" grpId="0" bldLvl="0" animBg="1"/>
      <p:bldP spid="57" grpId="0" bldLvl="0" animBg="1"/>
      <p:bldP spid="58" grpId="0" bldLvl="0" animBg="1"/>
      <p:bldP spid="59" grpId="0" bldLvl="0" animBg="1"/>
      <p:bldP spid="60" grpId="0" bldLvl="0" animBg="1"/>
      <p:bldP spid="61" grpId="0" bldLvl="0" animBg="1"/>
      <p:bldP spid="62" grpId="0" bldLvl="0" animBg="1"/>
      <p:bldP spid="63" grpId="0" bldLvl="0" animBg="1"/>
      <p:bldP spid="64" grpId="0" bldLvl="0" animBg="1"/>
      <p:bldP spid="65" grpId="0" bldLvl="0" animBg="1"/>
      <p:bldP spid="66" grpId="0" bldLvl="0" animBg="1"/>
      <p:bldP spid="67" grpId="0" bldLvl="0" animBg="1"/>
      <p:bldP spid="68" grpId="0" bldLvl="0" animBg="1"/>
      <p:bldP spid="70" grpId="0"/>
      <p:bldP spid="70"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0" y="581892"/>
            <a:ext cx="9144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028691" y="164056"/>
            <a:ext cx="3086619" cy="415498"/>
          </a:xfrm>
          <a:prstGeom prst="rect">
            <a:avLst/>
          </a:prstGeom>
          <a:noFill/>
        </p:spPr>
        <p:txBody>
          <a:bodyPr wrap="square" rtlCol="0">
            <a:spAutoFit/>
          </a:bodyPr>
          <a:lstStyle/>
          <a:p>
            <a:r>
              <a:rPr lang="zh-CN" altLang="en-US" sz="2100" b="1">
                <a:solidFill>
                  <a:srgbClr val="000000"/>
                </a:solidFill>
                <a:cs typeface="+mn-ea"/>
                <a:sym typeface="+mn-lt"/>
              </a:rPr>
              <a:t>点击添加您的标题内容</a:t>
            </a:r>
          </a:p>
        </p:txBody>
      </p:sp>
      <p:sp>
        <p:nvSpPr>
          <p:cNvPr id="4" name="Freeform 5"/>
          <p:cNvSpPr/>
          <p:nvPr/>
        </p:nvSpPr>
        <p:spPr bwMode="auto">
          <a:xfrm>
            <a:off x="1004601" y="1654742"/>
            <a:ext cx="1635089" cy="1457429"/>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solidFill>
            <a:srgbClr val="0070C0"/>
          </a:solidFill>
          <a:ln w="19050">
            <a:gradFill flip="none" rotWithShape="1">
              <a:gsLst>
                <a:gs pos="0">
                  <a:schemeClr val="bg1">
                    <a:lumMod val="75000"/>
                  </a:schemeClr>
                </a:gs>
                <a:gs pos="100000">
                  <a:schemeClr val="bg1"/>
                </a:gs>
              </a:gsLst>
              <a:lin ang="2700000" scaled="1"/>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5" name="Freeform 6"/>
          <p:cNvSpPr/>
          <p:nvPr/>
        </p:nvSpPr>
        <p:spPr bwMode="auto">
          <a:xfrm>
            <a:off x="1284454" y="1469273"/>
            <a:ext cx="1076957" cy="470088"/>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rgbClr val="0070C0"/>
          </a:solidFill>
          <a:ln w="31750">
            <a:gradFill flip="none" rotWithShape="1">
              <a:gsLst>
                <a:gs pos="0">
                  <a:schemeClr val="bg1"/>
                </a:gs>
                <a:gs pos="100000">
                  <a:schemeClr val="bg1">
                    <a:lumMod val="75000"/>
                  </a:schemeClr>
                </a:gs>
              </a:gsLst>
              <a:lin ang="5400000" scaled="0"/>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6" name="Freeform 5"/>
          <p:cNvSpPr/>
          <p:nvPr/>
        </p:nvSpPr>
        <p:spPr bwMode="auto">
          <a:xfrm>
            <a:off x="2837838" y="1654742"/>
            <a:ext cx="1635089" cy="1457429"/>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solidFill>
            <a:schemeClr val="accent2"/>
          </a:solidFill>
          <a:ln w="19050">
            <a:gradFill flip="none" rotWithShape="1">
              <a:gsLst>
                <a:gs pos="0">
                  <a:schemeClr val="bg1">
                    <a:lumMod val="75000"/>
                  </a:schemeClr>
                </a:gs>
                <a:gs pos="100000">
                  <a:schemeClr val="bg1"/>
                </a:gs>
              </a:gsLst>
              <a:lin ang="2700000" scaled="1"/>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7" name="Freeform 6"/>
          <p:cNvSpPr/>
          <p:nvPr/>
        </p:nvSpPr>
        <p:spPr bwMode="auto">
          <a:xfrm>
            <a:off x="3117691" y="1469273"/>
            <a:ext cx="1076957" cy="470088"/>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chemeClr val="accent2"/>
          </a:solidFill>
          <a:ln w="31750">
            <a:gradFill flip="none" rotWithShape="1">
              <a:gsLst>
                <a:gs pos="0">
                  <a:schemeClr val="bg1"/>
                </a:gs>
                <a:gs pos="100000">
                  <a:schemeClr val="bg1">
                    <a:lumMod val="75000"/>
                  </a:schemeClr>
                </a:gs>
              </a:gsLst>
              <a:lin ang="5400000" scaled="0"/>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8" name="Freeform 5"/>
          <p:cNvSpPr/>
          <p:nvPr/>
        </p:nvSpPr>
        <p:spPr bwMode="auto">
          <a:xfrm>
            <a:off x="4671075" y="1654742"/>
            <a:ext cx="1635089" cy="1457429"/>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solidFill>
            <a:schemeClr val="accent3"/>
          </a:solidFill>
          <a:ln w="19050">
            <a:gradFill flip="none" rotWithShape="1">
              <a:gsLst>
                <a:gs pos="0">
                  <a:schemeClr val="bg1">
                    <a:lumMod val="75000"/>
                  </a:schemeClr>
                </a:gs>
                <a:gs pos="100000">
                  <a:schemeClr val="bg1"/>
                </a:gs>
              </a:gsLst>
              <a:lin ang="2700000" scaled="1"/>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9" name="Freeform 6"/>
          <p:cNvSpPr/>
          <p:nvPr/>
        </p:nvSpPr>
        <p:spPr bwMode="auto">
          <a:xfrm>
            <a:off x="4950926" y="1469273"/>
            <a:ext cx="1076957" cy="470088"/>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chemeClr val="accent3"/>
          </a:solidFill>
          <a:ln w="31750">
            <a:gradFill flip="none" rotWithShape="1">
              <a:gsLst>
                <a:gs pos="0">
                  <a:schemeClr val="bg1"/>
                </a:gs>
                <a:gs pos="100000">
                  <a:schemeClr val="bg1">
                    <a:lumMod val="75000"/>
                  </a:schemeClr>
                </a:gs>
              </a:gsLst>
              <a:lin ang="5400000" scaled="0"/>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0" name="Freeform 5"/>
          <p:cNvSpPr/>
          <p:nvPr/>
        </p:nvSpPr>
        <p:spPr bwMode="auto">
          <a:xfrm>
            <a:off x="6504311" y="1654742"/>
            <a:ext cx="1635089" cy="1457429"/>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solidFill>
            <a:schemeClr val="accent4"/>
          </a:solidFill>
          <a:ln w="19050">
            <a:gradFill flip="none" rotWithShape="1">
              <a:gsLst>
                <a:gs pos="0">
                  <a:schemeClr val="bg1">
                    <a:lumMod val="75000"/>
                  </a:schemeClr>
                </a:gs>
                <a:gs pos="100000">
                  <a:schemeClr val="bg1"/>
                </a:gs>
              </a:gsLst>
              <a:lin ang="2700000" scaled="1"/>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1" name="Freeform 6"/>
          <p:cNvSpPr/>
          <p:nvPr/>
        </p:nvSpPr>
        <p:spPr bwMode="auto">
          <a:xfrm>
            <a:off x="6784164" y="1469273"/>
            <a:ext cx="1076957" cy="470088"/>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chemeClr val="accent4"/>
          </a:solidFill>
          <a:ln w="31750">
            <a:gradFill flip="none" rotWithShape="1">
              <a:gsLst>
                <a:gs pos="0">
                  <a:schemeClr val="bg1"/>
                </a:gs>
                <a:gs pos="100000">
                  <a:schemeClr val="bg1">
                    <a:lumMod val="75000"/>
                  </a:schemeClr>
                </a:gs>
              </a:gsLst>
              <a:lin ang="5400000" scaled="0"/>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2" name="矩形 11"/>
          <p:cNvSpPr/>
          <p:nvPr/>
        </p:nvSpPr>
        <p:spPr>
          <a:xfrm>
            <a:off x="994911" y="2130667"/>
            <a:ext cx="1659459" cy="553998"/>
          </a:xfrm>
          <a:prstGeom prst="rect">
            <a:avLst/>
          </a:prstGeom>
        </p:spPr>
        <p:txBody>
          <a:bodyPr wrap="square">
            <a:spAutoFit/>
          </a:bodyPr>
          <a:lstStyle/>
          <a:p>
            <a:pPr algn="ctr"/>
            <a:r>
              <a:rPr lang="zh-CN" altLang="en-US" sz="1500" b="1">
                <a:solidFill>
                  <a:schemeClr val="bg1"/>
                </a:solidFill>
                <a:cs typeface="+mn-ea"/>
                <a:sym typeface="+mn-lt"/>
              </a:rPr>
              <a:t>输入您的文字</a:t>
            </a:r>
            <a:endParaRPr lang="en-US" altLang="zh-CN" sz="1500" b="1">
              <a:solidFill>
                <a:schemeClr val="bg1"/>
              </a:solidFill>
              <a:cs typeface="+mn-ea"/>
              <a:sym typeface="+mn-lt"/>
            </a:endParaRPr>
          </a:p>
          <a:p>
            <a:pPr algn="ctr"/>
            <a:r>
              <a:rPr lang="zh-CN" altLang="en-US" sz="1500" b="1">
                <a:solidFill>
                  <a:schemeClr val="bg1"/>
                </a:solidFill>
                <a:cs typeface="+mn-ea"/>
                <a:sym typeface="+mn-lt"/>
              </a:rPr>
              <a:t>复制您的文字</a:t>
            </a:r>
          </a:p>
        </p:txBody>
      </p:sp>
      <p:sp>
        <p:nvSpPr>
          <p:cNvPr id="13" name="矩形 12"/>
          <p:cNvSpPr/>
          <p:nvPr/>
        </p:nvSpPr>
        <p:spPr>
          <a:xfrm>
            <a:off x="2833346" y="2130667"/>
            <a:ext cx="1659459" cy="553998"/>
          </a:xfrm>
          <a:prstGeom prst="rect">
            <a:avLst/>
          </a:prstGeom>
        </p:spPr>
        <p:txBody>
          <a:bodyPr wrap="square">
            <a:spAutoFit/>
          </a:bodyPr>
          <a:lstStyle/>
          <a:p>
            <a:pPr algn="ctr"/>
            <a:r>
              <a:rPr lang="zh-CN" altLang="en-US" sz="1500" b="1">
                <a:solidFill>
                  <a:schemeClr val="bg1"/>
                </a:solidFill>
                <a:cs typeface="+mn-ea"/>
                <a:sym typeface="+mn-lt"/>
              </a:rPr>
              <a:t>输入您的文字</a:t>
            </a:r>
            <a:endParaRPr lang="en-US" altLang="zh-CN" sz="1500" b="1">
              <a:solidFill>
                <a:schemeClr val="bg1"/>
              </a:solidFill>
              <a:cs typeface="+mn-ea"/>
              <a:sym typeface="+mn-lt"/>
            </a:endParaRPr>
          </a:p>
          <a:p>
            <a:pPr algn="ctr"/>
            <a:r>
              <a:rPr lang="zh-CN" altLang="en-US" sz="1500" b="1">
                <a:solidFill>
                  <a:schemeClr val="bg1"/>
                </a:solidFill>
                <a:cs typeface="+mn-ea"/>
                <a:sym typeface="+mn-lt"/>
              </a:rPr>
              <a:t>复制您的文字</a:t>
            </a:r>
          </a:p>
        </p:txBody>
      </p:sp>
      <p:sp>
        <p:nvSpPr>
          <p:cNvPr id="14" name="矩形 13"/>
          <p:cNvSpPr/>
          <p:nvPr/>
        </p:nvSpPr>
        <p:spPr>
          <a:xfrm>
            <a:off x="4661768" y="2130667"/>
            <a:ext cx="1659459" cy="553998"/>
          </a:xfrm>
          <a:prstGeom prst="rect">
            <a:avLst/>
          </a:prstGeom>
        </p:spPr>
        <p:txBody>
          <a:bodyPr wrap="square">
            <a:spAutoFit/>
          </a:bodyPr>
          <a:lstStyle/>
          <a:p>
            <a:pPr algn="ctr"/>
            <a:r>
              <a:rPr lang="zh-CN" altLang="en-US" sz="1500" b="1">
                <a:solidFill>
                  <a:schemeClr val="bg1"/>
                </a:solidFill>
                <a:cs typeface="+mn-ea"/>
                <a:sym typeface="+mn-lt"/>
              </a:rPr>
              <a:t>输入您的文字</a:t>
            </a:r>
            <a:endParaRPr lang="en-US" altLang="zh-CN" sz="1500" b="1">
              <a:solidFill>
                <a:schemeClr val="bg1"/>
              </a:solidFill>
              <a:cs typeface="+mn-ea"/>
              <a:sym typeface="+mn-lt"/>
            </a:endParaRPr>
          </a:p>
          <a:p>
            <a:pPr algn="ctr"/>
            <a:r>
              <a:rPr lang="zh-CN" altLang="en-US" sz="1500" b="1">
                <a:solidFill>
                  <a:schemeClr val="bg1"/>
                </a:solidFill>
                <a:cs typeface="+mn-ea"/>
                <a:sym typeface="+mn-lt"/>
              </a:rPr>
              <a:t>复制您的文字</a:t>
            </a:r>
          </a:p>
        </p:txBody>
      </p:sp>
      <p:sp>
        <p:nvSpPr>
          <p:cNvPr id="15" name="矩形 14"/>
          <p:cNvSpPr/>
          <p:nvPr/>
        </p:nvSpPr>
        <p:spPr>
          <a:xfrm>
            <a:off x="6489880" y="2130667"/>
            <a:ext cx="1659459" cy="553998"/>
          </a:xfrm>
          <a:prstGeom prst="rect">
            <a:avLst/>
          </a:prstGeom>
        </p:spPr>
        <p:txBody>
          <a:bodyPr wrap="square">
            <a:spAutoFit/>
          </a:bodyPr>
          <a:lstStyle/>
          <a:p>
            <a:pPr algn="ctr"/>
            <a:r>
              <a:rPr lang="zh-CN" altLang="en-US" sz="1500" b="1">
                <a:solidFill>
                  <a:schemeClr val="bg1"/>
                </a:solidFill>
                <a:cs typeface="+mn-ea"/>
                <a:sym typeface="+mn-lt"/>
              </a:rPr>
              <a:t>输入您的文字</a:t>
            </a:r>
            <a:endParaRPr lang="en-US" altLang="zh-CN" sz="1500" b="1">
              <a:solidFill>
                <a:schemeClr val="bg1"/>
              </a:solidFill>
              <a:cs typeface="+mn-ea"/>
              <a:sym typeface="+mn-lt"/>
            </a:endParaRPr>
          </a:p>
          <a:p>
            <a:pPr algn="ctr"/>
            <a:r>
              <a:rPr lang="zh-CN" altLang="en-US" sz="1500" b="1">
                <a:solidFill>
                  <a:schemeClr val="bg1"/>
                </a:solidFill>
                <a:cs typeface="+mn-ea"/>
                <a:sym typeface="+mn-lt"/>
              </a:rPr>
              <a:t>复制您的文字</a:t>
            </a:r>
          </a:p>
        </p:txBody>
      </p:sp>
      <p:grpSp>
        <p:nvGrpSpPr>
          <p:cNvPr id="16" name="组合 15"/>
          <p:cNvGrpSpPr/>
          <p:nvPr/>
        </p:nvGrpSpPr>
        <p:grpSpPr>
          <a:xfrm>
            <a:off x="1657321" y="1541060"/>
            <a:ext cx="329648" cy="311034"/>
            <a:chOff x="2209761" y="2404368"/>
            <a:chExt cx="439531" cy="414712"/>
          </a:xfrm>
        </p:grpSpPr>
        <p:sp>
          <p:nvSpPr>
            <p:cNvPr id="17" name="Freeform 349"/>
            <p:cNvSpPr/>
            <p:nvPr/>
          </p:nvSpPr>
          <p:spPr bwMode="auto">
            <a:xfrm>
              <a:off x="2224027" y="2404368"/>
              <a:ext cx="425265" cy="268332"/>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8" name="Freeform 350"/>
            <p:cNvSpPr/>
            <p:nvPr/>
          </p:nvSpPr>
          <p:spPr bwMode="auto">
            <a:xfrm>
              <a:off x="2209761" y="2617782"/>
              <a:ext cx="386960" cy="201298"/>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9" name="Freeform 351"/>
            <p:cNvSpPr>
              <a:spLocks noEditPoints="1"/>
            </p:cNvSpPr>
            <p:nvPr/>
          </p:nvSpPr>
          <p:spPr bwMode="auto">
            <a:xfrm>
              <a:off x="2290866" y="2486646"/>
              <a:ext cx="260514" cy="254065"/>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0" name="Freeform 352"/>
            <p:cNvSpPr>
              <a:spLocks noEditPoints="1"/>
            </p:cNvSpPr>
            <p:nvPr/>
          </p:nvSpPr>
          <p:spPr bwMode="auto">
            <a:xfrm>
              <a:off x="2360636" y="2554071"/>
              <a:ext cx="120583" cy="119606"/>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1" name="Oval 353"/>
            <p:cNvSpPr>
              <a:spLocks noChangeArrowheads="1"/>
            </p:cNvSpPr>
            <p:nvPr/>
          </p:nvSpPr>
          <p:spPr bwMode="auto">
            <a:xfrm>
              <a:off x="2399527" y="2592767"/>
              <a:ext cx="42800" cy="41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sp>
        <p:nvSpPr>
          <p:cNvPr id="22" name="Freeform 35"/>
          <p:cNvSpPr>
            <a:spLocks noEditPoints="1"/>
          </p:cNvSpPr>
          <p:nvPr/>
        </p:nvSpPr>
        <p:spPr bwMode="auto">
          <a:xfrm>
            <a:off x="3535930" y="1523446"/>
            <a:ext cx="238904" cy="317354"/>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nvGrpSpPr>
          <p:cNvPr id="23" name="组合 22"/>
          <p:cNvGrpSpPr/>
          <p:nvPr/>
        </p:nvGrpSpPr>
        <p:grpSpPr>
          <a:xfrm>
            <a:off x="5349194" y="1558113"/>
            <a:ext cx="278850" cy="247787"/>
            <a:chOff x="6007636" y="4287159"/>
            <a:chExt cx="438051" cy="389258"/>
          </a:xfrm>
          <a:solidFill>
            <a:schemeClr val="bg1"/>
          </a:solidFill>
        </p:grpSpPr>
        <p:sp>
          <p:nvSpPr>
            <p:cNvPr id="24" name="Freeform 824"/>
            <p:cNvSpPr>
              <a:spLocks noEditPoints="1"/>
            </p:cNvSpPr>
            <p:nvPr/>
          </p:nvSpPr>
          <p:spPr bwMode="auto">
            <a:xfrm>
              <a:off x="6007636" y="4287159"/>
              <a:ext cx="438051" cy="389258"/>
            </a:xfrm>
            <a:custGeom>
              <a:avLst/>
              <a:gdLst>
                <a:gd name="T0" fmla="*/ 166 w 171"/>
                <a:gd name="T1" fmla="*/ 0 h 152"/>
                <a:gd name="T2" fmla="*/ 6 w 171"/>
                <a:gd name="T3" fmla="*/ 0 h 152"/>
                <a:gd name="T4" fmla="*/ 0 w 171"/>
                <a:gd name="T5" fmla="*/ 5 h 152"/>
                <a:gd name="T6" fmla="*/ 0 w 171"/>
                <a:gd name="T7" fmla="*/ 146 h 152"/>
                <a:gd name="T8" fmla="*/ 6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5 w 171"/>
                <a:gd name="T25" fmla="*/ 19 h 152"/>
                <a:gd name="T26" fmla="*/ 132 w 171"/>
                <a:gd name="T27" fmla="*/ 12 h 152"/>
                <a:gd name="T28" fmla="*/ 111 w 171"/>
                <a:gd name="T29" fmla="*/ 12 h 152"/>
                <a:gd name="T30" fmla="*/ 118 w 171"/>
                <a:gd name="T31" fmla="*/ 19 h 152"/>
                <a:gd name="T32" fmla="*/ 111 w 171"/>
                <a:gd name="T33" fmla="*/ 26 h 152"/>
                <a:gd name="T34" fmla="*/ 103 w 171"/>
                <a:gd name="T35" fmla="*/ 19 h 152"/>
                <a:gd name="T36" fmla="*/ 111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2"/>
                    <a:pt x="0" y="5"/>
                  </a:cubicBezTo>
                  <a:cubicBezTo>
                    <a:pt x="0" y="146"/>
                    <a:pt x="0" y="146"/>
                    <a:pt x="0" y="146"/>
                  </a:cubicBezTo>
                  <a:cubicBezTo>
                    <a:pt x="0" y="149"/>
                    <a:pt x="3" y="152"/>
                    <a:pt x="6"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5" y="23"/>
                    <a:pt x="125" y="19"/>
                  </a:cubicBezTo>
                  <a:cubicBezTo>
                    <a:pt x="125" y="15"/>
                    <a:pt x="128" y="12"/>
                    <a:pt x="132" y="12"/>
                  </a:cubicBezTo>
                  <a:close/>
                  <a:moveTo>
                    <a:pt x="111" y="12"/>
                  </a:moveTo>
                  <a:cubicBezTo>
                    <a:pt x="115" y="12"/>
                    <a:pt x="118" y="15"/>
                    <a:pt x="118" y="19"/>
                  </a:cubicBezTo>
                  <a:cubicBezTo>
                    <a:pt x="118" y="23"/>
                    <a:pt x="115" y="26"/>
                    <a:pt x="111" y="26"/>
                  </a:cubicBezTo>
                  <a:cubicBezTo>
                    <a:pt x="107" y="26"/>
                    <a:pt x="103" y="23"/>
                    <a:pt x="103" y="19"/>
                  </a:cubicBezTo>
                  <a:cubicBezTo>
                    <a:pt x="103" y="15"/>
                    <a:pt x="107" y="12"/>
                    <a:pt x="111"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5" name="Freeform 825"/>
            <p:cNvSpPr/>
            <p:nvPr/>
          </p:nvSpPr>
          <p:spPr bwMode="auto">
            <a:xfrm>
              <a:off x="6287381" y="4404262"/>
              <a:ext cx="40119" cy="33613"/>
            </a:xfrm>
            <a:custGeom>
              <a:avLst/>
              <a:gdLst>
                <a:gd name="T0" fmla="*/ 16 w 16"/>
                <a:gd name="T1" fmla="*/ 11 h 13"/>
                <a:gd name="T2" fmla="*/ 13 w 16"/>
                <a:gd name="T3" fmla="*/ 13 h 13"/>
                <a:gd name="T4" fmla="*/ 2 w 16"/>
                <a:gd name="T5" fmla="*/ 13 h 13"/>
                <a:gd name="T6" fmla="*/ 0 w 16"/>
                <a:gd name="T7" fmla="*/ 11 h 13"/>
                <a:gd name="T8" fmla="*/ 0 w 16"/>
                <a:gd name="T9" fmla="*/ 2 h 13"/>
                <a:gd name="T10" fmla="*/ 2 w 16"/>
                <a:gd name="T11" fmla="*/ 0 h 13"/>
                <a:gd name="T12" fmla="*/ 13 w 16"/>
                <a:gd name="T13" fmla="*/ 0 h 13"/>
                <a:gd name="T14" fmla="*/ 16 w 16"/>
                <a:gd name="T15" fmla="*/ 2 h 13"/>
                <a:gd name="T16" fmla="*/ 16 w 16"/>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16" y="11"/>
                  </a:moveTo>
                  <a:cubicBezTo>
                    <a:pt x="16" y="12"/>
                    <a:pt x="15" y="13"/>
                    <a:pt x="13" y="13"/>
                  </a:cubicBezTo>
                  <a:cubicBezTo>
                    <a:pt x="2" y="13"/>
                    <a:pt x="2" y="13"/>
                    <a:pt x="2" y="13"/>
                  </a:cubicBezTo>
                  <a:cubicBezTo>
                    <a:pt x="1" y="13"/>
                    <a:pt x="0" y="12"/>
                    <a:pt x="0" y="11"/>
                  </a:cubicBezTo>
                  <a:cubicBezTo>
                    <a:pt x="0" y="2"/>
                    <a:pt x="0" y="2"/>
                    <a:pt x="0" y="2"/>
                  </a:cubicBezTo>
                  <a:cubicBezTo>
                    <a:pt x="0" y="1"/>
                    <a:pt x="1" y="0"/>
                    <a:pt x="2" y="0"/>
                  </a:cubicBezTo>
                  <a:cubicBezTo>
                    <a:pt x="13" y="0"/>
                    <a:pt x="13" y="0"/>
                    <a:pt x="13" y="0"/>
                  </a:cubicBezTo>
                  <a:cubicBezTo>
                    <a:pt x="15" y="0"/>
                    <a:pt x="16" y="1"/>
                    <a:pt x="16" y="2"/>
                  </a:cubicBezTo>
                  <a:lnTo>
                    <a:pt x="16" y="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6" name="Freeform 826"/>
            <p:cNvSpPr/>
            <p:nvPr/>
          </p:nvSpPr>
          <p:spPr bwMode="auto">
            <a:xfrm>
              <a:off x="6222324" y="4435706"/>
              <a:ext cx="46625" cy="48793"/>
            </a:xfrm>
            <a:custGeom>
              <a:avLst/>
              <a:gdLst>
                <a:gd name="T0" fmla="*/ 17 w 18"/>
                <a:gd name="T1" fmla="*/ 4 h 19"/>
                <a:gd name="T2" fmla="*/ 18 w 18"/>
                <a:gd name="T3" fmla="*/ 8 h 19"/>
                <a:gd name="T4" fmla="*/ 12 w 18"/>
                <a:gd name="T5" fmla="*/ 17 h 19"/>
                <a:gd name="T6" fmla="*/ 9 w 18"/>
                <a:gd name="T7" fmla="*/ 18 h 19"/>
                <a:gd name="T8" fmla="*/ 1 w 18"/>
                <a:gd name="T9" fmla="*/ 14 h 19"/>
                <a:gd name="T10" fmla="*/ 0 w 18"/>
                <a:gd name="T11" fmla="*/ 11 h 19"/>
                <a:gd name="T12" fmla="*/ 6 w 18"/>
                <a:gd name="T13" fmla="*/ 1 h 19"/>
                <a:gd name="T14" fmla="*/ 9 w 18"/>
                <a:gd name="T15" fmla="*/ 0 h 19"/>
                <a:gd name="T16" fmla="*/ 17 w 18"/>
                <a:gd name="T1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7" y="4"/>
                  </a:moveTo>
                  <a:cubicBezTo>
                    <a:pt x="18" y="5"/>
                    <a:pt x="18" y="7"/>
                    <a:pt x="18" y="8"/>
                  </a:cubicBezTo>
                  <a:cubicBezTo>
                    <a:pt x="12" y="17"/>
                    <a:pt x="12" y="17"/>
                    <a:pt x="12" y="17"/>
                  </a:cubicBezTo>
                  <a:cubicBezTo>
                    <a:pt x="11" y="19"/>
                    <a:pt x="10" y="19"/>
                    <a:pt x="9" y="18"/>
                  </a:cubicBezTo>
                  <a:cubicBezTo>
                    <a:pt x="1" y="14"/>
                    <a:pt x="1" y="14"/>
                    <a:pt x="1" y="14"/>
                  </a:cubicBezTo>
                  <a:cubicBezTo>
                    <a:pt x="0" y="14"/>
                    <a:pt x="0" y="12"/>
                    <a:pt x="0" y="11"/>
                  </a:cubicBezTo>
                  <a:cubicBezTo>
                    <a:pt x="6" y="1"/>
                    <a:pt x="6" y="1"/>
                    <a:pt x="6" y="1"/>
                  </a:cubicBezTo>
                  <a:cubicBezTo>
                    <a:pt x="7" y="0"/>
                    <a:pt x="8" y="0"/>
                    <a:pt x="9" y="0"/>
                  </a:cubicBezTo>
                  <a:lnTo>
                    <a:pt x="17" y="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7" name="Freeform 827"/>
            <p:cNvSpPr/>
            <p:nvPr/>
          </p:nvSpPr>
          <p:spPr bwMode="auto">
            <a:xfrm>
              <a:off x="6225577" y="4505100"/>
              <a:ext cx="45540" cy="50962"/>
            </a:xfrm>
            <a:custGeom>
              <a:avLst/>
              <a:gdLst>
                <a:gd name="T0" fmla="*/ 9 w 18"/>
                <a:gd name="T1" fmla="*/ 1 h 20"/>
                <a:gd name="T2" fmla="*/ 12 w 18"/>
                <a:gd name="T3" fmla="*/ 2 h 20"/>
                <a:gd name="T4" fmla="*/ 18 w 18"/>
                <a:gd name="T5" fmla="*/ 12 h 20"/>
                <a:gd name="T6" fmla="*/ 17 w 18"/>
                <a:gd name="T7" fmla="*/ 15 h 20"/>
                <a:gd name="T8" fmla="*/ 9 w 18"/>
                <a:gd name="T9" fmla="*/ 19 h 20"/>
                <a:gd name="T10" fmla="*/ 6 w 18"/>
                <a:gd name="T11" fmla="*/ 18 h 20"/>
                <a:gd name="T12" fmla="*/ 0 w 18"/>
                <a:gd name="T13" fmla="*/ 9 h 20"/>
                <a:gd name="T14" fmla="*/ 1 w 18"/>
                <a:gd name="T15" fmla="*/ 5 h 20"/>
                <a:gd name="T16" fmla="*/ 9 w 18"/>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9" y="1"/>
                  </a:moveTo>
                  <a:cubicBezTo>
                    <a:pt x="10" y="0"/>
                    <a:pt x="11" y="1"/>
                    <a:pt x="12" y="2"/>
                  </a:cubicBezTo>
                  <a:cubicBezTo>
                    <a:pt x="18" y="12"/>
                    <a:pt x="18" y="12"/>
                    <a:pt x="18" y="12"/>
                  </a:cubicBezTo>
                  <a:cubicBezTo>
                    <a:pt x="18" y="13"/>
                    <a:pt x="18" y="14"/>
                    <a:pt x="17" y="15"/>
                  </a:cubicBezTo>
                  <a:cubicBezTo>
                    <a:pt x="9" y="19"/>
                    <a:pt x="9" y="19"/>
                    <a:pt x="9" y="19"/>
                  </a:cubicBezTo>
                  <a:cubicBezTo>
                    <a:pt x="8" y="20"/>
                    <a:pt x="7" y="20"/>
                    <a:pt x="6" y="18"/>
                  </a:cubicBezTo>
                  <a:cubicBezTo>
                    <a:pt x="0" y="9"/>
                    <a:pt x="0" y="9"/>
                    <a:pt x="0" y="9"/>
                  </a:cubicBezTo>
                  <a:cubicBezTo>
                    <a:pt x="0" y="8"/>
                    <a:pt x="0" y="6"/>
                    <a:pt x="1" y="5"/>
                  </a:cubicBezTo>
                  <a:lnTo>
                    <a:pt x="9"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8" name="Freeform 828"/>
            <p:cNvSpPr/>
            <p:nvPr/>
          </p:nvSpPr>
          <p:spPr bwMode="auto">
            <a:xfrm>
              <a:off x="6291718" y="4548471"/>
              <a:ext cx="41203" cy="33613"/>
            </a:xfrm>
            <a:custGeom>
              <a:avLst/>
              <a:gdLst>
                <a:gd name="T0" fmla="*/ 0 w 16"/>
                <a:gd name="T1" fmla="*/ 2 h 13"/>
                <a:gd name="T2" fmla="*/ 2 w 16"/>
                <a:gd name="T3" fmla="*/ 0 h 13"/>
                <a:gd name="T4" fmla="*/ 13 w 16"/>
                <a:gd name="T5" fmla="*/ 0 h 13"/>
                <a:gd name="T6" fmla="*/ 16 w 16"/>
                <a:gd name="T7" fmla="*/ 2 h 13"/>
                <a:gd name="T8" fmla="*/ 16 w 16"/>
                <a:gd name="T9" fmla="*/ 10 h 13"/>
                <a:gd name="T10" fmla="*/ 13 w 16"/>
                <a:gd name="T11" fmla="*/ 13 h 13"/>
                <a:gd name="T12" fmla="*/ 2 w 16"/>
                <a:gd name="T13" fmla="*/ 13 h 13"/>
                <a:gd name="T14" fmla="*/ 0 w 16"/>
                <a:gd name="T15" fmla="*/ 10 h 13"/>
                <a:gd name="T16" fmla="*/ 0 w 16"/>
                <a:gd name="T1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0" y="2"/>
                  </a:moveTo>
                  <a:cubicBezTo>
                    <a:pt x="0" y="1"/>
                    <a:pt x="1" y="0"/>
                    <a:pt x="2" y="0"/>
                  </a:cubicBezTo>
                  <a:cubicBezTo>
                    <a:pt x="13" y="0"/>
                    <a:pt x="13" y="0"/>
                    <a:pt x="13" y="0"/>
                  </a:cubicBezTo>
                  <a:cubicBezTo>
                    <a:pt x="15" y="0"/>
                    <a:pt x="16" y="1"/>
                    <a:pt x="16" y="2"/>
                  </a:cubicBezTo>
                  <a:cubicBezTo>
                    <a:pt x="16" y="10"/>
                    <a:pt x="16" y="10"/>
                    <a:pt x="16" y="10"/>
                  </a:cubicBezTo>
                  <a:cubicBezTo>
                    <a:pt x="16" y="12"/>
                    <a:pt x="15" y="13"/>
                    <a:pt x="13" y="13"/>
                  </a:cubicBezTo>
                  <a:cubicBezTo>
                    <a:pt x="2" y="13"/>
                    <a:pt x="2" y="13"/>
                    <a:pt x="2" y="13"/>
                  </a:cubicBezTo>
                  <a:cubicBezTo>
                    <a:pt x="1" y="13"/>
                    <a:pt x="0" y="12"/>
                    <a:pt x="0" y="10"/>
                  </a:cubicBezTo>
                  <a:lnTo>
                    <a:pt x="0" y="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9" name="Freeform 829"/>
            <p:cNvSpPr/>
            <p:nvPr/>
          </p:nvSpPr>
          <p:spPr bwMode="auto">
            <a:xfrm>
              <a:off x="6348101" y="4501847"/>
              <a:ext cx="48793" cy="48793"/>
            </a:xfrm>
            <a:custGeom>
              <a:avLst/>
              <a:gdLst>
                <a:gd name="T0" fmla="*/ 2 w 19"/>
                <a:gd name="T1" fmla="*/ 14 h 19"/>
                <a:gd name="T2" fmla="*/ 1 w 19"/>
                <a:gd name="T3" fmla="*/ 11 h 19"/>
                <a:gd name="T4" fmla="*/ 6 w 19"/>
                <a:gd name="T5" fmla="*/ 1 h 19"/>
                <a:gd name="T6" fmla="*/ 10 w 19"/>
                <a:gd name="T7" fmla="*/ 0 h 19"/>
                <a:gd name="T8" fmla="*/ 17 w 19"/>
                <a:gd name="T9" fmla="*/ 5 h 19"/>
                <a:gd name="T10" fmla="*/ 18 w 19"/>
                <a:gd name="T11" fmla="*/ 8 h 19"/>
                <a:gd name="T12" fmla="*/ 12 w 19"/>
                <a:gd name="T13" fmla="*/ 18 h 19"/>
                <a:gd name="T14" fmla="*/ 9 w 19"/>
                <a:gd name="T15" fmla="*/ 19 h 19"/>
                <a:gd name="T16" fmla="*/ 2 w 19"/>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2" y="14"/>
                  </a:moveTo>
                  <a:cubicBezTo>
                    <a:pt x="1" y="14"/>
                    <a:pt x="0" y="12"/>
                    <a:pt x="1" y="11"/>
                  </a:cubicBezTo>
                  <a:cubicBezTo>
                    <a:pt x="6" y="1"/>
                    <a:pt x="6" y="1"/>
                    <a:pt x="6" y="1"/>
                  </a:cubicBezTo>
                  <a:cubicBezTo>
                    <a:pt x="7" y="0"/>
                    <a:pt x="9" y="0"/>
                    <a:pt x="10" y="0"/>
                  </a:cubicBezTo>
                  <a:cubicBezTo>
                    <a:pt x="17" y="5"/>
                    <a:pt x="17" y="5"/>
                    <a:pt x="17" y="5"/>
                  </a:cubicBezTo>
                  <a:cubicBezTo>
                    <a:pt x="18" y="5"/>
                    <a:pt x="19" y="7"/>
                    <a:pt x="18" y="8"/>
                  </a:cubicBezTo>
                  <a:cubicBezTo>
                    <a:pt x="12" y="18"/>
                    <a:pt x="12" y="18"/>
                    <a:pt x="12" y="18"/>
                  </a:cubicBezTo>
                  <a:cubicBezTo>
                    <a:pt x="12" y="19"/>
                    <a:pt x="10" y="19"/>
                    <a:pt x="9" y="19"/>
                  </a:cubicBezTo>
                  <a:lnTo>
                    <a:pt x="2" y="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30" name="Freeform 830"/>
            <p:cNvSpPr/>
            <p:nvPr/>
          </p:nvSpPr>
          <p:spPr bwMode="auto">
            <a:xfrm>
              <a:off x="6345932" y="4430285"/>
              <a:ext cx="48793" cy="48793"/>
            </a:xfrm>
            <a:custGeom>
              <a:avLst/>
              <a:gdLst>
                <a:gd name="T0" fmla="*/ 10 w 19"/>
                <a:gd name="T1" fmla="*/ 19 h 19"/>
                <a:gd name="T2" fmla="*/ 6 w 19"/>
                <a:gd name="T3" fmla="*/ 18 h 19"/>
                <a:gd name="T4" fmla="*/ 1 w 19"/>
                <a:gd name="T5" fmla="*/ 8 h 19"/>
                <a:gd name="T6" fmla="*/ 2 w 19"/>
                <a:gd name="T7" fmla="*/ 5 h 19"/>
                <a:gd name="T8" fmla="*/ 9 w 19"/>
                <a:gd name="T9" fmla="*/ 1 h 19"/>
                <a:gd name="T10" fmla="*/ 12 w 19"/>
                <a:gd name="T11" fmla="*/ 2 h 19"/>
                <a:gd name="T12" fmla="*/ 18 w 19"/>
                <a:gd name="T13" fmla="*/ 11 h 19"/>
                <a:gd name="T14" fmla="*/ 17 w 19"/>
                <a:gd name="T15" fmla="*/ 14 h 19"/>
                <a:gd name="T16" fmla="*/ 10 w 1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10" y="19"/>
                  </a:moveTo>
                  <a:cubicBezTo>
                    <a:pt x="9" y="19"/>
                    <a:pt x="7" y="19"/>
                    <a:pt x="6" y="18"/>
                  </a:cubicBezTo>
                  <a:cubicBezTo>
                    <a:pt x="1" y="8"/>
                    <a:pt x="1" y="8"/>
                    <a:pt x="1" y="8"/>
                  </a:cubicBezTo>
                  <a:cubicBezTo>
                    <a:pt x="0" y="7"/>
                    <a:pt x="0" y="5"/>
                    <a:pt x="2" y="5"/>
                  </a:cubicBezTo>
                  <a:cubicBezTo>
                    <a:pt x="9" y="1"/>
                    <a:pt x="9" y="1"/>
                    <a:pt x="9" y="1"/>
                  </a:cubicBezTo>
                  <a:cubicBezTo>
                    <a:pt x="10" y="0"/>
                    <a:pt x="12" y="0"/>
                    <a:pt x="12" y="2"/>
                  </a:cubicBezTo>
                  <a:cubicBezTo>
                    <a:pt x="18" y="11"/>
                    <a:pt x="18" y="11"/>
                    <a:pt x="18" y="11"/>
                  </a:cubicBezTo>
                  <a:cubicBezTo>
                    <a:pt x="19" y="12"/>
                    <a:pt x="18" y="14"/>
                    <a:pt x="17" y="14"/>
                  </a:cubicBezTo>
                  <a:lnTo>
                    <a:pt x="10" y="1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31" name="Freeform 831"/>
            <p:cNvSpPr>
              <a:spLocks noEditPoints="1"/>
            </p:cNvSpPr>
            <p:nvPr/>
          </p:nvSpPr>
          <p:spPr bwMode="auto">
            <a:xfrm>
              <a:off x="6246178" y="4428116"/>
              <a:ext cx="127945" cy="127945"/>
            </a:xfrm>
            <a:custGeom>
              <a:avLst/>
              <a:gdLst>
                <a:gd name="T0" fmla="*/ 25 w 50"/>
                <a:gd name="T1" fmla="*/ 0 h 50"/>
                <a:gd name="T2" fmla="*/ 0 w 50"/>
                <a:gd name="T3" fmla="*/ 25 h 50"/>
                <a:gd name="T4" fmla="*/ 25 w 50"/>
                <a:gd name="T5" fmla="*/ 50 h 50"/>
                <a:gd name="T6" fmla="*/ 50 w 50"/>
                <a:gd name="T7" fmla="*/ 25 h 50"/>
                <a:gd name="T8" fmla="*/ 25 w 50"/>
                <a:gd name="T9" fmla="*/ 0 h 50"/>
                <a:gd name="T10" fmla="*/ 25 w 50"/>
                <a:gd name="T11" fmla="*/ 37 h 50"/>
                <a:gd name="T12" fmla="*/ 13 w 50"/>
                <a:gd name="T13" fmla="*/ 25 h 50"/>
                <a:gd name="T14" fmla="*/ 25 w 50"/>
                <a:gd name="T15" fmla="*/ 13 h 50"/>
                <a:gd name="T16" fmla="*/ 37 w 50"/>
                <a:gd name="T17" fmla="*/ 25 h 50"/>
                <a:gd name="T18" fmla="*/ 25 w 50"/>
                <a:gd name="T19"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0"/>
                  </a:moveTo>
                  <a:cubicBezTo>
                    <a:pt x="11" y="0"/>
                    <a:pt x="0" y="12"/>
                    <a:pt x="0" y="25"/>
                  </a:cubicBezTo>
                  <a:cubicBezTo>
                    <a:pt x="0" y="39"/>
                    <a:pt x="11" y="50"/>
                    <a:pt x="25" y="50"/>
                  </a:cubicBezTo>
                  <a:cubicBezTo>
                    <a:pt x="39" y="50"/>
                    <a:pt x="50" y="39"/>
                    <a:pt x="50" y="25"/>
                  </a:cubicBezTo>
                  <a:cubicBezTo>
                    <a:pt x="50" y="12"/>
                    <a:pt x="39" y="0"/>
                    <a:pt x="25" y="0"/>
                  </a:cubicBezTo>
                  <a:close/>
                  <a:moveTo>
                    <a:pt x="25" y="37"/>
                  </a:moveTo>
                  <a:cubicBezTo>
                    <a:pt x="18" y="37"/>
                    <a:pt x="13" y="32"/>
                    <a:pt x="13" y="25"/>
                  </a:cubicBezTo>
                  <a:cubicBezTo>
                    <a:pt x="13" y="19"/>
                    <a:pt x="18" y="13"/>
                    <a:pt x="25" y="13"/>
                  </a:cubicBezTo>
                  <a:cubicBezTo>
                    <a:pt x="31" y="13"/>
                    <a:pt x="37" y="19"/>
                    <a:pt x="37" y="25"/>
                  </a:cubicBezTo>
                  <a:cubicBezTo>
                    <a:pt x="37" y="32"/>
                    <a:pt x="31" y="37"/>
                    <a:pt x="25" y="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32" name="Freeform 832"/>
            <p:cNvSpPr/>
            <p:nvPr/>
          </p:nvSpPr>
          <p:spPr bwMode="auto">
            <a:xfrm>
              <a:off x="6058597" y="4412936"/>
              <a:ext cx="161559" cy="201677"/>
            </a:xfrm>
            <a:custGeom>
              <a:avLst/>
              <a:gdLst>
                <a:gd name="T0" fmla="*/ 27 w 63"/>
                <a:gd name="T1" fmla="*/ 78 h 79"/>
                <a:gd name="T2" fmla="*/ 28 w 63"/>
                <a:gd name="T3" fmla="*/ 78 h 79"/>
                <a:gd name="T4" fmla="*/ 29 w 63"/>
                <a:gd name="T5" fmla="*/ 78 h 79"/>
                <a:gd name="T6" fmla="*/ 30 w 63"/>
                <a:gd name="T7" fmla="*/ 78 h 79"/>
                <a:gd name="T8" fmla="*/ 30 w 63"/>
                <a:gd name="T9" fmla="*/ 79 h 79"/>
                <a:gd name="T10" fmla="*/ 31 w 63"/>
                <a:gd name="T11" fmla="*/ 79 h 79"/>
                <a:gd name="T12" fmla="*/ 31 w 63"/>
                <a:gd name="T13" fmla="*/ 79 h 79"/>
                <a:gd name="T14" fmla="*/ 31 w 63"/>
                <a:gd name="T15" fmla="*/ 79 h 79"/>
                <a:gd name="T16" fmla="*/ 33 w 63"/>
                <a:gd name="T17" fmla="*/ 79 h 79"/>
                <a:gd name="T18" fmla="*/ 33 w 63"/>
                <a:gd name="T19" fmla="*/ 78 h 79"/>
                <a:gd name="T20" fmla="*/ 34 w 63"/>
                <a:gd name="T21" fmla="*/ 78 h 79"/>
                <a:gd name="T22" fmla="*/ 35 w 63"/>
                <a:gd name="T23" fmla="*/ 78 h 79"/>
                <a:gd name="T24" fmla="*/ 35 w 63"/>
                <a:gd name="T25" fmla="*/ 78 h 79"/>
                <a:gd name="T26" fmla="*/ 36 w 63"/>
                <a:gd name="T27" fmla="*/ 77 h 79"/>
                <a:gd name="T28" fmla="*/ 36 w 63"/>
                <a:gd name="T29" fmla="*/ 77 h 79"/>
                <a:gd name="T30" fmla="*/ 59 w 63"/>
                <a:gd name="T31" fmla="*/ 60 h 79"/>
                <a:gd name="T32" fmla="*/ 61 w 63"/>
                <a:gd name="T33" fmla="*/ 50 h 79"/>
                <a:gd name="T34" fmla="*/ 50 w 63"/>
                <a:gd name="T35" fmla="*/ 48 h 79"/>
                <a:gd name="T36" fmla="*/ 39 w 63"/>
                <a:gd name="T37" fmla="*/ 56 h 79"/>
                <a:gd name="T38" fmla="*/ 39 w 63"/>
                <a:gd name="T39" fmla="*/ 7 h 79"/>
                <a:gd name="T40" fmla="*/ 31 w 63"/>
                <a:gd name="T41" fmla="*/ 0 h 79"/>
                <a:gd name="T42" fmla="*/ 24 w 63"/>
                <a:gd name="T43" fmla="*/ 7 h 79"/>
                <a:gd name="T44" fmla="*/ 24 w 63"/>
                <a:gd name="T45" fmla="*/ 56 h 79"/>
                <a:gd name="T46" fmla="*/ 13 w 63"/>
                <a:gd name="T47" fmla="*/ 48 h 79"/>
                <a:gd name="T48" fmla="*/ 2 w 63"/>
                <a:gd name="T49" fmla="*/ 50 h 79"/>
                <a:gd name="T50" fmla="*/ 0 w 63"/>
                <a:gd name="T51" fmla="*/ 54 h 79"/>
                <a:gd name="T52" fmla="*/ 4 w 63"/>
                <a:gd name="T53" fmla="*/ 60 h 79"/>
                <a:gd name="T54" fmla="*/ 27 w 63"/>
                <a:gd name="T55" fmla="*/ 77 h 79"/>
                <a:gd name="T56" fmla="*/ 27 w 63"/>
                <a:gd name="T57" fmla="*/ 77 h 79"/>
                <a:gd name="T58" fmla="*/ 27 w 63"/>
                <a:gd name="T59"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 h="79">
                  <a:moveTo>
                    <a:pt x="27" y="78"/>
                  </a:moveTo>
                  <a:cubicBezTo>
                    <a:pt x="28" y="78"/>
                    <a:pt x="28" y="78"/>
                    <a:pt x="28" y="78"/>
                  </a:cubicBezTo>
                  <a:cubicBezTo>
                    <a:pt x="28" y="78"/>
                    <a:pt x="29" y="78"/>
                    <a:pt x="29" y="78"/>
                  </a:cubicBezTo>
                  <a:cubicBezTo>
                    <a:pt x="29" y="78"/>
                    <a:pt x="29" y="78"/>
                    <a:pt x="30" y="78"/>
                  </a:cubicBezTo>
                  <a:cubicBezTo>
                    <a:pt x="30" y="79"/>
                    <a:pt x="30" y="79"/>
                    <a:pt x="30" y="79"/>
                  </a:cubicBezTo>
                  <a:cubicBezTo>
                    <a:pt x="30" y="79"/>
                    <a:pt x="31" y="79"/>
                    <a:pt x="31" y="79"/>
                  </a:cubicBezTo>
                  <a:cubicBezTo>
                    <a:pt x="31" y="79"/>
                    <a:pt x="31" y="79"/>
                    <a:pt x="31" y="79"/>
                  </a:cubicBezTo>
                  <a:cubicBezTo>
                    <a:pt x="31" y="79"/>
                    <a:pt x="31" y="79"/>
                    <a:pt x="31" y="79"/>
                  </a:cubicBezTo>
                  <a:cubicBezTo>
                    <a:pt x="32" y="79"/>
                    <a:pt x="32" y="79"/>
                    <a:pt x="33" y="79"/>
                  </a:cubicBezTo>
                  <a:cubicBezTo>
                    <a:pt x="33" y="79"/>
                    <a:pt x="33" y="79"/>
                    <a:pt x="33" y="78"/>
                  </a:cubicBezTo>
                  <a:cubicBezTo>
                    <a:pt x="34" y="78"/>
                    <a:pt x="34" y="78"/>
                    <a:pt x="34" y="78"/>
                  </a:cubicBezTo>
                  <a:cubicBezTo>
                    <a:pt x="34" y="78"/>
                    <a:pt x="34" y="78"/>
                    <a:pt x="35" y="78"/>
                  </a:cubicBezTo>
                  <a:cubicBezTo>
                    <a:pt x="35" y="78"/>
                    <a:pt x="35" y="78"/>
                    <a:pt x="35" y="78"/>
                  </a:cubicBezTo>
                  <a:cubicBezTo>
                    <a:pt x="36" y="78"/>
                    <a:pt x="36" y="77"/>
                    <a:pt x="36" y="77"/>
                  </a:cubicBezTo>
                  <a:cubicBezTo>
                    <a:pt x="36" y="77"/>
                    <a:pt x="36" y="77"/>
                    <a:pt x="36" y="77"/>
                  </a:cubicBezTo>
                  <a:cubicBezTo>
                    <a:pt x="59" y="60"/>
                    <a:pt x="59" y="60"/>
                    <a:pt x="59" y="60"/>
                  </a:cubicBezTo>
                  <a:cubicBezTo>
                    <a:pt x="63" y="58"/>
                    <a:pt x="63" y="53"/>
                    <a:pt x="61" y="50"/>
                  </a:cubicBezTo>
                  <a:cubicBezTo>
                    <a:pt x="59" y="46"/>
                    <a:pt x="54" y="45"/>
                    <a:pt x="50" y="48"/>
                  </a:cubicBezTo>
                  <a:cubicBezTo>
                    <a:pt x="39" y="56"/>
                    <a:pt x="39" y="56"/>
                    <a:pt x="39" y="56"/>
                  </a:cubicBezTo>
                  <a:cubicBezTo>
                    <a:pt x="39" y="7"/>
                    <a:pt x="39" y="7"/>
                    <a:pt x="39" y="7"/>
                  </a:cubicBezTo>
                  <a:cubicBezTo>
                    <a:pt x="39" y="3"/>
                    <a:pt x="36" y="0"/>
                    <a:pt x="31" y="0"/>
                  </a:cubicBezTo>
                  <a:cubicBezTo>
                    <a:pt x="27" y="0"/>
                    <a:pt x="24" y="3"/>
                    <a:pt x="24" y="7"/>
                  </a:cubicBezTo>
                  <a:cubicBezTo>
                    <a:pt x="24" y="56"/>
                    <a:pt x="24" y="56"/>
                    <a:pt x="24" y="56"/>
                  </a:cubicBezTo>
                  <a:cubicBezTo>
                    <a:pt x="13" y="48"/>
                    <a:pt x="13" y="48"/>
                    <a:pt x="13" y="48"/>
                  </a:cubicBezTo>
                  <a:cubicBezTo>
                    <a:pt x="9" y="45"/>
                    <a:pt x="4" y="46"/>
                    <a:pt x="2" y="50"/>
                  </a:cubicBezTo>
                  <a:cubicBezTo>
                    <a:pt x="1" y="51"/>
                    <a:pt x="0" y="53"/>
                    <a:pt x="0" y="54"/>
                  </a:cubicBezTo>
                  <a:cubicBezTo>
                    <a:pt x="0" y="56"/>
                    <a:pt x="1" y="59"/>
                    <a:pt x="4" y="60"/>
                  </a:cubicBezTo>
                  <a:cubicBezTo>
                    <a:pt x="27" y="77"/>
                    <a:pt x="27" y="77"/>
                    <a:pt x="27" y="77"/>
                  </a:cubicBezTo>
                  <a:cubicBezTo>
                    <a:pt x="27" y="77"/>
                    <a:pt x="27" y="77"/>
                    <a:pt x="27" y="77"/>
                  </a:cubicBezTo>
                  <a:cubicBezTo>
                    <a:pt x="27" y="77"/>
                    <a:pt x="27" y="78"/>
                    <a:pt x="27" y="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grpSp>
        <p:nvGrpSpPr>
          <p:cNvPr id="33" name="组合 32"/>
          <p:cNvGrpSpPr/>
          <p:nvPr/>
        </p:nvGrpSpPr>
        <p:grpSpPr>
          <a:xfrm>
            <a:off x="7187262" y="1515527"/>
            <a:ext cx="264695" cy="356798"/>
            <a:chOff x="3722033" y="3714538"/>
            <a:chExt cx="500321" cy="674410"/>
          </a:xfrm>
          <a:solidFill>
            <a:schemeClr val="bg1"/>
          </a:solidFill>
        </p:grpSpPr>
        <p:sp>
          <p:nvSpPr>
            <p:cNvPr id="34" name="Freeform 27"/>
            <p:cNvSpPr>
              <a:spLocks noEditPoints="1"/>
            </p:cNvSpPr>
            <p:nvPr/>
          </p:nvSpPr>
          <p:spPr bwMode="auto">
            <a:xfrm>
              <a:off x="3818586" y="4203888"/>
              <a:ext cx="306118" cy="185060"/>
            </a:xfrm>
            <a:custGeom>
              <a:avLst/>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35" name="Freeform 28"/>
            <p:cNvSpPr>
              <a:spLocks noEditPoints="1"/>
            </p:cNvSpPr>
            <p:nvPr/>
          </p:nvSpPr>
          <p:spPr bwMode="auto">
            <a:xfrm>
              <a:off x="3722033" y="3714538"/>
              <a:ext cx="500321" cy="500687"/>
            </a:xfrm>
            <a:custGeom>
              <a:avLst/>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36" name="Freeform 29"/>
            <p:cNvSpPr>
              <a:spLocks noEditPoints="1"/>
            </p:cNvSpPr>
            <p:nvPr/>
          </p:nvSpPr>
          <p:spPr bwMode="auto">
            <a:xfrm>
              <a:off x="3829192" y="3821698"/>
              <a:ext cx="286002" cy="287100"/>
            </a:xfrm>
            <a:custGeom>
              <a:avLst/>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sp>
        <p:nvSpPr>
          <p:cNvPr id="37" name="矩形 36"/>
          <p:cNvSpPr/>
          <p:nvPr/>
        </p:nvSpPr>
        <p:spPr>
          <a:xfrm>
            <a:off x="1038054" y="3380928"/>
            <a:ext cx="1568182" cy="784830"/>
          </a:xfrm>
          <a:prstGeom prst="rect">
            <a:avLst/>
          </a:prstGeom>
        </p:spPr>
        <p:txBody>
          <a:bodyPr wrap="square">
            <a:spAutoFit/>
          </a:bodyPr>
          <a:lstStyle/>
          <a:p>
            <a:r>
              <a:rPr lang="zh-CN" altLang="en-US" sz="900">
                <a:cs typeface="+mn-ea"/>
                <a:sym typeface="+mn-lt"/>
              </a:rPr>
              <a:t>在这里输入您的文字内容或者将您的文字内容复制在这里。在这里输入您的文字内容，或者将您的文字内容复制在这里</a:t>
            </a:r>
          </a:p>
        </p:txBody>
      </p:sp>
      <p:sp>
        <p:nvSpPr>
          <p:cNvPr id="38" name="矩形 37"/>
          <p:cNvSpPr/>
          <p:nvPr/>
        </p:nvSpPr>
        <p:spPr>
          <a:xfrm>
            <a:off x="2871009" y="3380928"/>
            <a:ext cx="1568182" cy="784830"/>
          </a:xfrm>
          <a:prstGeom prst="rect">
            <a:avLst/>
          </a:prstGeom>
        </p:spPr>
        <p:txBody>
          <a:bodyPr wrap="square">
            <a:spAutoFit/>
          </a:bodyPr>
          <a:lstStyle/>
          <a:p>
            <a:r>
              <a:rPr lang="zh-CN" altLang="en-US" sz="900">
                <a:cs typeface="+mn-ea"/>
                <a:sym typeface="+mn-lt"/>
              </a:rPr>
              <a:t>在这里输入您的文字内容或者将您的文字内容复制在这里。在这里输入您的文字内容，或者将您的文字内容复制在这里</a:t>
            </a:r>
          </a:p>
        </p:txBody>
      </p:sp>
      <p:sp>
        <p:nvSpPr>
          <p:cNvPr id="39" name="矩形 38"/>
          <p:cNvSpPr/>
          <p:nvPr/>
        </p:nvSpPr>
        <p:spPr>
          <a:xfrm>
            <a:off x="4700388" y="3380928"/>
            <a:ext cx="1568182" cy="784830"/>
          </a:xfrm>
          <a:prstGeom prst="rect">
            <a:avLst/>
          </a:prstGeom>
        </p:spPr>
        <p:txBody>
          <a:bodyPr wrap="square">
            <a:spAutoFit/>
          </a:bodyPr>
          <a:lstStyle/>
          <a:p>
            <a:r>
              <a:rPr lang="zh-CN" altLang="en-US" sz="900">
                <a:cs typeface="+mn-ea"/>
                <a:sym typeface="+mn-lt"/>
              </a:rPr>
              <a:t>在这里输入您的文字内容或者将您的文字内容复制在这里。在这里输入您的文字内容，或者将您的文字内容复制在这里</a:t>
            </a:r>
          </a:p>
        </p:txBody>
      </p:sp>
      <p:sp>
        <p:nvSpPr>
          <p:cNvPr id="40" name="矩形 39"/>
          <p:cNvSpPr/>
          <p:nvPr/>
        </p:nvSpPr>
        <p:spPr>
          <a:xfrm>
            <a:off x="6535228" y="3380928"/>
            <a:ext cx="1568182" cy="784830"/>
          </a:xfrm>
          <a:prstGeom prst="rect">
            <a:avLst/>
          </a:prstGeom>
        </p:spPr>
        <p:txBody>
          <a:bodyPr wrap="square">
            <a:spAutoFit/>
          </a:bodyPr>
          <a:lstStyle/>
          <a:p>
            <a:r>
              <a:rPr lang="zh-CN" altLang="en-US" sz="900">
                <a:cs typeface="+mn-ea"/>
                <a:sym typeface="+mn-lt"/>
              </a:rPr>
              <a:t>在这里输入您的文字内容或者将您的文字内容复制在这里。在这里输入您的文字内容，或者将您的文字内容复制在这里</a:t>
            </a:r>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25"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25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3" dur="25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4" dur="250" accel="50000" fill="hold">
                                          <p:stCondLst>
                                            <p:cond delay="250"/>
                                          </p:stCondLst>
                                        </p:cTn>
                                        <p:tgtEl>
                                          <p:spTgt spid="4"/>
                                        </p:tgtEl>
                                        <p:attrNameLst>
                                          <p:attrName>ppt_w</p:attrName>
                                        </p:attrNameLst>
                                      </p:cBhvr>
                                      <p:tavLst>
                                        <p:tav tm="0">
                                          <p:val>
                                            <p:strVal val="#ppt_w*.05"/>
                                          </p:val>
                                        </p:tav>
                                        <p:tav tm="100000">
                                          <p:val>
                                            <p:strVal val="#ppt_w"/>
                                          </p:val>
                                        </p:tav>
                                      </p:tavLst>
                                    </p:anim>
                                    <p:anim calcmode="lin" valueType="num">
                                      <p:cBhvr>
                                        <p:cTn id="25" dur="500" fill="hold"/>
                                        <p:tgtEl>
                                          <p:spTgt spid="4"/>
                                        </p:tgtEl>
                                        <p:attrNameLst>
                                          <p:attrName>ppt_h</p:attrName>
                                        </p:attrNameLst>
                                      </p:cBhvr>
                                      <p:tavLst>
                                        <p:tav tm="0">
                                          <p:val>
                                            <p:strVal val="#ppt_h"/>
                                          </p:val>
                                        </p:tav>
                                        <p:tav tm="100000">
                                          <p:val>
                                            <p:strVal val="#ppt_h"/>
                                          </p:val>
                                        </p:tav>
                                      </p:tavLst>
                                    </p:anim>
                                    <p:anim calcmode="lin" valueType="num">
                                      <p:cBhvr>
                                        <p:cTn id="26" dur="25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7" dur="25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8" dur="250" accel="50000" fill="hold">
                                          <p:stCondLst>
                                            <p:cond delay="250"/>
                                          </p:stCondLst>
                                        </p:cTn>
                                        <p:tgtEl>
                                          <p:spTgt spid="4"/>
                                        </p:tgtEl>
                                        <p:attrNameLst>
                                          <p:attrName>ppt_y</p:attrName>
                                        </p:attrNameLst>
                                      </p:cBhvr>
                                      <p:tavLst>
                                        <p:tav tm="0">
                                          <p:val>
                                            <p:strVal val="#ppt_y+.1"/>
                                          </p:val>
                                        </p:tav>
                                        <p:tav tm="100000">
                                          <p:val>
                                            <p:strVal val="#ppt_y"/>
                                          </p:val>
                                        </p:tav>
                                      </p:tavLst>
                                    </p:anim>
                                    <p:animEffect transition="in" filter="fade">
                                      <p:cBhvr>
                                        <p:cTn id="29" dur="500" decel="50000">
                                          <p:stCondLst>
                                            <p:cond delay="0"/>
                                          </p:stCondLst>
                                        </p:cTn>
                                        <p:tgtEl>
                                          <p:spTgt spid="4"/>
                                        </p:tgtEl>
                                      </p:cBhvr>
                                    </p:animEffect>
                                  </p:childTnLst>
                                </p:cTn>
                              </p:par>
                            </p:childTnLst>
                          </p:cTn>
                        </p:par>
                        <p:par>
                          <p:cTn id="30" fill="hold">
                            <p:stCondLst>
                              <p:cond delay="1000"/>
                            </p:stCondLst>
                            <p:childTnLst>
                              <p:par>
                                <p:cTn id="31" presetID="37"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anim calcmode="lin" valueType="num">
                                      <p:cBhvr>
                                        <p:cTn id="34" dur="500" fill="hold"/>
                                        <p:tgtEl>
                                          <p:spTgt spid="5"/>
                                        </p:tgtEl>
                                        <p:attrNameLst>
                                          <p:attrName>ppt_x</p:attrName>
                                        </p:attrNameLst>
                                      </p:cBhvr>
                                      <p:tavLst>
                                        <p:tav tm="0">
                                          <p:val>
                                            <p:strVal val="#ppt_x"/>
                                          </p:val>
                                        </p:tav>
                                        <p:tav tm="100000">
                                          <p:val>
                                            <p:strVal val="#ppt_x"/>
                                          </p:val>
                                        </p:tav>
                                      </p:tavLst>
                                    </p:anim>
                                    <p:anim calcmode="lin" valueType="num">
                                      <p:cBhvr>
                                        <p:cTn id="35" dur="450" decel="100000" fill="hold"/>
                                        <p:tgtEl>
                                          <p:spTgt spid="5"/>
                                        </p:tgtEl>
                                        <p:attrNameLst>
                                          <p:attrName>ppt_y</p:attrName>
                                        </p:attrNameLst>
                                      </p:cBhvr>
                                      <p:tavLst>
                                        <p:tav tm="0">
                                          <p:val>
                                            <p:strVal val="#ppt_y+1"/>
                                          </p:val>
                                        </p:tav>
                                        <p:tav tm="100000">
                                          <p:val>
                                            <p:strVal val="#ppt_y-.03"/>
                                          </p:val>
                                        </p:tav>
                                      </p:tavLst>
                                    </p:anim>
                                    <p:anim calcmode="lin" valueType="num">
                                      <p:cBhvr>
                                        <p:cTn id="36"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par>
                          <p:cTn id="41" fill="hold">
                            <p:stCondLst>
                              <p:cond delay="2000"/>
                            </p:stCondLst>
                            <p:childTnLst>
                              <p:par>
                                <p:cTn id="42" presetID="22" presetClass="entr" presetSubtype="1"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par>
                          <p:cTn id="45" fill="hold">
                            <p:stCondLst>
                              <p:cond delay="2500"/>
                            </p:stCondLst>
                            <p:childTnLst>
                              <p:par>
                                <p:cTn id="46" presetID="22" presetClass="entr" presetSubtype="1"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up)">
                                      <p:cBhvr>
                                        <p:cTn id="48" dur="500"/>
                                        <p:tgtEl>
                                          <p:spTgt spid="37"/>
                                        </p:tgtEl>
                                      </p:cBhvr>
                                    </p:animEffect>
                                  </p:childTnLst>
                                </p:cTn>
                              </p:par>
                            </p:childTnLst>
                          </p:cTn>
                        </p:par>
                        <p:par>
                          <p:cTn id="49" fill="hold">
                            <p:stCondLst>
                              <p:cond delay="3000"/>
                            </p:stCondLst>
                            <p:childTnLst>
                              <p:par>
                                <p:cTn id="50" presetID="25" presetClass="entr" presetSubtype="0"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25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53" dur="25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54" dur="250" accel="50000" fill="hold">
                                          <p:stCondLst>
                                            <p:cond delay="250"/>
                                          </p:stCondLst>
                                        </p:cTn>
                                        <p:tgtEl>
                                          <p:spTgt spid="6"/>
                                        </p:tgtEl>
                                        <p:attrNameLst>
                                          <p:attrName>ppt_w</p:attrName>
                                        </p:attrNameLst>
                                      </p:cBhvr>
                                      <p:tavLst>
                                        <p:tav tm="0">
                                          <p:val>
                                            <p:strVal val="#ppt_w*.05"/>
                                          </p:val>
                                        </p:tav>
                                        <p:tav tm="100000">
                                          <p:val>
                                            <p:strVal val="#ppt_w"/>
                                          </p:val>
                                        </p:tav>
                                      </p:tavLst>
                                    </p:anim>
                                    <p:anim calcmode="lin" valueType="num">
                                      <p:cBhvr>
                                        <p:cTn id="55" dur="500" fill="hold"/>
                                        <p:tgtEl>
                                          <p:spTgt spid="6"/>
                                        </p:tgtEl>
                                        <p:attrNameLst>
                                          <p:attrName>ppt_h</p:attrName>
                                        </p:attrNameLst>
                                      </p:cBhvr>
                                      <p:tavLst>
                                        <p:tav tm="0">
                                          <p:val>
                                            <p:strVal val="#ppt_h"/>
                                          </p:val>
                                        </p:tav>
                                        <p:tav tm="100000">
                                          <p:val>
                                            <p:strVal val="#ppt_h"/>
                                          </p:val>
                                        </p:tav>
                                      </p:tavLst>
                                    </p:anim>
                                    <p:anim calcmode="lin" valueType="num">
                                      <p:cBhvr>
                                        <p:cTn id="56" dur="25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57" dur="25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58" dur="250" accel="50000" fill="hold">
                                          <p:stCondLst>
                                            <p:cond delay="250"/>
                                          </p:stCondLst>
                                        </p:cTn>
                                        <p:tgtEl>
                                          <p:spTgt spid="6"/>
                                        </p:tgtEl>
                                        <p:attrNameLst>
                                          <p:attrName>ppt_y</p:attrName>
                                        </p:attrNameLst>
                                      </p:cBhvr>
                                      <p:tavLst>
                                        <p:tav tm="0">
                                          <p:val>
                                            <p:strVal val="#ppt_y+.1"/>
                                          </p:val>
                                        </p:tav>
                                        <p:tav tm="100000">
                                          <p:val>
                                            <p:strVal val="#ppt_y"/>
                                          </p:val>
                                        </p:tav>
                                      </p:tavLst>
                                    </p:anim>
                                    <p:animEffect transition="in" filter="fade">
                                      <p:cBhvr>
                                        <p:cTn id="59" dur="500" decel="50000">
                                          <p:stCondLst>
                                            <p:cond delay="0"/>
                                          </p:stCondLst>
                                        </p:cTn>
                                        <p:tgtEl>
                                          <p:spTgt spid="6"/>
                                        </p:tgtEl>
                                      </p:cBhvr>
                                    </p:animEffect>
                                  </p:childTnLst>
                                </p:cTn>
                              </p:par>
                            </p:childTnLst>
                          </p:cTn>
                        </p:par>
                        <p:par>
                          <p:cTn id="60" fill="hold">
                            <p:stCondLst>
                              <p:cond delay="3500"/>
                            </p:stCondLst>
                            <p:childTnLst>
                              <p:par>
                                <p:cTn id="61" presetID="37" presetClass="entr" presetSubtype="0" fill="hold" grpId="0" nodeType="after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anim calcmode="lin" valueType="num">
                                      <p:cBhvr>
                                        <p:cTn id="64" dur="500" fill="hold"/>
                                        <p:tgtEl>
                                          <p:spTgt spid="7"/>
                                        </p:tgtEl>
                                        <p:attrNameLst>
                                          <p:attrName>ppt_x</p:attrName>
                                        </p:attrNameLst>
                                      </p:cBhvr>
                                      <p:tavLst>
                                        <p:tav tm="0">
                                          <p:val>
                                            <p:strVal val="#ppt_x"/>
                                          </p:val>
                                        </p:tav>
                                        <p:tav tm="100000">
                                          <p:val>
                                            <p:strVal val="#ppt_x"/>
                                          </p:val>
                                        </p:tav>
                                      </p:tavLst>
                                    </p:anim>
                                    <p:anim calcmode="lin" valueType="num">
                                      <p:cBhvr>
                                        <p:cTn id="65" dur="450" decel="100000" fill="hold"/>
                                        <p:tgtEl>
                                          <p:spTgt spid="7"/>
                                        </p:tgtEl>
                                        <p:attrNameLst>
                                          <p:attrName>ppt_y</p:attrName>
                                        </p:attrNameLst>
                                      </p:cBhvr>
                                      <p:tavLst>
                                        <p:tav tm="0">
                                          <p:val>
                                            <p:strVal val="#ppt_y+1"/>
                                          </p:val>
                                        </p:tav>
                                        <p:tav tm="100000">
                                          <p:val>
                                            <p:strVal val="#ppt_y-.03"/>
                                          </p:val>
                                        </p:tav>
                                      </p:tavLst>
                                    </p:anim>
                                    <p:anim calcmode="lin" valueType="num">
                                      <p:cBhvr>
                                        <p:cTn id="66"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childTnLst>
                          </p:cTn>
                        </p:par>
                        <p:par>
                          <p:cTn id="67" fill="hold">
                            <p:stCondLst>
                              <p:cond delay="4000"/>
                            </p:stCondLst>
                            <p:childTnLst>
                              <p:par>
                                <p:cTn id="68" presetID="10" presetClass="entr" presetSubtype="0"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wipe(up)">
                                      <p:cBhvr>
                                        <p:cTn id="74" dur="500"/>
                                        <p:tgtEl>
                                          <p:spTgt spid="13"/>
                                        </p:tgtEl>
                                      </p:cBhvr>
                                    </p:animEffect>
                                  </p:childTnLst>
                                </p:cTn>
                              </p:par>
                            </p:childTnLst>
                          </p:cTn>
                        </p:par>
                        <p:par>
                          <p:cTn id="75" fill="hold">
                            <p:stCondLst>
                              <p:cond delay="5000"/>
                            </p:stCondLst>
                            <p:childTnLst>
                              <p:par>
                                <p:cTn id="76" presetID="22" presetClass="entr" presetSubtype="1" fill="hold" grpId="0" nodeType="after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wipe(up)">
                                      <p:cBhvr>
                                        <p:cTn id="78" dur="500"/>
                                        <p:tgtEl>
                                          <p:spTgt spid="38"/>
                                        </p:tgtEl>
                                      </p:cBhvr>
                                    </p:animEffect>
                                  </p:childTnLst>
                                </p:cTn>
                              </p:par>
                            </p:childTnLst>
                          </p:cTn>
                        </p:par>
                        <p:par>
                          <p:cTn id="79" fill="hold">
                            <p:stCondLst>
                              <p:cond delay="5500"/>
                            </p:stCondLst>
                            <p:childTnLst>
                              <p:par>
                                <p:cTn id="80" presetID="25" presetClass="entr" presetSubtype="0" fill="hold" grpId="0" nodeType="afterEffect">
                                  <p:stCondLst>
                                    <p:cond delay="0"/>
                                  </p:stCondLst>
                                  <p:childTnLst>
                                    <p:set>
                                      <p:cBhvr>
                                        <p:cTn id="81" dur="1" fill="hold">
                                          <p:stCondLst>
                                            <p:cond delay="0"/>
                                          </p:stCondLst>
                                        </p:cTn>
                                        <p:tgtEl>
                                          <p:spTgt spid="8"/>
                                        </p:tgtEl>
                                        <p:attrNameLst>
                                          <p:attrName>style.visibility</p:attrName>
                                        </p:attrNameLst>
                                      </p:cBhvr>
                                      <p:to>
                                        <p:strVal val="visible"/>
                                      </p:to>
                                    </p:set>
                                    <p:anim calcmode="lin" valueType="num">
                                      <p:cBhvr>
                                        <p:cTn id="82" dur="25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3" dur="25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84" dur="250" accel="50000" fill="hold">
                                          <p:stCondLst>
                                            <p:cond delay="250"/>
                                          </p:stCondLst>
                                        </p:cTn>
                                        <p:tgtEl>
                                          <p:spTgt spid="8"/>
                                        </p:tgtEl>
                                        <p:attrNameLst>
                                          <p:attrName>ppt_w</p:attrName>
                                        </p:attrNameLst>
                                      </p:cBhvr>
                                      <p:tavLst>
                                        <p:tav tm="0">
                                          <p:val>
                                            <p:strVal val="#ppt_w*.05"/>
                                          </p:val>
                                        </p:tav>
                                        <p:tav tm="100000">
                                          <p:val>
                                            <p:strVal val="#ppt_w"/>
                                          </p:val>
                                        </p:tav>
                                      </p:tavLst>
                                    </p:anim>
                                    <p:anim calcmode="lin" valueType="num">
                                      <p:cBhvr>
                                        <p:cTn id="85" dur="500" fill="hold"/>
                                        <p:tgtEl>
                                          <p:spTgt spid="8"/>
                                        </p:tgtEl>
                                        <p:attrNameLst>
                                          <p:attrName>ppt_h</p:attrName>
                                        </p:attrNameLst>
                                      </p:cBhvr>
                                      <p:tavLst>
                                        <p:tav tm="0">
                                          <p:val>
                                            <p:strVal val="#ppt_h"/>
                                          </p:val>
                                        </p:tav>
                                        <p:tav tm="100000">
                                          <p:val>
                                            <p:strVal val="#ppt_h"/>
                                          </p:val>
                                        </p:tav>
                                      </p:tavLst>
                                    </p:anim>
                                    <p:anim calcmode="lin" valueType="num">
                                      <p:cBhvr>
                                        <p:cTn id="86" dur="25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87" dur="25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88" dur="250" accel="50000" fill="hold">
                                          <p:stCondLst>
                                            <p:cond delay="250"/>
                                          </p:stCondLst>
                                        </p:cTn>
                                        <p:tgtEl>
                                          <p:spTgt spid="8"/>
                                        </p:tgtEl>
                                        <p:attrNameLst>
                                          <p:attrName>ppt_y</p:attrName>
                                        </p:attrNameLst>
                                      </p:cBhvr>
                                      <p:tavLst>
                                        <p:tav tm="0">
                                          <p:val>
                                            <p:strVal val="#ppt_y+.1"/>
                                          </p:val>
                                        </p:tav>
                                        <p:tav tm="100000">
                                          <p:val>
                                            <p:strVal val="#ppt_y"/>
                                          </p:val>
                                        </p:tav>
                                      </p:tavLst>
                                    </p:anim>
                                    <p:animEffect transition="in" filter="fade">
                                      <p:cBhvr>
                                        <p:cTn id="89" dur="500" decel="50000">
                                          <p:stCondLst>
                                            <p:cond delay="0"/>
                                          </p:stCondLst>
                                        </p:cTn>
                                        <p:tgtEl>
                                          <p:spTgt spid="8"/>
                                        </p:tgtEl>
                                      </p:cBhvr>
                                    </p:animEffect>
                                  </p:childTnLst>
                                </p:cTn>
                              </p:par>
                            </p:childTnLst>
                          </p:cTn>
                        </p:par>
                        <p:par>
                          <p:cTn id="90" fill="hold">
                            <p:stCondLst>
                              <p:cond delay="6000"/>
                            </p:stCondLst>
                            <p:childTnLst>
                              <p:par>
                                <p:cTn id="91" presetID="37" presetClass="entr" presetSubtype="0" fill="hold" grpId="0" nodeType="after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500"/>
                                        <p:tgtEl>
                                          <p:spTgt spid="9"/>
                                        </p:tgtEl>
                                      </p:cBhvr>
                                    </p:animEffect>
                                    <p:anim calcmode="lin" valueType="num">
                                      <p:cBhvr>
                                        <p:cTn id="94" dur="500" fill="hold"/>
                                        <p:tgtEl>
                                          <p:spTgt spid="9"/>
                                        </p:tgtEl>
                                        <p:attrNameLst>
                                          <p:attrName>ppt_x</p:attrName>
                                        </p:attrNameLst>
                                      </p:cBhvr>
                                      <p:tavLst>
                                        <p:tav tm="0">
                                          <p:val>
                                            <p:strVal val="#ppt_x"/>
                                          </p:val>
                                        </p:tav>
                                        <p:tav tm="100000">
                                          <p:val>
                                            <p:strVal val="#ppt_x"/>
                                          </p:val>
                                        </p:tav>
                                      </p:tavLst>
                                    </p:anim>
                                    <p:anim calcmode="lin" valueType="num">
                                      <p:cBhvr>
                                        <p:cTn id="95" dur="450" decel="100000" fill="hold"/>
                                        <p:tgtEl>
                                          <p:spTgt spid="9"/>
                                        </p:tgtEl>
                                        <p:attrNameLst>
                                          <p:attrName>ppt_y</p:attrName>
                                        </p:attrNameLst>
                                      </p:cBhvr>
                                      <p:tavLst>
                                        <p:tav tm="0">
                                          <p:val>
                                            <p:strVal val="#ppt_y+1"/>
                                          </p:val>
                                        </p:tav>
                                        <p:tav tm="100000">
                                          <p:val>
                                            <p:strVal val="#ppt_y-.03"/>
                                          </p:val>
                                        </p:tav>
                                      </p:tavLst>
                                    </p:anim>
                                    <p:anim calcmode="lin" valueType="num">
                                      <p:cBhvr>
                                        <p:cTn id="96" dur="50" accel="100000" fill="hold">
                                          <p:stCondLst>
                                            <p:cond delay="450"/>
                                          </p:stCondLst>
                                        </p:cTn>
                                        <p:tgtEl>
                                          <p:spTgt spid="9"/>
                                        </p:tgtEl>
                                        <p:attrNameLst>
                                          <p:attrName>ppt_y</p:attrName>
                                        </p:attrNameLst>
                                      </p:cBhvr>
                                      <p:tavLst>
                                        <p:tav tm="0">
                                          <p:val>
                                            <p:strVal val="#ppt_y-.03"/>
                                          </p:val>
                                        </p:tav>
                                        <p:tav tm="100000">
                                          <p:val>
                                            <p:strVal val="#ppt_y"/>
                                          </p:val>
                                        </p:tav>
                                      </p:tavLst>
                                    </p:anim>
                                  </p:childTnLst>
                                </p:cTn>
                              </p:par>
                            </p:childTnLst>
                          </p:cTn>
                        </p:par>
                        <p:par>
                          <p:cTn id="97" fill="hold">
                            <p:stCondLst>
                              <p:cond delay="6500"/>
                            </p:stCondLst>
                            <p:childTnLst>
                              <p:par>
                                <p:cTn id="98" presetID="10" presetClass="entr" presetSubtype="0" fill="hold" nodeType="after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fade">
                                      <p:cBhvr>
                                        <p:cTn id="100" dur="500"/>
                                        <p:tgtEl>
                                          <p:spTgt spid="23"/>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up)">
                                      <p:cBhvr>
                                        <p:cTn id="104" dur="500"/>
                                        <p:tgtEl>
                                          <p:spTgt spid="14"/>
                                        </p:tgtEl>
                                      </p:cBhvr>
                                    </p:animEffect>
                                  </p:childTnLst>
                                </p:cTn>
                              </p:par>
                            </p:childTnLst>
                          </p:cTn>
                        </p:par>
                        <p:par>
                          <p:cTn id="105" fill="hold">
                            <p:stCondLst>
                              <p:cond delay="7500"/>
                            </p:stCondLst>
                            <p:childTnLst>
                              <p:par>
                                <p:cTn id="106" presetID="22" presetClass="entr" presetSubtype="1"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wipe(up)">
                                      <p:cBhvr>
                                        <p:cTn id="108" dur="500"/>
                                        <p:tgtEl>
                                          <p:spTgt spid="39"/>
                                        </p:tgtEl>
                                      </p:cBhvr>
                                    </p:animEffect>
                                  </p:childTnLst>
                                </p:cTn>
                              </p:par>
                            </p:childTnLst>
                          </p:cTn>
                        </p:par>
                        <p:par>
                          <p:cTn id="109" fill="hold">
                            <p:stCondLst>
                              <p:cond delay="8000"/>
                            </p:stCondLst>
                            <p:childTnLst>
                              <p:par>
                                <p:cTn id="110" presetID="25" presetClass="entr" presetSubtype="0" fill="hold" grpId="0" nodeType="afterEffect">
                                  <p:stCondLst>
                                    <p:cond delay="0"/>
                                  </p:stCondLst>
                                  <p:childTnLst>
                                    <p:set>
                                      <p:cBhvr>
                                        <p:cTn id="111" dur="1" fill="hold">
                                          <p:stCondLst>
                                            <p:cond delay="0"/>
                                          </p:stCondLst>
                                        </p:cTn>
                                        <p:tgtEl>
                                          <p:spTgt spid="10"/>
                                        </p:tgtEl>
                                        <p:attrNameLst>
                                          <p:attrName>style.visibility</p:attrName>
                                        </p:attrNameLst>
                                      </p:cBhvr>
                                      <p:to>
                                        <p:strVal val="visible"/>
                                      </p:to>
                                    </p:set>
                                    <p:anim calcmode="lin" valueType="num">
                                      <p:cBhvr>
                                        <p:cTn id="112" dur="25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13" dur="25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14" dur="250" accel="50000" fill="hold">
                                          <p:stCondLst>
                                            <p:cond delay="250"/>
                                          </p:stCondLst>
                                        </p:cTn>
                                        <p:tgtEl>
                                          <p:spTgt spid="10"/>
                                        </p:tgtEl>
                                        <p:attrNameLst>
                                          <p:attrName>ppt_w</p:attrName>
                                        </p:attrNameLst>
                                      </p:cBhvr>
                                      <p:tavLst>
                                        <p:tav tm="0">
                                          <p:val>
                                            <p:strVal val="#ppt_w*.05"/>
                                          </p:val>
                                        </p:tav>
                                        <p:tav tm="100000">
                                          <p:val>
                                            <p:strVal val="#ppt_w"/>
                                          </p:val>
                                        </p:tav>
                                      </p:tavLst>
                                    </p:anim>
                                    <p:anim calcmode="lin" valueType="num">
                                      <p:cBhvr>
                                        <p:cTn id="115" dur="500" fill="hold"/>
                                        <p:tgtEl>
                                          <p:spTgt spid="10"/>
                                        </p:tgtEl>
                                        <p:attrNameLst>
                                          <p:attrName>ppt_h</p:attrName>
                                        </p:attrNameLst>
                                      </p:cBhvr>
                                      <p:tavLst>
                                        <p:tav tm="0">
                                          <p:val>
                                            <p:strVal val="#ppt_h"/>
                                          </p:val>
                                        </p:tav>
                                        <p:tav tm="100000">
                                          <p:val>
                                            <p:strVal val="#ppt_h"/>
                                          </p:val>
                                        </p:tav>
                                      </p:tavLst>
                                    </p:anim>
                                    <p:anim calcmode="lin" valueType="num">
                                      <p:cBhvr>
                                        <p:cTn id="116" dur="25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17" dur="25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18" dur="250" accel="50000" fill="hold">
                                          <p:stCondLst>
                                            <p:cond delay="250"/>
                                          </p:stCondLst>
                                        </p:cTn>
                                        <p:tgtEl>
                                          <p:spTgt spid="10"/>
                                        </p:tgtEl>
                                        <p:attrNameLst>
                                          <p:attrName>ppt_y</p:attrName>
                                        </p:attrNameLst>
                                      </p:cBhvr>
                                      <p:tavLst>
                                        <p:tav tm="0">
                                          <p:val>
                                            <p:strVal val="#ppt_y+.1"/>
                                          </p:val>
                                        </p:tav>
                                        <p:tav tm="100000">
                                          <p:val>
                                            <p:strVal val="#ppt_y"/>
                                          </p:val>
                                        </p:tav>
                                      </p:tavLst>
                                    </p:anim>
                                    <p:animEffect transition="in" filter="fade">
                                      <p:cBhvr>
                                        <p:cTn id="119" dur="500" decel="50000">
                                          <p:stCondLst>
                                            <p:cond delay="0"/>
                                          </p:stCondLst>
                                        </p:cTn>
                                        <p:tgtEl>
                                          <p:spTgt spid="10"/>
                                        </p:tgtEl>
                                      </p:cBhvr>
                                    </p:animEffect>
                                  </p:childTnLst>
                                </p:cTn>
                              </p:par>
                            </p:childTnLst>
                          </p:cTn>
                        </p:par>
                        <p:par>
                          <p:cTn id="120" fill="hold">
                            <p:stCondLst>
                              <p:cond delay="8500"/>
                            </p:stCondLst>
                            <p:childTnLst>
                              <p:par>
                                <p:cTn id="121" presetID="37" presetClass="entr" presetSubtype="0" fill="hold" grpId="0" nodeType="afterEffect">
                                  <p:stCondLst>
                                    <p:cond delay="0"/>
                                  </p:stCondLst>
                                  <p:childTnLst>
                                    <p:set>
                                      <p:cBhvr>
                                        <p:cTn id="122" dur="1" fill="hold">
                                          <p:stCondLst>
                                            <p:cond delay="0"/>
                                          </p:stCondLst>
                                        </p:cTn>
                                        <p:tgtEl>
                                          <p:spTgt spid="11"/>
                                        </p:tgtEl>
                                        <p:attrNameLst>
                                          <p:attrName>style.visibility</p:attrName>
                                        </p:attrNameLst>
                                      </p:cBhvr>
                                      <p:to>
                                        <p:strVal val="visible"/>
                                      </p:to>
                                    </p:set>
                                    <p:animEffect transition="in" filter="fade">
                                      <p:cBhvr>
                                        <p:cTn id="123" dur="500"/>
                                        <p:tgtEl>
                                          <p:spTgt spid="11"/>
                                        </p:tgtEl>
                                      </p:cBhvr>
                                    </p:animEffect>
                                    <p:anim calcmode="lin" valueType="num">
                                      <p:cBhvr>
                                        <p:cTn id="124" dur="500" fill="hold"/>
                                        <p:tgtEl>
                                          <p:spTgt spid="11"/>
                                        </p:tgtEl>
                                        <p:attrNameLst>
                                          <p:attrName>ppt_x</p:attrName>
                                        </p:attrNameLst>
                                      </p:cBhvr>
                                      <p:tavLst>
                                        <p:tav tm="0">
                                          <p:val>
                                            <p:strVal val="#ppt_x"/>
                                          </p:val>
                                        </p:tav>
                                        <p:tav tm="100000">
                                          <p:val>
                                            <p:strVal val="#ppt_x"/>
                                          </p:val>
                                        </p:tav>
                                      </p:tavLst>
                                    </p:anim>
                                    <p:anim calcmode="lin" valueType="num">
                                      <p:cBhvr>
                                        <p:cTn id="125" dur="450" decel="100000" fill="hold"/>
                                        <p:tgtEl>
                                          <p:spTgt spid="11"/>
                                        </p:tgtEl>
                                        <p:attrNameLst>
                                          <p:attrName>ppt_y</p:attrName>
                                        </p:attrNameLst>
                                      </p:cBhvr>
                                      <p:tavLst>
                                        <p:tav tm="0">
                                          <p:val>
                                            <p:strVal val="#ppt_y+1"/>
                                          </p:val>
                                        </p:tav>
                                        <p:tav tm="100000">
                                          <p:val>
                                            <p:strVal val="#ppt_y-.03"/>
                                          </p:val>
                                        </p:tav>
                                      </p:tavLst>
                                    </p:anim>
                                    <p:anim calcmode="lin" valueType="num">
                                      <p:cBhvr>
                                        <p:cTn id="126" dur="50" accel="100000" fill="hold">
                                          <p:stCondLst>
                                            <p:cond delay="450"/>
                                          </p:stCondLst>
                                        </p:cTn>
                                        <p:tgtEl>
                                          <p:spTgt spid="11"/>
                                        </p:tgtEl>
                                        <p:attrNameLst>
                                          <p:attrName>ppt_y</p:attrName>
                                        </p:attrNameLst>
                                      </p:cBhvr>
                                      <p:tavLst>
                                        <p:tav tm="0">
                                          <p:val>
                                            <p:strVal val="#ppt_y-.03"/>
                                          </p:val>
                                        </p:tav>
                                        <p:tav tm="100000">
                                          <p:val>
                                            <p:strVal val="#ppt_y"/>
                                          </p:val>
                                        </p:tav>
                                      </p:tavLst>
                                    </p:anim>
                                  </p:childTnLst>
                                </p:cTn>
                              </p:par>
                            </p:childTnLst>
                          </p:cTn>
                        </p:par>
                        <p:par>
                          <p:cTn id="127" fill="hold">
                            <p:stCondLst>
                              <p:cond delay="9000"/>
                            </p:stCondLst>
                            <p:childTnLst>
                              <p:par>
                                <p:cTn id="128" presetID="10" presetClass="entr" presetSubtype="0" fill="hold" nodeType="afterEffect">
                                  <p:stCondLst>
                                    <p:cond delay="0"/>
                                  </p:stCondLst>
                                  <p:childTnLst>
                                    <p:set>
                                      <p:cBhvr>
                                        <p:cTn id="129" dur="1" fill="hold">
                                          <p:stCondLst>
                                            <p:cond delay="0"/>
                                          </p:stCondLst>
                                        </p:cTn>
                                        <p:tgtEl>
                                          <p:spTgt spid="33"/>
                                        </p:tgtEl>
                                        <p:attrNameLst>
                                          <p:attrName>style.visibility</p:attrName>
                                        </p:attrNameLst>
                                      </p:cBhvr>
                                      <p:to>
                                        <p:strVal val="visible"/>
                                      </p:to>
                                    </p:set>
                                    <p:animEffect transition="in" filter="fade">
                                      <p:cBhvr>
                                        <p:cTn id="130" dur="500"/>
                                        <p:tgtEl>
                                          <p:spTgt spid="33"/>
                                        </p:tgtEl>
                                      </p:cBhvr>
                                    </p:animEffect>
                                  </p:childTnLst>
                                </p:cTn>
                              </p:par>
                            </p:childTnLst>
                          </p:cTn>
                        </p:par>
                        <p:par>
                          <p:cTn id="131" fill="hold">
                            <p:stCondLst>
                              <p:cond delay="9500"/>
                            </p:stCondLst>
                            <p:childTnLst>
                              <p:par>
                                <p:cTn id="132" presetID="22" presetClass="entr" presetSubtype="1" fill="hold" grpId="0" nodeType="afterEffect">
                                  <p:stCondLst>
                                    <p:cond delay="0"/>
                                  </p:stCondLst>
                                  <p:childTnLst>
                                    <p:set>
                                      <p:cBhvr>
                                        <p:cTn id="133" dur="1" fill="hold">
                                          <p:stCondLst>
                                            <p:cond delay="0"/>
                                          </p:stCondLst>
                                        </p:cTn>
                                        <p:tgtEl>
                                          <p:spTgt spid="15"/>
                                        </p:tgtEl>
                                        <p:attrNameLst>
                                          <p:attrName>style.visibility</p:attrName>
                                        </p:attrNameLst>
                                      </p:cBhvr>
                                      <p:to>
                                        <p:strVal val="visible"/>
                                      </p:to>
                                    </p:set>
                                    <p:animEffect transition="in" filter="wipe(up)">
                                      <p:cBhvr>
                                        <p:cTn id="134" dur="500"/>
                                        <p:tgtEl>
                                          <p:spTgt spid="15"/>
                                        </p:tgtEl>
                                      </p:cBhvr>
                                    </p:animEffect>
                                  </p:childTnLst>
                                </p:cTn>
                              </p:par>
                            </p:childTnLst>
                          </p:cTn>
                        </p:par>
                        <p:par>
                          <p:cTn id="135" fill="hold">
                            <p:stCondLst>
                              <p:cond delay="10000"/>
                            </p:stCondLst>
                            <p:childTnLst>
                              <p:par>
                                <p:cTn id="136" presetID="22" presetClass="entr" presetSubtype="1" fill="hold" grpId="0" nodeType="afterEffect">
                                  <p:stCondLst>
                                    <p:cond delay="0"/>
                                  </p:stCondLst>
                                  <p:childTnLst>
                                    <p:set>
                                      <p:cBhvr>
                                        <p:cTn id="137" dur="1" fill="hold">
                                          <p:stCondLst>
                                            <p:cond delay="0"/>
                                          </p:stCondLst>
                                        </p:cTn>
                                        <p:tgtEl>
                                          <p:spTgt spid="40"/>
                                        </p:tgtEl>
                                        <p:attrNameLst>
                                          <p:attrName>style.visibility</p:attrName>
                                        </p:attrNameLst>
                                      </p:cBhvr>
                                      <p:to>
                                        <p:strVal val="visible"/>
                                      </p:to>
                                    </p:set>
                                    <p:animEffect transition="in" filter="wipe(up)">
                                      <p:cBhvr>
                                        <p:cTn id="13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22" grpId="0" animBg="1"/>
      <p:bldP spid="37" grpId="0"/>
      <p:bldP spid="38" grpId="0"/>
      <p:bldP spid="39"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0" y="581892"/>
            <a:ext cx="9144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028691" y="164056"/>
            <a:ext cx="3086619" cy="415498"/>
          </a:xfrm>
          <a:prstGeom prst="rect">
            <a:avLst/>
          </a:prstGeom>
          <a:noFill/>
        </p:spPr>
        <p:txBody>
          <a:bodyPr wrap="square" rtlCol="0">
            <a:spAutoFit/>
          </a:bodyPr>
          <a:lstStyle/>
          <a:p>
            <a:r>
              <a:rPr lang="zh-CN" altLang="en-US" sz="2100" b="1">
                <a:solidFill>
                  <a:srgbClr val="000000"/>
                </a:solidFill>
                <a:cs typeface="+mn-ea"/>
                <a:sym typeface="+mn-lt"/>
              </a:rPr>
              <a:t>点击添加您的标题内容</a:t>
            </a:r>
          </a:p>
        </p:txBody>
      </p:sp>
      <p:sp>
        <p:nvSpPr>
          <p:cNvPr id="4" name="Freeform 5"/>
          <p:cNvSpPr/>
          <p:nvPr/>
        </p:nvSpPr>
        <p:spPr bwMode="auto">
          <a:xfrm>
            <a:off x="3998591" y="2130048"/>
            <a:ext cx="1146820" cy="1285875"/>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gradFill flip="none" rotWithShape="1">
            <a:gsLst>
              <a:gs pos="0">
                <a:srgbClr val="F9F9F9"/>
              </a:gs>
              <a:gs pos="100000">
                <a:schemeClr val="bg1">
                  <a:lumMod val="85000"/>
                </a:schemeClr>
              </a:gs>
            </a:gsLst>
            <a:lin ang="2700000" scaled="1"/>
          </a:gradFill>
          <a:ln w="31750">
            <a:gradFill flip="none" rotWithShape="1">
              <a:gsLst>
                <a:gs pos="0">
                  <a:schemeClr val="bg1"/>
                </a:gs>
                <a:gs pos="100000">
                  <a:schemeClr val="bg1">
                    <a:lumMod val="75000"/>
                  </a:schemeClr>
                </a:gs>
              </a:gsLst>
              <a:lin ang="2700000" scaled="1"/>
            </a:gradFill>
          </a:ln>
          <a:effectLst>
            <a:outerShdw blurRad="152400" dist="1016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5" name="Freeform 5"/>
          <p:cNvSpPr/>
          <p:nvPr/>
        </p:nvSpPr>
        <p:spPr bwMode="auto">
          <a:xfrm>
            <a:off x="4103850" y="2248071"/>
            <a:ext cx="936301" cy="1049829"/>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0070C0"/>
          </a:solidFill>
          <a:ln w="25400">
            <a:gradFill flip="none" rotWithShape="1">
              <a:gsLst>
                <a:gs pos="0">
                  <a:srgbClr val="CFCFCF"/>
                </a:gs>
                <a:gs pos="100000">
                  <a:schemeClr val="bg1"/>
                </a:gs>
              </a:gsLst>
              <a:lin ang="2700000" scaled="1"/>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6" name="Freeform 5"/>
          <p:cNvSpPr/>
          <p:nvPr/>
        </p:nvSpPr>
        <p:spPr bwMode="auto">
          <a:xfrm>
            <a:off x="4166775" y="2318625"/>
            <a:ext cx="810451" cy="908721"/>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bg1">
              <a:lumMod val="95000"/>
            </a:schemeClr>
          </a:solidFill>
          <a:ln>
            <a:gradFill flip="none" rotWithShape="1">
              <a:gsLst>
                <a:gs pos="0">
                  <a:schemeClr val="bg1"/>
                </a:gs>
                <a:gs pos="100000">
                  <a:schemeClr val="bg1">
                    <a:lumMod val="75000"/>
                  </a:schemeClr>
                </a:gs>
              </a:gsLst>
              <a:lin ang="2700000" scaled="1"/>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7" name="Freeform 5"/>
          <p:cNvSpPr/>
          <p:nvPr/>
        </p:nvSpPr>
        <p:spPr bwMode="auto">
          <a:xfrm>
            <a:off x="3387313" y="1535811"/>
            <a:ext cx="620736" cy="696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0070C0"/>
          </a:solidFill>
          <a:ln w="25400">
            <a:gradFill flip="none" rotWithShape="1">
              <a:gsLst>
                <a:gs pos="0">
                  <a:srgbClr val="CFCFCF"/>
                </a:gs>
                <a:gs pos="100000">
                  <a:schemeClr val="bg1"/>
                </a:gs>
              </a:gsLst>
              <a:lin ang="2700000" scaled="1"/>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8" name="Freeform 5"/>
          <p:cNvSpPr/>
          <p:nvPr/>
        </p:nvSpPr>
        <p:spPr bwMode="auto">
          <a:xfrm>
            <a:off x="2766577" y="2424985"/>
            <a:ext cx="620736" cy="696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2"/>
          </a:solidFill>
          <a:ln w="25400">
            <a:gradFill flip="none" rotWithShape="1">
              <a:gsLst>
                <a:gs pos="0">
                  <a:srgbClr val="CFCFCF"/>
                </a:gs>
                <a:gs pos="100000">
                  <a:schemeClr val="bg1"/>
                </a:gs>
              </a:gsLst>
              <a:lin ang="2700000" scaled="1"/>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9" name="Freeform 5"/>
          <p:cNvSpPr/>
          <p:nvPr/>
        </p:nvSpPr>
        <p:spPr bwMode="auto">
          <a:xfrm>
            <a:off x="3387313" y="3314158"/>
            <a:ext cx="620736" cy="696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3"/>
          </a:solidFill>
          <a:ln w="25400">
            <a:gradFill flip="none" rotWithShape="1">
              <a:gsLst>
                <a:gs pos="0">
                  <a:srgbClr val="CFCFCF"/>
                </a:gs>
                <a:gs pos="100000">
                  <a:schemeClr val="bg1"/>
                </a:gs>
              </a:gsLst>
              <a:lin ang="2700000" scaled="1"/>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0" name="Freeform 5"/>
          <p:cNvSpPr/>
          <p:nvPr/>
        </p:nvSpPr>
        <p:spPr bwMode="auto">
          <a:xfrm>
            <a:off x="5135951" y="1535811"/>
            <a:ext cx="620736" cy="696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0070C0"/>
          </a:solidFill>
          <a:ln w="25400">
            <a:gradFill flip="none" rotWithShape="1">
              <a:gsLst>
                <a:gs pos="0">
                  <a:srgbClr val="CFCFCF"/>
                </a:gs>
                <a:gs pos="100000">
                  <a:schemeClr val="bg1"/>
                </a:gs>
              </a:gsLst>
              <a:lin ang="2700000" scaled="1"/>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1" name="Freeform 5"/>
          <p:cNvSpPr/>
          <p:nvPr/>
        </p:nvSpPr>
        <p:spPr bwMode="auto">
          <a:xfrm>
            <a:off x="5756687" y="2424985"/>
            <a:ext cx="620736" cy="696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2"/>
          </a:solidFill>
          <a:ln w="25400">
            <a:gradFill flip="none" rotWithShape="1">
              <a:gsLst>
                <a:gs pos="0">
                  <a:srgbClr val="CFCFCF"/>
                </a:gs>
                <a:gs pos="100000">
                  <a:schemeClr val="bg1"/>
                </a:gs>
              </a:gsLst>
              <a:lin ang="2700000" scaled="1"/>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2" name="Freeform 5"/>
          <p:cNvSpPr/>
          <p:nvPr/>
        </p:nvSpPr>
        <p:spPr bwMode="auto">
          <a:xfrm>
            <a:off x="5135951" y="3314158"/>
            <a:ext cx="620736" cy="696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3"/>
          </a:solidFill>
          <a:ln w="25400">
            <a:gradFill flip="none" rotWithShape="1">
              <a:gsLst>
                <a:gs pos="0">
                  <a:srgbClr val="CFCFCF"/>
                </a:gs>
                <a:gs pos="100000">
                  <a:schemeClr val="bg1"/>
                </a:gs>
              </a:gsLst>
              <a:lin ang="2700000" scaled="1"/>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3" name="矩形 12"/>
          <p:cNvSpPr/>
          <p:nvPr/>
        </p:nvSpPr>
        <p:spPr>
          <a:xfrm>
            <a:off x="1301429" y="1687604"/>
            <a:ext cx="2085884" cy="415498"/>
          </a:xfrm>
          <a:prstGeom prst="rect">
            <a:avLst/>
          </a:prstGeom>
        </p:spPr>
        <p:txBody>
          <a:bodyPr wrap="square">
            <a:spAutoFit/>
          </a:bodyPr>
          <a:lstStyle/>
          <a:p>
            <a:pPr algn="ctr"/>
            <a:r>
              <a:rPr lang="zh-CN" altLang="en-US" sz="1050">
                <a:cs typeface="+mn-ea"/>
                <a:sym typeface="+mn-lt"/>
              </a:rPr>
              <a:t>在这里输入您的文字内容，或者将您的文字内容复制在这里</a:t>
            </a:r>
          </a:p>
        </p:txBody>
      </p:sp>
      <p:sp>
        <p:nvSpPr>
          <p:cNvPr id="14" name="矩形 13"/>
          <p:cNvSpPr/>
          <p:nvPr/>
        </p:nvSpPr>
        <p:spPr>
          <a:xfrm>
            <a:off x="680693" y="2576778"/>
            <a:ext cx="2085884" cy="415498"/>
          </a:xfrm>
          <a:prstGeom prst="rect">
            <a:avLst/>
          </a:prstGeom>
        </p:spPr>
        <p:txBody>
          <a:bodyPr wrap="square">
            <a:spAutoFit/>
          </a:bodyPr>
          <a:lstStyle/>
          <a:p>
            <a:pPr algn="ctr"/>
            <a:r>
              <a:rPr lang="zh-CN" altLang="en-US" sz="1050">
                <a:cs typeface="+mn-ea"/>
                <a:sym typeface="+mn-lt"/>
              </a:rPr>
              <a:t>在这里输入您的文字内容，或者将您的文字内容复制在这里</a:t>
            </a:r>
          </a:p>
        </p:txBody>
      </p:sp>
      <p:sp>
        <p:nvSpPr>
          <p:cNvPr id="15" name="矩形 14"/>
          <p:cNvSpPr/>
          <p:nvPr/>
        </p:nvSpPr>
        <p:spPr>
          <a:xfrm>
            <a:off x="1301429" y="3465952"/>
            <a:ext cx="2085884" cy="415498"/>
          </a:xfrm>
          <a:prstGeom prst="rect">
            <a:avLst/>
          </a:prstGeom>
        </p:spPr>
        <p:txBody>
          <a:bodyPr wrap="square">
            <a:spAutoFit/>
          </a:bodyPr>
          <a:lstStyle/>
          <a:p>
            <a:pPr algn="ctr"/>
            <a:r>
              <a:rPr lang="zh-CN" altLang="en-US" sz="1050">
                <a:cs typeface="+mn-ea"/>
                <a:sym typeface="+mn-lt"/>
              </a:rPr>
              <a:t>在这里输入您的文字内容，或者将您的文字内容复制在这里</a:t>
            </a:r>
          </a:p>
        </p:txBody>
      </p:sp>
      <p:sp>
        <p:nvSpPr>
          <p:cNvPr id="16" name="矩形 15"/>
          <p:cNvSpPr/>
          <p:nvPr/>
        </p:nvSpPr>
        <p:spPr>
          <a:xfrm>
            <a:off x="5756687" y="1687604"/>
            <a:ext cx="2085884" cy="415498"/>
          </a:xfrm>
          <a:prstGeom prst="rect">
            <a:avLst/>
          </a:prstGeom>
        </p:spPr>
        <p:txBody>
          <a:bodyPr wrap="square">
            <a:spAutoFit/>
          </a:bodyPr>
          <a:lstStyle/>
          <a:p>
            <a:pPr algn="ctr"/>
            <a:r>
              <a:rPr lang="zh-CN" altLang="en-US" sz="1050">
                <a:cs typeface="+mn-ea"/>
                <a:sym typeface="+mn-lt"/>
              </a:rPr>
              <a:t>在这里输入您的文字内容，或者将您的文字内容复制在这里</a:t>
            </a:r>
          </a:p>
        </p:txBody>
      </p:sp>
      <p:sp>
        <p:nvSpPr>
          <p:cNvPr id="17" name="矩形 16"/>
          <p:cNvSpPr/>
          <p:nvPr/>
        </p:nvSpPr>
        <p:spPr>
          <a:xfrm>
            <a:off x="6377423" y="2576778"/>
            <a:ext cx="2085884" cy="415498"/>
          </a:xfrm>
          <a:prstGeom prst="rect">
            <a:avLst/>
          </a:prstGeom>
        </p:spPr>
        <p:txBody>
          <a:bodyPr wrap="square">
            <a:spAutoFit/>
          </a:bodyPr>
          <a:lstStyle/>
          <a:p>
            <a:pPr algn="ctr"/>
            <a:r>
              <a:rPr lang="zh-CN" altLang="en-US" sz="1050">
                <a:cs typeface="+mn-ea"/>
                <a:sym typeface="+mn-lt"/>
              </a:rPr>
              <a:t>在这里输入您的文字内容，或者将您的文字内容复制在这里</a:t>
            </a:r>
          </a:p>
        </p:txBody>
      </p:sp>
      <p:sp>
        <p:nvSpPr>
          <p:cNvPr id="18" name="矩形 17"/>
          <p:cNvSpPr/>
          <p:nvPr/>
        </p:nvSpPr>
        <p:spPr>
          <a:xfrm>
            <a:off x="5756687" y="3465952"/>
            <a:ext cx="2085884" cy="415498"/>
          </a:xfrm>
          <a:prstGeom prst="rect">
            <a:avLst/>
          </a:prstGeom>
        </p:spPr>
        <p:txBody>
          <a:bodyPr wrap="square">
            <a:spAutoFit/>
          </a:bodyPr>
          <a:lstStyle/>
          <a:p>
            <a:pPr algn="ctr"/>
            <a:r>
              <a:rPr lang="zh-CN" altLang="en-US" sz="1050">
                <a:cs typeface="+mn-ea"/>
                <a:sym typeface="+mn-lt"/>
              </a:rPr>
              <a:t>在这里输入您的文字内容，或者将您的文字内容复制在这里</a:t>
            </a:r>
          </a:p>
        </p:txBody>
      </p:sp>
      <p:sp>
        <p:nvSpPr>
          <p:cNvPr id="26" name="Freeform 9"/>
          <p:cNvSpPr>
            <a:spLocks noEditPoints="1"/>
          </p:cNvSpPr>
          <p:nvPr/>
        </p:nvSpPr>
        <p:spPr bwMode="auto">
          <a:xfrm>
            <a:off x="5279551" y="1751050"/>
            <a:ext cx="333536" cy="265525"/>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cs typeface="+mn-ea"/>
              <a:sym typeface="+mn-lt"/>
            </a:endParaRPr>
          </a:p>
        </p:txBody>
      </p:sp>
      <p:sp>
        <p:nvSpPr>
          <p:cNvPr id="27" name="Freeform 36"/>
          <p:cNvSpPr>
            <a:spLocks noEditPoints="1"/>
          </p:cNvSpPr>
          <p:nvPr/>
        </p:nvSpPr>
        <p:spPr bwMode="auto">
          <a:xfrm>
            <a:off x="2880739" y="2579839"/>
            <a:ext cx="392412" cy="386294"/>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8" name="Freeform 34"/>
          <p:cNvSpPr>
            <a:spLocks noEditPoints="1"/>
          </p:cNvSpPr>
          <p:nvPr/>
        </p:nvSpPr>
        <p:spPr bwMode="auto">
          <a:xfrm>
            <a:off x="5904895" y="2552334"/>
            <a:ext cx="324322" cy="441304"/>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4">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9" name="KSO_Shape"/>
          <p:cNvSpPr/>
          <p:nvPr/>
        </p:nvSpPr>
        <p:spPr bwMode="auto">
          <a:xfrm>
            <a:off x="3543385" y="3507864"/>
            <a:ext cx="308593" cy="308593"/>
          </a:xfrm>
          <a:custGeom>
            <a:avLst/>
            <a:gdLst>
              <a:gd name="T0" fmla="*/ 1159904 w 2208213"/>
              <a:gd name="T1" fmla="*/ 523327 h 2209801"/>
              <a:gd name="T2" fmla="*/ 1199134 w 2208213"/>
              <a:gd name="T3" fmla="*/ 565478 h 2209801"/>
              <a:gd name="T4" fmla="*/ 1206816 w 2208213"/>
              <a:gd name="T5" fmla="*/ 627336 h 2209801"/>
              <a:gd name="T6" fmla="*/ 1183496 w 2208213"/>
              <a:gd name="T7" fmla="*/ 668666 h 2209801"/>
              <a:gd name="T8" fmla="*/ 954421 w 2208213"/>
              <a:gd name="T9" fmla="*/ 947300 h 2209801"/>
              <a:gd name="T10" fmla="*/ 901747 w 2208213"/>
              <a:gd name="T11" fmla="*/ 1002588 h 2209801"/>
              <a:gd name="T12" fmla="*/ 871569 w 2208213"/>
              <a:gd name="T13" fmla="*/ 1378936 h 2209801"/>
              <a:gd name="T14" fmla="*/ 822461 w 2208213"/>
              <a:gd name="T15" fmla="*/ 1396179 h 2209801"/>
              <a:gd name="T16" fmla="*/ 784602 w 2208213"/>
              <a:gd name="T17" fmla="*/ 1361418 h 2209801"/>
              <a:gd name="T18" fmla="*/ 740982 w 2208213"/>
              <a:gd name="T19" fmla="*/ 986166 h 2209801"/>
              <a:gd name="T20" fmla="*/ 701476 w 2208213"/>
              <a:gd name="T21" fmla="*/ 923487 h 2209801"/>
              <a:gd name="T22" fmla="*/ 699830 w 2208213"/>
              <a:gd name="T23" fmla="*/ 851775 h 2209801"/>
              <a:gd name="T24" fmla="*/ 735769 w 2208213"/>
              <a:gd name="T25" fmla="*/ 788002 h 2209801"/>
              <a:gd name="T26" fmla="*/ 801886 w 2208213"/>
              <a:gd name="T27" fmla="*/ 751873 h 2209801"/>
              <a:gd name="T28" fmla="*/ 1066626 w 2208213"/>
              <a:gd name="T29" fmla="*/ 521138 h 2209801"/>
              <a:gd name="T30" fmla="*/ 533853 w 2208213"/>
              <a:gd name="T31" fmla="*/ 676984 h 2209801"/>
              <a:gd name="T32" fmla="*/ 283900 w 2208213"/>
              <a:gd name="T33" fmla="*/ 652063 h 2209801"/>
              <a:gd name="T34" fmla="*/ 235717 w 2208213"/>
              <a:gd name="T35" fmla="*/ 799950 h 2209801"/>
              <a:gd name="T36" fmla="*/ 219838 w 2208213"/>
              <a:gd name="T37" fmla="*/ 953315 h 2209801"/>
              <a:gd name="T38" fmla="*/ 235990 w 2208213"/>
              <a:gd name="T39" fmla="*/ 1107228 h 2209801"/>
              <a:gd name="T40" fmla="*/ 284722 w 2208213"/>
              <a:gd name="T41" fmla="*/ 1255389 h 2209801"/>
              <a:gd name="T42" fmla="*/ 365484 w 2208213"/>
              <a:gd name="T43" fmla="*/ 1392049 h 2209801"/>
              <a:gd name="T44" fmla="*/ 469517 w 2208213"/>
              <a:gd name="T45" fmla="*/ 1504060 h 2209801"/>
              <a:gd name="T46" fmla="*/ 671834 w 2208213"/>
              <a:gd name="T47" fmla="*/ 1628669 h 2209801"/>
              <a:gd name="T48" fmla="*/ 922061 w 2208213"/>
              <a:gd name="T49" fmla="*/ 1683442 h 2209801"/>
              <a:gd name="T50" fmla="*/ 1075099 w 2208213"/>
              <a:gd name="T51" fmla="*/ 1897058 h 2209801"/>
              <a:gd name="T52" fmla="*/ 829252 w 2208213"/>
              <a:gd name="T53" fmla="*/ 1897606 h 2209801"/>
              <a:gd name="T54" fmla="*/ 643088 w 2208213"/>
              <a:gd name="T55" fmla="*/ 1852966 h 2209801"/>
              <a:gd name="T56" fmla="*/ 484300 w 2208213"/>
              <a:gd name="T57" fmla="*/ 1782308 h 2209801"/>
              <a:gd name="T58" fmla="*/ 338654 w 2208213"/>
              <a:gd name="T59" fmla="*/ 1681799 h 2209801"/>
              <a:gd name="T60" fmla="*/ 196841 w 2208213"/>
              <a:gd name="T61" fmla="*/ 1533637 h 2209801"/>
              <a:gd name="T62" fmla="*/ 84047 w 2208213"/>
              <a:gd name="T63" fmla="*/ 1345217 h 2209801"/>
              <a:gd name="T64" fmla="*/ 18342 w 2208213"/>
              <a:gd name="T65" fmla="*/ 1140913 h 2209801"/>
              <a:gd name="T66" fmla="*/ 0 w 2208213"/>
              <a:gd name="T67" fmla="*/ 928667 h 2209801"/>
              <a:gd name="T68" fmla="*/ 29020 w 2208213"/>
              <a:gd name="T69" fmla="*/ 717516 h 2209801"/>
              <a:gd name="T70" fmla="*/ 105128 w 2208213"/>
              <a:gd name="T71" fmla="*/ 516225 h 2209801"/>
              <a:gd name="T72" fmla="*/ 210530 w 2208213"/>
              <a:gd name="T73" fmla="*/ 353822 h 2209801"/>
              <a:gd name="T74" fmla="*/ 1141446 w 2208213"/>
              <a:gd name="T75" fmla="*/ 18620 h 2209801"/>
              <a:gd name="T76" fmla="*/ 1322266 w 2208213"/>
              <a:gd name="T77" fmla="*/ 74481 h 2209801"/>
              <a:gd name="T78" fmla="*/ 1477059 w 2208213"/>
              <a:gd name="T79" fmla="*/ 157177 h 2209801"/>
              <a:gd name="T80" fmla="*/ 1614592 w 2208213"/>
              <a:gd name="T81" fmla="*/ 267528 h 2209801"/>
              <a:gd name="T82" fmla="*/ 1754042 w 2208213"/>
              <a:gd name="T83" fmla="*/ 437575 h 2209801"/>
              <a:gd name="T84" fmla="*/ 1849932 w 2208213"/>
              <a:gd name="T85" fmla="*/ 632539 h 2209801"/>
              <a:gd name="T86" fmla="*/ 1898425 w 2208213"/>
              <a:gd name="T87" fmla="*/ 840647 h 2209801"/>
              <a:gd name="T88" fmla="*/ 1899521 w 2208213"/>
              <a:gd name="T89" fmla="*/ 1053410 h 2209801"/>
              <a:gd name="T90" fmla="*/ 1853220 w 2208213"/>
              <a:gd name="T91" fmla="*/ 1262339 h 2209801"/>
              <a:gd name="T92" fmla="*/ 1761440 w 2208213"/>
              <a:gd name="T93" fmla="*/ 1455113 h 2209801"/>
              <a:gd name="T94" fmla="*/ 1536237 w 2208213"/>
              <a:gd name="T95" fmla="*/ 1393502 h 2209801"/>
              <a:gd name="T96" fmla="*/ 1625825 w 2208213"/>
              <a:gd name="T97" fmla="*/ 1239886 h 2209801"/>
              <a:gd name="T98" fmla="*/ 1671304 w 2208213"/>
              <a:gd name="T99" fmla="*/ 1090925 h 2209801"/>
              <a:gd name="T100" fmla="*/ 1684455 w 2208213"/>
              <a:gd name="T101" fmla="*/ 937034 h 2209801"/>
              <a:gd name="T102" fmla="*/ 1665003 w 2208213"/>
              <a:gd name="T103" fmla="*/ 783965 h 2209801"/>
              <a:gd name="T104" fmla="*/ 1613770 w 2208213"/>
              <a:gd name="T105" fmla="*/ 636646 h 2209801"/>
              <a:gd name="T106" fmla="*/ 1529935 w 2208213"/>
              <a:gd name="T107" fmla="*/ 501102 h 2209801"/>
              <a:gd name="T108" fmla="*/ 1425004 w 2208213"/>
              <a:gd name="T109" fmla="*/ 392393 h 2209801"/>
              <a:gd name="T110" fmla="*/ 1313773 w 2208213"/>
              <a:gd name="T111" fmla="*/ 315174 h 2209801"/>
              <a:gd name="T112" fmla="*/ 1191035 w 2208213"/>
              <a:gd name="T113" fmla="*/ 259314 h 2209801"/>
              <a:gd name="T114" fmla="*/ 996790 w 2208213"/>
              <a:gd name="T115" fmla="*/ 220977 h 2209801"/>
              <a:gd name="T116" fmla="*/ 817613 w 2208213"/>
              <a:gd name="T117" fmla="*/ 53670 h 22098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08213" h="2209801">
                <a:moveTo>
                  <a:pt x="1288552" y="590550"/>
                </a:moveTo>
                <a:lnTo>
                  <a:pt x="1298410" y="590868"/>
                </a:lnTo>
                <a:lnTo>
                  <a:pt x="1307950" y="592138"/>
                </a:lnTo>
                <a:lnTo>
                  <a:pt x="1313039" y="593408"/>
                </a:lnTo>
                <a:lnTo>
                  <a:pt x="1317809" y="594678"/>
                </a:lnTo>
                <a:lnTo>
                  <a:pt x="1322579" y="596265"/>
                </a:lnTo>
                <a:lnTo>
                  <a:pt x="1326713" y="598170"/>
                </a:lnTo>
                <a:lnTo>
                  <a:pt x="1331483" y="600075"/>
                </a:lnTo>
                <a:lnTo>
                  <a:pt x="1335935" y="601980"/>
                </a:lnTo>
                <a:lnTo>
                  <a:pt x="1340705" y="604520"/>
                </a:lnTo>
                <a:lnTo>
                  <a:pt x="1344522" y="607060"/>
                </a:lnTo>
                <a:lnTo>
                  <a:pt x="1348974" y="610235"/>
                </a:lnTo>
                <a:lnTo>
                  <a:pt x="1352790" y="613410"/>
                </a:lnTo>
                <a:lnTo>
                  <a:pt x="1356924" y="616585"/>
                </a:lnTo>
                <a:lnTo>
                  <a:pt x="1360740" y="620078"/>
                </a:lnTo>
                <a:lnTo>
                  <a:pt x="1371870" y="631190"/>
                </a:lnTo>
                <a:lnTo>
                  <a:pt x="1375368" y="635000"/>
                </a:lnTo>
                <a:lnTo>
                  <a:pt x="1378867" y="639128"/>
                </a:lnTo>
                <a:lnTo>
                  <a:pt x="1382047" y="642938"/>
                </a:lnTo>
                <a:lnTo>
                  <a:pt x="1384909" y="647383"/>
                </a:lnTo>
                <a:lnTo>
                  <a:pt x="1387453" y="651510"/>
                </a:lnTo>
                <a:lnTo>
                  <a:pt x="1389997" y="655955"/>
                </a:lnTo>
                <a:lnTo>
                  <a:pt x="1392223" y="660718"/>
                </a:lnTo>
                <a:lnTo>
                  <a:pt x="1394131" y="664845"/>
                </a:lnTo>
                <a:lnTo>
                  <a:pt x="1395721" y="669608"/>
                </a:lnTo>
                <a:lnTo>
                  <a:pt x="1397311" y="674370"/>
                </a:lnTo>
                <a:lnTo>
                  <a:pt x="1398901" y="679133"/>
                </a:lnTo>
                <a:lnTo>
                  <a:pt x="1399855" y="683895"/>
                </a:lnTo>
                <a:lnTo>
                  <a:pt x="1401445" y="693738"/>
                </a:lnTo>
                <a:lnTo>
                  <a:pt x="1401763" y="703580"/>
                </a:lnTo>
                <a:lnTo>
                  <a:pt x="1401445" y="713105"/>
                </a:lnTo>
                <a:lnTo>
                  <a:pt x="1399855" y="722948"/>
                </a:lnTo>
                <a:lnTo>
                  <a:pt x="1398901" y="727710"/>
                </a:lnTo>
                <a:lnTo>
                  <a:pt x="1397311" y="732155"/>
                </a:lnTo>
                <a:lnTo>
                  <a:pt x="1395721" y="736918"/>
                </a:lnTo>
                <a:lnTo>
                  <a:pt x="1394131" y="741680"/>
                </a:lnTo>
                <a:lnTo>
                  <a:pt x="1392223" y="746443"/>
                </a:lnTo>
                <a:lnTo>
                  <a:pt x="1389997" y="750888"/>
                </a:lnTo>
                <a:lnTo>
                  <a:pt x="1387453" y="755015"/>
                </a:lnTo>
                <a:lnTo>
                  <a:pt x="1384909" y="759460"/>
                </a:lnTo>
                <a:lnTo>
                  <a:pt x="1382047" y="763905"/>
                </a:lnTo>
                <a:lnTo>
                  <a:pt x="1378867" y="767715"/>
                </a:lnTo>
                <a:lnTo>
                  <a:pt x="1375368" y="771525"/>
                </a:lnTo>
                <a:lnTo>
                  <a:pt x="1371870" y="775653"/>
                </a:lnTo>
                <a:lnTo>
                  <a:pt x="1123823" y="1022668"/>
                </a:lnTo>
                <a:lnTo>
                  <a:pt x="1123823" y="1030605"/>
                </a:lnTo>
                <a:lnTo>
                  <a:pt x="1123505" y="1038543"/>
                </a:lnTo>
                <a:lnTo>
                  <a:pt x="1122551" y="1046480"/>
                </a:lnTo>
                <a:lnTo>
                  <a:pt x="1121279" y="1053783"/>
                </a:lnTo>
                <a:lnTo>
                  <a:pt x="1120007" y="1061720"/>
                </a:lnTo>
                <a:lnTo>
                  <a:pt x="1117781" y="1069340"/>
                </a:lnTo>
                <a:lnTo>
                  <a:pt x="1115555" y="1076643"/>
                </a:lnTo>
                <a:lnTo>
                  <a:pt x="1112693" y="1084263"/>
                </a:lnTo>
                <a:lnTo>
                  <a:pt x="1109513" y="1091565"/>
                </a:lnTo>
                <a:lnTo>
                  <a:pt x="1106333" y="1098868"/>
                </a:lnTo>
                <a:lnTo>
                  <a:pt x="1102517" y="1105853"/>
                </a:lnTo>
                <a:lnTo>
                  <a:pt x="1098064" y="1112520"/>
                </a:lnTo>
                <a:lnTo>
                  <a:pt x="1093930" y="1119188"/>
                </a:lnTo>
                <a:lnTo>
                  <a:pt x="1088842" y="1125855"/>
                </a:lnTo>
                <a:lnTo>
                  <a:pt x="1083118" y="1132205"/>
                </a:lnTo>
                <a:lnTo>
                  <a:pt x="1077712" y="1138238"/>
                </a:lnTo>
                <a:lnTo>
                  <a:pt x="1071352" y="1143953"/>
                </a:lnTo>
                <a:lnTo>
                  <a:pt x="1064992" y="1149033"/>
                </a:lnTo>
                <a:lnTo>
                  <a:pt x="1058631" y="1154113"/>
                </a:lnTo>
                <a:lnTo>
                  <a:pt x="1051953" y="1158558"/>
                </a:lnTo>
                <a:lnTo>
                  <a:pt x="1045275" y="1163003"/>
                </a:lnTo>
                <a:lnTo>
                  <a:pt x="1038279" y="1166813"/>
                </a:lnTo>
                <a:lnTo>
                  <a:pt x="1031283" y="1169988"/>
                </a:lnTo>
                <a:lnTo>
                  <a:pt x="1023650" y="1173163"/>
                </a:lnTo>
                <a:lnTo>
                  <a:pt x="1023650" y="1562101"/>
                </a:lnTo>
                <a:lnTo>
                  <a:pt x="1023650" y="1567816"/>
                </a:lnTo>
                <a:lnTo>
                  <a:pt x="1022378" y="1573848"/>
                </a:lnTo>
                <a:lnTo>
                  <a:pt x="1021424" y="1579246"/>
                </a:lnTo>
                <a:lnTo>
                  <a:pt x="1019198" y="1584961"/>
                </a:lnTo>
                <a:lnTo>
                  <a:pt x="1016654" y="1590041"/>
                </a:lnTo>
                <a:lnTo>
                  <a:pt x="1013792" y="1594803"/>
                </a:lnTo>
                <a:lnTo>
                  <a:pt x="1010294" y="1599566"/>
                </a:lnTo>
                <a:lnTo>
                  <a:pt x="1006796" y="1603376"/>
                </a:lnTo>
                <a:lnTo>
                  <a:pt x="1002344" y="1607186"/>
                </a:lnTo>
                <a:lnTo>
                  <a:pt x="997892" y="1610361"/>
                </a:lnTo>
                <a:lnTo>
                  <a:pt x="993439" y="1613536"/>
                </a:lnTo>
                <a:lnTo>
                  <a:pt x="988033" y="1616076"/>
                </a:lnTo>
                <a:lnTo>
                  <a:pt x="982627" y="1617981"/>
                </a:lnTo>
                <a:lnTo>
                  <a:pt x="977221" y="1619568"/>
                </a:lnTo>
                <a:lnTo>
                  <a:pt x="971179" y="1620203"/>
                </a:lnTo>
                <a:lnTo>
                  <a:pt x="965455" y="1620838"/>
                </a:lnTo>
                <a:lnTo>
                  <a:pt x="959413" y="1620203"/>
                </a:lnTo>
                <a:lnTo>
                  <a:pt x="953370" y="1619568"/>
                </a:lnTo>
                <a:lnTo>
                  <a:pt x="947964" y="1617981"/>
                </a:lnTo>
                <a:lnTo>
                  <a:pt x="942558" y="1616076"/>
                </a:lnTo>
                <a:lnTo>
                  <a:pt x="937470" y="1613536"/>
                </a:lnTo>
                <a:lnTo>
                  <a:pt x="932700" y="1610361"/>
                </a:lnTo>
                <a:lnTo>
                  <a:pt x="927930" y="1607186"/>
                </a:lnTo>
                <a:lnTo>
                  <a:pt x="923795" y="1603376"/>
                </a:lnTo>
                <a:lnTo>
                  <a:pt x="919979" y="1599566"/>
                </a:lnTo>
                <a:lnTo>
                  <a:pt x="916799" y="1594803"/>
                </a:lnTo>
                <a:lnTo>
                  <a:pt x="913619" y="1590041"/>
                </a:lnTo>
                <a:lnTo>
                  <a:pt x="911393" y="1584961"/>
                </a:lnTo>
                <a:lnTo>
                  <a:pt x="909485" y="1579246"/>
                </a:lnTo>
                <a:lnTo>
                  <a:pt x="907895" y="1573848"/>
                </a:lnTo>
                <a:lnTo>
                  <a:pt x="906941" y="1567816"/>
                </a:lnTo>
                <a:lnTo>
                  <a:pt x="906623" y="1562101"/>
                </a:lnTo>
                <a:lnTo>
                  <a:pt x="906623" y="1173163"/>
                </a:lnTo>
                <a:lnTo>
                  <a:pt x="899627" y="1169988"/>
                </a:lnTo>
                <a:lnTo>
                  <a:pt x="892313" y="1166813"/>
                </a:lnTo>
                <a:lnTo>
                  <a:pt x="885316" y="1163003"/>
                </a:lnTo>
                <a:lnTo>
                  <a:pt x="878638" y="1158558"/>
                </a:lnTo>
                <a:lnTo>
                  <a:pt x="871960" y="1154113"/>
                </a:lnTo>
                <a:lnTo>
                  <a:pt x="865282" y="1149033"/>
                </a:lnTo>
                <a:lnTo>
                  <a:pt x="858922" y="1143953"/>
                </a:lnTo>
                <a:lnTo>
                  <a:pt x="852879" y="1138238"/>
                </a:lnTo>
                <a:lnTo>
                  <a:pt x="847473" y="1132205"/>
                </a:lnTo>
                <a:lnTo>
                  <a:pt x="842385" y="1125855"/>
                </a:lnTo>
                <a:lnTo>
                  <a:pt x="837297" y="1119505"/>
                </a:lnTo>
                <a:lnTo>
                  <a:pt x="832845" y="1113473"/>
                </a:lnTo>
                <a:lnTo>
                  <a:pt x="828393" y="1106488"/>
                </a:lnTo>
                <a:lnTo>
                  <a:pt x="824577" y="1099503"/>
                </a:lnTo>
                <a:lnTo>
                  <a:pt x="821397" y="1092835"/>
                </a:lnTo>
                <a:lnTo>
                  <a:pt x="818216" y="1085850"/>
                </a:lnTo>
                <a:lnTo>
                  <a:pt x="815354" y="1078230"/>
                </a:lnTo>
                <a:lnTo>
                  <a:pt x="813128" y="1071245"/>
                </a:lnTo>
                <a:lnTo>
                  <a:pt x="811220" y="1063625"/>
                </a:lnTo>
                <a:lnTo>
                  <a:pt x="809630" y="1056323"/>
                </a:lnTo>
                <a:lnTo>
                  <a:pt x="808040" y="1048703"/>
                </a:lnTo>
                <a:lnTo>
                  <a:pt x="807086" y="1041400"/>
                </a:lnTo>
                <a:lnTo>
                  <a:pt x="806768" y="1033463"/>
                </a:lnTo>
                <a:lnTo>
                  <a:pt x="806450" y="1025843"/>
                </a:lnTo>
                <a:lnTo>
                  <a:pt x="806768" y="1018540"/>
                </a:lnTo>
                <a:lnTo>
                  <a:pt x="807086" y="1010920"/>
                </a:lnTo>
                <a:lnTo>
                  <a:pt x="808040" y="1002983"/>
                </a:lnTo>
                <a:lnTo>
                  <a:pt x="809630" y="995680"/>
                </a:lnTo>
                <a:lnTo>
                  <a:pt x="811220" y="988060"/>
                </a:lnTo>
                <a:lnTo>
                  <a:pt x="813128" y="981075"/>
                </a:lnTo>
                <a:lnTo>
                  <a:pt x="815354" y="973455"/>
                </a:lnTo>
                <a:lnTo>
                  <a:pt x="818216" y="966470"/>
                </a:lnTo>
                <a:lnTo>
                  <a:pt x="821397" y="959485"/>
                </a:lnTo>
                <a:lnTo>
                  <a:pt x="824577" y="952183"/>
                </a:lnTo>
                <a:lnTo>
                  <a:pt x="828393" y="945515"/>
                </a:lnTo>
                <a:lnTo>
                  <a:pt x="832845" y="938848"/>
                </a:lnTo>
                <a:lnTo>
                  <a:pt x="837297" y="932180"/>
                </a:lnTo>
                <a:lnTo>
                  <a:pt x="842385" y="925830"/>
                </a:lnTo>
                <a:lnTo>
                  <a:pt x="847473" y="920115"/>
                </a:lnTo>
                <a:lnTo>
                  <a:pt x="852879" y="914083"/>
                </a:lnTo>
                <a:lnTo>
                  <a:pt x="859240" y="908368"/>
                </a:lnTo>
                <a:lnTo>
                  <a:pt x="865282" y="902653"/>
                </a:lnTo>
                <a:lnTo>
                  <a:pt x="871960" y="897890"/>
                </a:lnTo>
                <a:lnTo>
                  <a:pt x="878638" y="893445"/>
                </a:lnTo>
                <a:lnTo>
                  <a:pt x="885316" y="889000"/>
                </a:lnTo>
                <a:lnTo>
                  <a:pt x="892313" y="885508"/>
                </a:lnTo>
                <a:lnTo>
                  <a:pt x="899627" y="882015"/>
                </a:lnTo>
                <a:lnTo>
                  <a:pt x="906941" y="878840"/>
                </a:lnTo>
                <a:lnTo>
                  <a:pt x="914573" y="875983"/>
                </a:lnTo>
                <a:lnTo>
                  <a:pt x="921887" y="873760"/>
                </a:lnTo>
                <a:lnTo>
                  <a:pt x="929520" y="872173"/>
                </a:lnTo>
                <a:lnTo>
                  <a:pt x="936834" y="870585"/>
                </a:lnTo>
                <a:lnTo>
                  <a:pt x="944784" y="869315"/>
                </a:lnTo>
                <a:lnTo>
                  <a:pt x="952734" y="868363"/>
                </a:lnTo>
                <a:lnTo>
                  <a:pt x="960685" y="868045"/>
                </a:lnTo>
                <a:lnTo>
                  <a:pt x="967999" y="867728"/>
                </a:lnTo>
                <a:lnTo>
                  <a:pt x="1216364" y="620078"/>
                </a:lnTo>
                <a:lnTo>
                  <a:pt x="1219862" y="616585"/>
                </a:lnTo>
                <a:lnTo>
                  <a:pt x="1223996" y="613410"/>
                </a:lnTo>
                <a:lnTo>
                  <a:pt x="1228130" y="610235"/>
                </a:lnTo>
                <a:lnTo>
                  <a:pt x="1232264" y="607060"/>
                </a:lnTo>
                <a:lnTo>
                  <a:pt x="1236398" y="604520"/>
                </a:lnTo>
                <a:lnTo>
                  <a:pt x="1240851" y="601980"/>
                </a:lnTo>
                <a:lnTo>
                  <a:pt x="1245621" y="599758"/>
                </a:lnTo>
                <a:lnTo>
                  <a:pt x="1250073" y="597535"/>
                </a:lnTo>
                <a:lnTo>
                  <a:pt x="1254843" y="596265"/>
                </a:lnTo>
                <a:lnTo>
                  <a:pt x="1259295" y="594678"/>
                </a:lnTo>
                <a:lnTo>
                  <a:pt x="1264065" y="593408"/>
                </a:lnTo>
                <a:lnTo>
                  <a:pt x="1268835" y="592138"/>
                </a:lnTo>
                <a:lnTo>
                  <a:pt x="1278694" y="590868"/>
                </a:lnTo>
                <a:lnTo>
                  <a:pt x="1288552" y="590550"/>
                </a:lnTo>
                <a:close/>
                <a:moveTo>
                  <a:pt x="799395" y="26988"/>
                </a:moveTo>
                <a:lnTo>
                  <a:pt x="618825" y="785302"/>
                </a:lnTo>
                <a:lnTo>
                  <a:pt x="426196" y="592785"/>
                </a:lnTo>
                <a:lnTo>
                  <a:pt x="414454" y="608987"/>
                </a:lnTo>
                <a:lnTo>
                  <a:pt x="403030" y="625189"/>
                </a:lnTo>
                <a:lnTo>
                  <a:pt x="392240" y="641708"/>
                </a:lnTo>
                <a:lnTo>
                  <a:pt x="381450" y="658228"/>
                </a:lnTo>
                <a:lnTo>
                  <a:pt x="371295" y="674748"/>
                </a:lnTo>
                <a:lnTo>
                  <a:pt x="361775" y="691585"/>
                </a:lnTo>
                <a:lnTo>
                  <a:pt x="352254" y="709058"/>
                </a:lnTo>
                <a:lnTo>
                  <a:pt x="343369" y="726213"/>
                </a:lnTo>
                <a:lnTo>
                  <a:pt x="336387" y="741144"/>
                </a:lnTo>
                <a:lnTo>
                  <a:pt x="329088" y="756393"/>
                </a:lnTo>
                <a:lnTo>
                  <a:pt x="322741" y="771642"/>
                </a:lnTo>
                <a:lnTo>
                  <a:pt x="316711" y="786573"/>
                </a:lnTo>
                <a:lnTo>
                  <a:pt x="310365" y="801822"/>
                </a:lnTo>
                <a:lnTo>
                  <a:pt x="304652" y="817706"/>
                </a:lnTo>
                <a:lnTo>
                  <a:pt x="299257" y="832955"/>
                </a:lnTo>
                <a:lnTo>
                  <a:pt x="294180" y="848839"/>
                </a:lnTo>
                <a:lnTo>
                  <a:pt x="289420" y="864723"/>
                </a:lnTo>
                <a:lnTo>
                  <a:pt x="284977" y="880290"/>
                </a:lnTo>
                <a:lnTo>
                  <a:pt x="280851" y="896174"/>
                </a:lnTo>
                <a:lnTo>
                  <a:pt x="276726" y="912376"/>
                </a:lnTo>
                <a:lnTo>
                  <a:pt x="273235" y="927942"/>
                </a:lnTo>
                <a:lnTo>
                  <a:pt x="270062" y="944144"/>
                </a:lnTo>
                <a:lnTo>
                  <a:pt x="267523" y="960346"/>
                </a:lnTo>
                <a:lnTo>
                  <a:pt x="264667" y="976548"/>
                </a:lnTo>
                <a:lnTo>
                  <a:pt x="262128" y="992433"/>
                </a:lnTo>
                <a:lnTo>
                  <a:pt x="260224" y="1008634"/>
                </a:lnTo>
                <a:lnTo>
                  <a:pt x="258637" y="1024836"/>
                </a:lnTo>
                <a:lnTo>
                  <a:pt x="257050" y="1041038"/>
                </a:lnTo>
                <a:lnTo>
                  <a:pt x="256098" y="1057240"/>
                </a:lnTo>
                <a:lnTo>
                  <a:pt x="255464" y="1073760"/>
                </a:lnTo>
                <a:lnTo>
                  <a:pt x="254829" y="1089962"/>
                </a:lnTo>
                <a:lnTo>
                  <a:pt x="254829" y="1105846"/>
                </a:lnTo>
                <a:lnTo>
                  <a:pt x="254829" y="1122683"/>
                </a:lnTo>
                <a:lnTo>
                  <a:pt x="255464" y="1138568"/>
                </a:lnTo>
                <a:lnTo>
                  <a:pt x="256416" y="1155087"/>
                </a:lnTo>
                <a:lnTo>
                  <a:pt x="257050" y="1171289"/>
                </a:lnTo>
                <a:lnTo>
                  <a:pt x="258637" y="1187491"/>
                </a:lnTo>
                <a:lnTo>
                  <a:pt x="260224" y="1203693"/>
                </a:lnTo>
                <a:lnTo>
                  <a:pt x="262128" y="1219895"/>
                </a:lnTo>
                <a:lnTo>
                  <a:pt x="264667" y="1236097"/>
                </a:lnTo>
                <a:lnTo>
                  <a:pt x="267523" y="1251981"/>
                </a:lnTo>
                <a:lnTo>
                  <a:pt x="270379" y="1268183"/>
                </a:lnTo>
                <a:lnTo>
                  <a:pt x="273552" y="1284385"/>
                </a:lnTo>
                <a:lnTo>
                  <a:pt x="277361" y="1300269"/>
                </a:lnTo>
                <a:lnTo>
                  <a:pt x="281169" y="1316153"/>
                </a:lnTo>
                <a:lnTo>
                  <a:pt x="284977" y="1332038"/>
                </a:lnTo>
                <a:lnTo>
                  <a:pt x="289737" y="1347922"/>
                </a:lnTo>
                <a:lnTo>
                  <a:pt x="294497" y="1363488"/>
                </a:lnTo>
                <a:lnTo>
                  <a:pt x="299575" y="1379373"/>
                </a:lnTo>
                <a:lnTo>
                  <a:pt x="305287" y="1394622"/>
                </a:lnTo>
                <a:lnTo>
                  <a:pt x="310682" y="1410188"/>
                </a:lnTo>
                <a:lnTo>
                  <a:pt x="317029" y="1425437"/>
                </a:lnTo>
                <a:lnTo>
                  <a:pt x="323376" y="1440686"/>
                </a:lnTo>
                <a:lnTo>
                  <a:pt x="330040" y="1456252"/>
                </a:lnTo>
                <a:lnTo>
                  <a:pt x="337022" y="1471184"/>
                </a:lnTo>
                <a:lnTo>
                  <a:pt x="344003" y="1486115"/>
                </a:lnTo>
                <a:lnTo>
                  <a:pt x="351620" y="1501046"/>
                </a:lnTo>
                <a:lnTo>
                  <a:pt x="359553" y="1515660"/>
                </a:lnTo>
                <a:lnTo>
                  <a:pt x="367804" y="1530273"/>
                </a:lnTo>
                <a:lnTo>
                  <a:pt x="376373" y="1544887"/>
                </a:lnTo>
                <a:lnTo>
                  <a:pt x="384941" y="1558865"/>
                </a:lnTo>
                <a:lnTo>
                  <a:pt x="394461" y="1573161"/>
                </a:lnTo>
                <a:lnTo>
                  <a:pt x="403982" y="1587139"/>
                </a:lnTo>
                <a:lnTo>
                  <a:pt x="413819" y="1601117"/>
                </a:lnTo>
                <a:lnTo>
                  <a:pt x="423657" y="1614777"/>
                </a:lnTo>
                <a:lnTo>
                  <a:pt x="434130" y="1628120"/>
                </a:lnTo>
                <a:lnTo>
                  <a:pt x="444919" y="1641780"/>
                </a:lnTo>
                <a:lnTo>
                  <a:pt x="455709" y="1655123"/>
                </a:lnTo>
                <a:lnTo>
                  <a:pt x="466816" y="1668148"/>
                </a:lnTo>
                <a:lnTo>
                  <a:pt x="478558" y="1680856"/>
                </a:lnTo>
                <a:lnTo>
                  <a:pt x="490300" y="1693563"/>
                </a:lnTo>
                <a:lnTo>
                  <a:pt x="502676" y="1706270"/>
                </a:lnTo>
                <a:lnTo>
                  <a:pt x="512832" y="1716119"/>
                </a:lnTo>
                <a:lnTo>
                  <a:pt x="522987" y="1725967"/>
                </a:lnTo>
                <a:lnTo>
                  <a:pt x="533776" y="1735497"/>
                </a:lnTo>
                <a:lnTo>
                  <a:pt x="544249" y="1744710"/>
                </a:lnTo>
                <a:lnTo>
                  <a:pt x="555039" y="1753923"/>
                </a:lnTo>
                <a:lnTo>
                  <a:pt x="565511" y="1762818"/>
                </a:lnTo>
                <a:lnTo>
                  <a:pt x="587725" y="1780291"/>
                </a:lnTo>
                <a:lnTo>
                  <a:pt x="609939" y="1796811"/>
                </a:lnTo>
                <a:lnTo>
                  <a:pt x="633106" y="1812695"/>
                </a:lnTo>
                <a:lnTo>
                  <a:pt x="656589" y="1827626"/>
                </a:lnTo>
                <a:lnTo>
                  <a:pt x="680073" y="1841604"/>
                </a:lnTo>
                <a:lnTo>
                  <a:pt x="704509" y="1854629"/>
                </a:lnTo>
                <a:lnTo>
                  <a:pt x="728944" y="1867337"/>
                </a:lnTo>
                <a:lnTo>
                  <a:pt x="753697" y="1878774"/>
                </a:lnTo>
                <a:lnTo>
                  <a:pt x="778768" y="1889257"/>
                </a:lnTo>
                <a:lnTo>
                  <a:pt x="804155" y="1899741"/>
                </a:lnTo>
                <a:lnTo>
                  <a:pt x="829543" y="1908636"/>
                </a:lnTo>
                <a:lnTo>
                  <a:pt x="855566" y="1916896"/>
                </a:lnTo>
                <a:lnTo>
                  <a:pt x="881906" y="1923885"/>
                </a:lnTo>
                <a:lnTo>
                  <a:pt x="908245" y="1930556"/>
                </a:lnTo>
                <a:lnTo>
                  <a:pt x="934585" y="1936592"/>
                </a:lnTo>
                <a:lnTo>
                  <a:pt x="961242" y="1941357"/>
                </a:lnTo>
                <a:lnTo>
                  <a:pt x="988217" y="1945805"/>
                </a:lnTo>
                <a:lnTo>
                  <a:pt x="1014874" y="1948982"/>
                </a:lnTo>
                <a:lnTo>
                  <a:pt x="1042165" y="1951206"/>
                </a:lnTo>
                <a:lnTo>
                  <a:pt x="1068823" y="1952794"/>
                </a:lnTo>
                <a:lnTo>
                  <a:pt x="1095797" y="1953112"/>
                </a:lnTo>
                <a:lnTo>
                  <a:pt x="1123089" y="1953112"/>
                </a:lnTo>
                <a:lnTo>
                  <a:pt x="1150063" y="1951841"/>
                </a:lnTo>
                <a:lnTo>
                  <a:pt x="1177355" y="1950253"/>
                </a:lnTo>
                <a:lnTo>
                  <a:pt x="1204012" y="1947711"/>
                </a:lnTo>
                <a:lnTo>
                  <a:pt x="1231304" y="1944217"/>
                </a:lnTo>
                <a:lnTo>
                  <a:pt x="1257961" y="1939451"/>
                </a:lnTo>
                <a:lnTo>
                  <a:pt x="1284618" y="1934368"/>
                </a:lnTo>
                <a:lnTo>
                  <a:pt x="1311275" y="1928015"/>
                </a:lnTo>
                <a:lnTo>
                  <a:pt x="1258913" y="2147853"/>
                </a:lnTo>
                <a:lnTo>
                  <a:pt x="1246219" y="2200588"/>
                </a:lnTo>
                <a:lnTo>
                  <a:pt x="1220514" y="2203130"/>
                </a:lnTo>
                <a:lnTo>
                  <a:pt x="1195126" y="2205989"/>
                </a:lnTo>
                <a:lnTo>
                  <a:pt x="1169104" y="2207895"/>
                </a:lnTo>
                <a:lnTo>
                  <a:pt x="1143082" y="2209166"/>
                </a:lnTo>
                <a:lnTo>
                  <a:pt x="1117694" y="2209801"/>
                </a:lnTo>
                <a:lnTo>
                  <a:pt x="1091672" y="2209801"/>
                </a:lnTo>
                <a:lnTo>
                  <a:pt x="1065649" y="2209483"/>
                </a:lnTo>
                <a:lnTo>
                  <a:pt x="1039627" y="2208530"/>
                </a:lnTo>
                <a:lnTo>
                  <a:pt x="1013287" y="2206307"/>
                </a:lnTo>
                <a:lnTo>
                  <a:pt x="987265" y="2204083"/>
                </a:lnTo>
                <a:lnTo>
                  <a:pt x="961242" y="2201224"/>
                </a:lnTo>
                <a:lnTo>
                  <a:pt x="935537" y="2197411"/>
                </a:lnTo>
                <a:lnTo>
                  <a:pt x="909832" y="2193282"/>
                </a:lnTo>
                <a:lnTo>
                  <a:pt x="883810" y="2188199"/>
                </a:lnTo>
                <a:lnTo>
                  <a:pt x="857787" y="2182798"/>
                </a:lnTo>
                <a:lnTo>
                  <a:pt x="832400" y="2176762"/>
                </a:lnTo>
                <a:lnTo>
                  <a:pt x="832717" y="2174856"/>
                </a:lnTo>
                <a:lnTo>
                  <a:pt x="814946" y="2170091"/>
                </a:lnTo>
                <a:lnTo>
                  <a:pt x="797808" y="2165325"/>
                </a:lnTo>
                <a:lnTo>
                  <a:pt x="780037" y="2160242"/>
                </a:lnTo>
                <a:lnTo>
                  <a:pt x="762583" y="2154842"/>
                </a:lnTo>
                <a:lnTo>
                  <a:pt x="745446" y="2149441"/>
                </a:lnTo>
                <a:lnTo>
                  <a:pt x="727992" y="2143087"/>
                </a:lnTo>
                <a:lnTo>
                  <a:pt x="710856" y="2136734"/>
                </a:lnTo>
                <a:lnTo>
                  <a:pt x="693719" y="2130380"/>
                </a:lnTo>
                <a:lnTo>
                  <a:pt x="676900" y="2123391"/>
                </a:lnTo>
                <a:lnTo>
                  <a:pt x="660080" y="2116084"/>
                </a:lnTo>
                <a:lnTo>
                  <a:pt x="642943" y="2108777"/>
                </a:lnTo>
                <a:lnTo>
                  <a:pt x="626441" y="2100835"/>
                </a:lnTo>
                <a:lnTo>
                  <a:pt x="609939" y="2092893"/>
                </a:lnTo>
                <a:lnTo>
                  <a:pt x="593437" y="2084633"/>
                </a:lnTo>
                <a:lnTo>
                  <a:pt x="577253" y="2076056"/>
                </a:lnTo>
                <a:lnTo>
                  <a:pt x="561385" y="2067478"/>
                </a:lnTo>
                <a:lnTo>
                  <a:pt x="545201" y="2057948"/>
                </a:lnTo>
                <a:lnTo>
                  <a:pt x="529016" y="2048417"/>
                </a:lnTo>
                <a:lnTo>
                  <a:pt x="513149" y="2038887"/>
                </a:lnTo>
                <a:lnTo>
                  <a:pt x="497916" y="2028721"/>
                </a:lnTo>
                <a:lnTo>
                  <a:pt x="482049" y="2018555"/>
                </a:lnTo>
                <a:lnTo>
                  <a:pt x="466816" y="2007754"/>
                </a:lnTo>
                <a:lnTo>
                  <a:pt x="451901" y="1996952"/>
                </a:lnTo>
                <a:lnTo>
                  <a:pt x="436668" y="1985833"/>
                </a:lnTo>
                <a:lnTo>
                  <a:pt x="422070" y="1974397"/>
                </a:lnTo>
                <a:lnTo>
                  <a:pt x="407155" y="1962642"/>
                </a:lnTo>
                <a:lnTo>
                  <a:pt x="392557" y="1950888"/>
                </a:lnTo>
                <a:lnTo>
                  <a:pt x="378277" y="1938498"/>
                </a:lnTo>
                <a:lnTo>
                  <a:pt x="364313" y="1926109"/>
                </a:lnTo>
                <a:lnTo>
                  <a:pt x="350033" y="1913083"/>
                </a:lnTo>
                <a:lnTo>
                  <a:pt x="336387" y="1900058"/>
                </a:lnTo>
                <a:lnTo>
                  <a:pt x="322424" y="1886716"/>
                </a:lnTo>
                <a:lnTo>
                  <a:pt x="305604" y="1869243"/>
                </a:lnTo>
                <a:lnTo>
                  <a:pt x="289420" y="1852088"/>
                </a:lnTo>
                <a:lnTo>
                  <a:pt x="273235" y="1833980"/>
                </a:lnTo>
                <a:lnTo>
                  <a:pt x="258002" y="1815554"/>
                </a:lnTo>
                <a:lnTo>
                  <a:pt x="242452" y="1797446"/>
                </a:lnTo>
                <a:lnTo>
                  <a:pt x="228172" y="1779020"/>
                </a:lnTo>
                <a:lnTo>
                  <a:pt x="213891" y="1760277"/>
                </a:lnTo>
                <a:lnTo>
                  <a:pt x="200245" y="1741216"/>
                </a:lnTo>
                <a:lnTo>
                  <a:pt x="187234" y="1721837"/>
                </a:lnTo>
                <a:lnTo>
                  <a:pt x="174223" y="1702141"/>
                </a:lnTo>
                <a:lnTo>
                  <a:pt x="161846" y="1682444"/>
                </a:lnTo>
                <a:lnTo>
                  <a:pt x="150105" y="1662748"/>
                </a:lnTo>
                <a:lnTo>
                  <a:pt x="138363" y="1642734"/>
                </a:lnTo>
                <a:lnTo>
                  <a:pt x="127573" y="1622402"/>
                </a:lnTo>
                <a:lnTo>
                  <a:pt x="117101" y="1602388"/>
                </a:lnTo>
                <a:lnTo>
                  <a:pt x="106946" y="1581420"/>
                </a:lnTo>
                <a:lnTo>
                  <a:pt x="97425" y="1560453"/>
                </a:lnTo>
                <a:lnTo>
                  <a:pt x="87905" y="1539486"/>
                </a:lnTo>
                <a:lnTo>
                  <a:pt x="79336" y="1518836"/>
                </a:lnTo>
                <a:lnTo>
                  <a:pt x="71085" y="1497551"/>
                </a:lnTo>
                <a:lnTo>
                  <a:pt x="63152" y="1476267"/>
                </a:lnTo>
                <a:lnTo>
                  <a:pt x="56170" y="1454664"/>
                </a:lnTo>
                <a:lnTo>
                  <a:pt x="49189" y="1432744"/>
                </a:lnTo>
                <a:lnTo>
                  <a:pt x="42842" y="1411141"/>
                </a:lnTo>
                <a:lnTo>
                  <a:pt x="36495" y="1389539"/>
                </a:lnTo>
                <a:lnTo>
                  <a:pt x="31100" y="1367618"/>
                </a:lnTo>
                <a:lnTo>
                  <a:pt x="25705" y="1345380"/>
                </a:lnTo>
                <a:lnTo>
                  <a:pt x="21262" y="1323460"/>
                </a:lnTo>
                <a:lnTo>
                  <a:pt x="17137" y="1301222"/>
                </a:lnTo>
                <a:lnTo>
                  <a:pt x="13328" y="1278984"/>
                </a:lnTo>
                <a:lnTo>
                  <a:pt x="10155" y="1256746"/>
                </a:lnTo>
                <a:lnTo>
                  <a:pt x="7299" y="1234508"/>
                </a:lnTo>
                <a:lnTo>
                  <a:pt x="5077" y="1211953"/>
                </a:lnTo>
                <a:lnTo>
                  <a:pt x="2856" y="1189397"/>
                </a:lnTo>
                <a:lnTo>
                  <a:pt x="1587" y="1167159"/>
                </a:lnTo>
                <a:lnTo>
                  <a:pt x="317" y="1144604"/>
                </a:lnTo>
                <a:lnTo>
                  <a:pt x="0" y="1122048"/>
                </a:lnTo>
                <a:lnTo>
                  <a:pt x="0" y="1099810"/>
                </a:lnTo>
                <a:lnTo>
                  <a:pt x="0" y="1077254"/>
                </a:lnTo>
                <a:lnTo>
                  <a:pt x="635" y="1054699"/>
                </a:lnTo>
                <a:lnTo>
                  <a:pt x="2221" y="1032461"/>
                </a:lnTo>
                <a:lnTo>
                  <a:pt x="3808" y="1009905"/>
                </a:lnTo>
                <a:lnTo>
                  <a:pt x="5712" y="987350"/>
                </a:lnTo>
                <a:lnTo>
                  <a:pt x="8568" y="965429"/>
                </a:lnTo>
                <a:lnTo>
                  <a:pt x="11742" y="942874"/>
                </a:lnTo>
                <a:lnTo>
                  <a:pt x="14915" y="920636"/>
                </a:lnTo>
                <a:lnTo>
                  <a:pt x="19041" y="898398"/>
                </a:lnTo>
                <a:lnTo>
                  <a:pt x="23484" y="876478"/>
                </a:lnTo>
                <a:lnTo>
                  <a:pt x="28244" y="854240"/>
                </a:lnTo>
                <a:lnTo>
                  <a:pt x="33639" y="832319"/>
                </a:lnTo>
                <a:lnTo>
                  <a:pt x="39351" y="810717"/>
                </a:lnTo>
                <a:lnTo>
                  <a:pt x="45380" y="788479"/>
                </a:lnTo>
                <a:lnTo>
                  <a:pt x="52045" y="766876"/>
                </a:lnTo>
                <a:lnTo>
                  <a:pt x="59344" y="745591"/>
                </a:lnTo>
                <a:lnTo>
                  <a:pt x="66643" y="723989"/>
                </a:lnTo>
                <a:lnTo>
                  <a:pt x="74894" y="702704"/>
                </a:lnTo>
                <a:lnTo>
                  <a:pt x="83145" y="681737"/>
                </a:lnTo>
                <a:lnTo>
                  <a:pt x="92348" y="660452"/>
                </a:lnTo>
                <a:lnTo>
                  <a:pt x="101868" y="639802"/>
                </a:lnTo>
                <a:lnTo>
                  <a:pt x="111706" y="619153"/>
                </a:lnTo>
                <a:lnTo>
                  <a:pt x="121861" y="598821"/>
                </a:lnTo>
                <a:lnTo>
                  <a:pt x="132333" y="578171"/>
                </a:lnTo>
                <a:lnTo>
                  <a:pt x="143758" y="558157"/>
                </a:lnTo>
                <a:lnTo>
                  <a:pt x="155182" y="538143"/>
                </a:lnTo>
                <a:lnTo>
                  <a:pt x="165337" y="521623"/>
                </a:lnTo>
                <a:lnTo>
                  <a:pt x="175810" y="505422"/>
                </a:lnTo>
                <a:lnTo>
                  <a:pt x="186282" y="489220"/>
                </a:lnTo>
                <a:lnTo>
                  <a:pt x="197389" y="473018"/>
                </a:lnTo>
                <a:lnTo>
                  <a:pt x="208814" y="457451"/>
                </a:lnTo>
                <a:lnTo>
                  <a:pt x="220238" y="441567"/>
                </a:lnTo>
                <a:lnTo>
                  <a:pt x="231980" y="425683"/>
                </a:lnTo>
                <a:lnTo>
                  <a:pt x="244039" y="410434"/>
                </a:lnTo>
                <a:lnTo>
                  <a:pt x="41255" y="207115"/>
                </a:lnTo>
                <a:lnTo>
                  <a:pt x="799395" y="26988"/>
                </a:lnTo>
                <a:close/>
                <a:moveTo>
                  <a:pt x="1115113" y="0"/>
                </a:moveTo>
                <a:lnTo>
                  <a:pt x="1141155" y="953"/>
                </a:lnTo>
                <a:lnTo>
                  <a:pt x="1167196" y="1906"/>
                </a:lnTo>
                <a:lnTo>
                  <a:pt x="1193555" y="3494"/>
                </a:lnTo>
                <a:lnTo>
                  <a:pt x="1219596" y="6035"/>
                </a:lnTo>
                <a:lnTo>
                  <a:pt x="1245320" y="9212"/>
                </a:lnTo>
                <a:lnTo>
                  <a:pt x="1271044" y="12706"/>
                </a:lnTo>
                <a:lnTo>
                  <a:pt x="1297085" y="17152"/>
                </a:lnTo>
                <a:lnTo>
                  <a:pt x="1323126" y="21599"/>
                </a:lnTo>
                <a:lnTo>
                  <a:pt x="1348532" y="27317"/>
                </a:lnTo>
                <a:lnTo>
                  <a:pt x="1374574" y="33670"/>
                </a:lnTo>
                <a:lnTo>
                  <a:pt x="1392676" y="38434"/>
                </a:lnTo>
                <a:lnTo>
                  <a:pt x="1410460" y="42881"/>
                </a:lnTo>
                <a:lnTo>
                  <a:pt x="1428244" y="48599"/>
                </a:lnTo>
                <a:lnTo>
                  <a:pt x="1445711" y="53999"/>
                </a:lnTo>
                <a:lnTo>
                  <a:pt x="1463495" y="60034"/>
                </a:lnTo>
                <a:lnTo>
                  <a:pt x="1480962" y="66387"/>
                </a:lnTo>
                <a:lnTo>
                  <a:pt x="1498746" y="72422"/>
                </a:lnTo>
                <a:lnTo>
                  <a:pt x="1515578" y="79092"/>
                </a:lnTo>
                <a:lnTo>
                  <a:pt x="1532727" y="86398"/>
                </a:lnTo>
                <a:lnTo>
                  <a:pt x="1549876" y="93703"/>
                </a:lnTo>
                <a:lnTo>
                  <a:pt x="1566708" y="101327"/>
                </a:lnTo>
                <a:lnTo>
                  <a:pt x="1583222" y="109585"/>
                </a:lnTo>
                <a:lnTo>
                  <a:pt x="1600053" y="117526"/>
                </a:lnTo>
                <a:lnTo>
                  <a:pt x="1616250" y="126103"/>
                </a:lnTo>
                <a:lnTo>
                  <a:pt x="1632764" y="134679"/>
                </a:lnTo>
                <a:lnTo>
                  <a:pt x="1648960" y="143890"/>
                </a:lnTo>
                <a:lnTo>
                  <a:pt x="1665157" y="152784"/>
                </a:lnTo>
                <a:lnTo>
                  <a:pt x="1681035" y="162631"/>
                </a:lnTo>
                <a:lnTo>
                  <a:pt x="1696597" y="172478"/>
                </a:lnTo>
                <a:lnTo>
                  <a:pt x="1712158" y="182325"/>
                </a:lnTo>
                <a:lnTo>
                  <a:pt x="1727402" y="193124"/>
                </a:lnTo>
                <a:lnTo>
                  <a:pt x="1742645" y="203606"/>
                </a:lnTo>
                <a:lnTo>
                  <a:pt x="1757572" y="214406"/>
                </a:lnTo>
                <a:lnTo>
                  <a:pt x="1772498" y="225206"/>
                </a:lnTo>
                <a:lnTo>
                  <a:pt x="1787106" y="236641"/>
                </a:lnTo>
                <a:lnTo>
                  <a:pt x="1801715" y="248711"/>
                </a:lnTo>
                <a:lnTo>
                  <a:pt x="1816323" y="260464"/>
                </a:lnTo>
                <a:lnTo>
                  <a:pt x="1830614" y="272534"/>
                </a:lnTo>
                <a:lnTo>
                  <a:pt x="1844270" y="284922"/>
                </a:lnTo>
                <a:lnTo>
                  <a:pt x="1857926" y="297310"/>
                </a:lnTo>
                <a:lnTo>
                  <a:pt x="1871582" y="310333"/>
                </a:lnTo>
                <a:lnTo>
                  <a:pt x="1884920" y="323356"/>
                </a:lnTo>
                <a:lnTo>
                  <a:pt x="1901751" y="340826"/>
                </a:lnTo>
                <a:lnTo>
                  <a:pt x="1918265" y="358296"/>
                </a:lnTo>
                <a:lnTo>
                  <a:pt x="1934144" y="376084"/>
                </a:lnTo>
                <a:lnTo>
                  <a:pt x="1949706" y="394190"/>
                </a:lnTo>
                <a:lnTo>
                  <a:pt x="1964632" y="412295"/>
                </a:lnTo>
                <a:lnTo>
                  <a:pt x="1979240" y="431036"/>
                </a:lnTo>
                <a:lnTo>
                  <a:pt x="1993531" y="449776"/>
                </a:lnTo>
                <a:lnTo>
                  <a:pt x="2007187" y="468835"/>
                </a:lnTo>
                <a:lnTo>
                  <a:pt x="2020525" y="487893"/>
                </a:lnTo>
                <a:lnTo>
                  <a:pt x="2033228" y="507587"/>
                </a:lnTo>
                <a:lnTo>
                  <a:pt x="2045931" y="527280"/>
                </a:lnTo>
                <a:lnTo>
                  <a:pt x="2057682" y="546974"/>
                </a:lnTo>
                <a:lnTo>
                  <a:pt x="2069114" y="567303"/>
                </a:lnTo>
                <a:lnTo>
                  <a:pt x="2080230" y="587314"/>
                </a:lnTo>
                <a:lnTo>
                  <a:pt x="2090710" y="607643"/>
                </a:lnTo>
                <a:lnTo>
                  <a:pt x="2100555" y="628607"/>
                </a:lnTo>
                <a:lnTo>
                  <a:pt x="2110399" y="648936"/>
                </a:lnTo>
                <a:lnTo>
                  <a:pt x="2119609" y="670218"/>
                </a:lnTo>
                <a:lnTo>
                  <a:pt x="2128184" y="691182"/>
                </a:lnTo>
                <a:lnTo>
                  <a:pt x="2136441" y="712464"/>
                </a:lnTo>
                <a:lnTo>
                  <a:pt x="2144380" y="733745"/>
                </a:lnTo>
                <a:lnTo>
                  <a:pt x="2151684" y="755345"/>
                </a:lnTo>
                <a:lnTo>
                  <a:pt x="2158354" y="776627"/>
                </a:lnTo>
                <a:lnTo>
                  <a:pt x="2165023" y="798544"/>
                </a:lnTo>
                <a:lnTo>
                  <a:pt x="2171057" y="820461"/>
                </a:lnTo>
                <a:lnTo>
                  <a:pt x="2176455" y="842378"/>
                </a:lnTo>
                <a:lnTo>
                  <a:pt x="2181537" y="863977"/>
                </a:lnTo>
                <a:lnTo>
                  <a:pt x="2186300" y="886530"/>
                </a:lnTo>
                <a:lnTo>
                  <a:pt x="2190429" y="908447"/>
                </a:lnTo>
                <a:lnTo>
                  <a:pt x="2194240" y="930681"/>
                </a:lnTo>
                <a:lnTo>
                  <a:pt x="2197416" y="952916"/>
                </a:lnTo>
                <a:lnTo>
                  <a:pt x="2200591" y="975151"/>
                </a:lnTo>
                <a:lnTo>
                  <a:pt x="2202814" y="997703"/>
                </a:lnTo>
                <a:lnTo>
                  <a:pt x="2204402" y="1019938"/>
                </a:lnTo>
                <a:lnTo>
                  <a:pt x="2205990" y="1042490"/>
                </a:lnTo>
                <a:lnTo>
                  <a:pt x="2207260" y="1065043"/>
                </a:lnTo>
                <a:lnTo>
                  <a:pt x="2207578" y="1087277"/>
                </a:lnTo>
                <a:lnTo>
                  <a:pt x="2208213" y="1109830"/>
                </a:lnTo>
                <a:lnTo>
                  <a:pt x="2207578" y="1132382"/>
                </a:lnTo>
                <a:lnTo>
                  <a:pt x="2206943" y="1154617"/>
                </a:lnTo>
                <a:lnTo>
                  <a:pt x="2205673" y="1177169"/>
                </a:lnTo>
                <a:lnTo>
                  <a:pt x="2203767" y="1199721"/>
                </a:lnTo>
                <a:lnTo>
                  <a:pt x="2201862" y="1221956"/>
                </a:lnTo>
                <a:lnTo>
                  <a:pt x="2199003" y="1244508"/>
                </a:lnTo>
                <a:lnTo>
                  <a:pt x="2195828" y="1267061"/>
                </a:lnTo>
                <a:lnTo>
                  <a:pt x="2192652" y="1288978"/>
                </a:lnTo>
                <a:lnTo>
                  <a:pt x="2188841" y="1310895"/>
                </a:lnTo>
                <a:lnTo>
                  <a:pt x="2184077" y="1333447"/>
                </a:lnTo>
                <a:lnTo>
                  <a:pt x="2179314" y="1355047"/>
                </a:lnTo>
                <a:lnTo>
                  <a:pt x="2173915" y="1377281"/>
                </a:lnTo>
                <a:lnTo>
                  <a:pt x="2168198" y="1399198"/>
                </a:lnTo>
                <a:lnTo>
                  <a:pt x="2162165" y="1420798"/>
                </a:lnTo>
                <a:lnTo>
                  <a:pt x="2155178" y="1442397"/>
                </a:lnTo>
                <a:lnTo>
                  <a:pt x="2148191" y="1464314"/>
                </a:lnTo>
                <a:lnTo>
                  <a:pt x="2140887" y="1485596"/>
                </a:lnTo>
                <a:lnTo>
                  <a:pt x="2132630" y="1506878"/>
                </a:lnTo>
                <a:lnTo>
                  <a:pt x="2124055" y="1527842"/>
                </a:lnTo>
                <a:lnTo>
                  <a:pt x="2115163" y="1548806"/>
                </a:lnTo>
                <a:lnTo>
                  <a:pt x="2105636" y="1569770"/>
                </a:lnTo>
                <a:lnTo>
                  <a:pt x="2095791" y="1590735"/>
                </a:lnTo>
                <a:lnTo>
                  <a:pt x="2085628" y="1611063"/>
                </a:lnTo>
                <a:lnTo>
                  <a:pt x="2075148" y="1631710"/>
                </a:lnTo>
                <a:lnTo>
                  <a:pt x="2063716" y="1651721"/>
                </a:lnTo>
                <a:lnTo>
                  <a:pt x="2052283" y="1671732"/>
                </a:lnTo>
                <a:lnTo>
                  <a:pt x="2041803" y="1687932"/>
                </a:lnTo>
                <a:lnTo>
                  <a:pt x="2031640" y="1704449"/>
                </a:lnTo>
                <a:lnTo>
                  <a:pt x="2021160" y="1720649"/>
                </a:lnTo>
                <a:lnTo>
                  <a:pt x="2010045" y="1736848"/>
                </a:lnTo>
                <a:lnTo>
                  <a:pt x="1998930" y="1752413"/>
                </a:lnTo>
                <a:lnTo>
                  <a:pt x="1987180" y="1768295"/>
                </a:lnTo>
                <a:lnTo>
                  <a:pt x="1975429" y="1783541"/>
                </a:lnTo>
                <a:lnTo>
                  <a:pt x="1963044" y="1798788"/>
                </a:lnTo>
                <a:lnTo>
                  <a:pt x="2166293" y="2002394"/>
                </a:lnTo>
                <a:lnTo>
                  <a:pt x="1407602" y="2182813"/>
                </a:lnTo>
                <a:lnTo>
                  <a:pt x="1588303" y="1424292"/>
                </a:lnTo>
                <a:lnTo>
                  <a:pt x="1780755" y="1616463"/>
                </a:lnTo>
                <a:lnTo>
                  <a:pt x="1792823" y="1600899"/>
                </a:lnTo>
                <a:lnTo>
                  <a:pt x="1804255" y="1584699"/>
                </a:lnTo>
                <a:lnTo>
                  <a:pt x="1815053" y="1568182"/>
                </a:lnTo>
                <a:lnTo>
                  <a:pt x="1825851" y="1551665"/>
                </a:lnTo>
                <a:lnTo>
                  <a:pt x="1836013" y="1534830"/>
                </a:lnTo>
                <a:lnTo>
                  <a:pt x="1845540" y="1517678"/>
                </a:lnTo>
                <a:lnTo>
                  <a:pt x="1855068" y="1500525"/>
                </a:lnTo>
                <a:lnTo>
                  <a:pt x="1863960" y="1483055"/>
                </a:lnTo>
                <a:lnTo>
                  <a:pt x="1870946" y="1468126"/>
                </a:lnTo>
                <a:lnTo>
                  <a:pt x="1878251" y="1453197"/>
                </a:lnTo>
                <a:lnTo>
                  <a:pt x="1884602" y="1438268"/>
                </a:lnTo>
                <a:lnTo>
                  <a:pt x="1891271" y="1422704"/>
                </a:lnTo>
                <a:lnTo>
                  <a:pt x="1896988" y="1407457"/>
                </a:lnTo>
                <a:lnTo>
                  <a:pt x="1902704" y="1392210"/>
                </a:lnTo>
                <a:lnTo>
                  <a:pt x="1908103" y="1376328"/>
                </a:lnTo>
                <a:lnTo>
                  <a:pt x="1913184" y="1360764"/>
                </a:lnTo>
                <a:lnTo>
                  <a:pt x="1917948" y="1344882"/>
                </a:lnTo>
                <a:lnTo>
                  <a:pt x="1922712" y="1329000"/>
                </a:lnTo>
                <a:lnTo>
                  <a:pt x="1926522" y="1313436"/>
                </a:lnTo>
                <a:lnTo>
                  <a:pt x="1930651" y="1297554"/>
                </a:lnTo>
                <a:lnTo>
                  <a:pt x="1934144" y="1281354"/>
                </a:lnTo>
                <a:lnTo>
                  <a:pt x="1937320" y="1265473"/>
                </a:lnTo>
                <a:lnTo>
                  <a:pt x="1940496" y="1249591"/>
                </a:lnTo>
                <a:lnTo>
                  <a:pt x="1942719" y="1233391"/>
                </a:lnTo>
                <a:lnTo>
                  <a:pt x="1944942" y="1217191"/>
                </a:lnTo>
                <a:lnTo>
                  <a:pt x="1947165" y="1200992"/>
                </a:lnTo>
                <a:lnTo>
                  <a:pt x="1949070" y="1184475"/>
                </a:lnTo>
                <a:lnTo>
                  <a:pt x="1950341" y="1168593"/>
                </a:lnTo>
                <a:lnTo>
                  <a:pt x="1951293" y="1152393"/>
                </a:lnTo>
                <a:lnTo>
                  <a:pt x="1952246" y="1135876"/>
                </a:lnTo>
                <a:lnTo>
                  <a:pt x="1952564" y="1119676"/>
                </a:lnTo>
                <a:lnTo>
                  <a:pt x="1952564" y="1103477"/>
                </a:lnTo>
                <a:lnTo>
                  <a:pt x="1952564" y="1086960"/>
                </a:lnTo>
                <a:lnTo>
                  <a:pt x="1952246" y="1070760"/>
                </a:lnTo>
                <a:lnTo>
                  <a:pt x="1951293" y="1054560"/>
                </a:lnTo>
                <a:lnTo>
                  <a:pt x="1950341" y="1038043"/>
                </a:lnTo>
                <a:lnTo>
                  <a:pt x="1948753" y="1021844"/>
                </a:lnTo>
                <a:lnTo>
                  <a:pt x="1947165" y="1005962"/>
                </a:lnTo>
                <a:lnTo>
                  <a:pt x="1944942" y="989762"/>
                </a:lnTo>
                <a:lnTo>
                  <a:pt x="1942719" y="973563"/>
                </a:lnTo>
                <a:lnTo>
                  <a:pt x="1939861" y="957363"/>
                </a:lnTo>
                <a:lnTo>
                  <a:pt x="1937320" y="941163"/>
                </a:lnTo>
                <a:lnTo>
                  <a:pt x="1933509" y="925599"/>
                </a:lnTo>
                <a:lnTo>
                  <a:pt x="1930016" y="909400"/>
                </a:lnTo>
                <a:lnTo>
                  <a:pt x="1926522" y="893518"/>
                </a:lnTo>
                <a:lnTo>
                  <a:pt x="1922394" y="877318"/>
                </a:lnTo>
                <a:lnTo>
                  <a:pt x="1917948" y="861754"/>
                </a:lnTo>
                <a:lnTo>
                  <a:pt x="1912867" y="845872"/>
                </a:lnTo>
                <a:lnTo>
                  <a:pt x="1907785" y="830625"/>
                </a:lnTo>
                <a:lnTo>
                  <a:pt x="1902704" y="814743"/>
                </a:lnTo>
                <a:lnTo>
                  <a:pt x="1896670" y="799497"/>
                </a:lnTo>
                <a:lnTo>
                  <a:pt x="1890636" y="784250"/>
                </a:lnTo>
                <a:lnTo>
                  <a:pt x="1883967" y="768686"/>
                </a:lnTo>
                <a:lnTo>
                  <a:pt x="1877298" y="753757"/>
                </a:lnTo>
                <a:lnTo>
                  <a:pt x="1870629" y="738510"/>
                </a:lnTo>
                <a:lnTo>
                  <a:pt x="1863325" y="723899"/>
                </a:lnTo>
                <a:lnTo>
                  <a:pt x="1855703" y="708970"/>
                </a:lnTo>
                <a:lnTo>
                  <a:pt x="1847763" y="694358"/>
                </a:lnTo>
                <a:lnTo>
                  <a:pt x="1839506" y="679747"/>
                </a:lnTo>
                <a:lnTo>
                  <a:pt x="1830932" y="665135"/>
                </a:lnTo>
                <a:lnTo>
                  <a:pt x="1822357" y="650524"/>
                </a:lnTo>
                <a:lnTo>
                  <a:pt x="1813147" y="636548"/>
                </a:lnTo>
                <a:lnTo>
                  <a:pt x="1803620" y="622572"/>
                </a:lnTo>
                <a:lnTo>
                  <a:pt x="1793775" y="608913"/>
                </a:lnTo>
                <a:lnTo>
                  <a:pt x="1783613" y="595255"/>
                </a:lnTo>
                <a:lnTo>
                  <a:pt x="1773450" y="581279"/>
                </a:lnTo>
                <a:lnTo>
                  <a:pt x="1762653" y="567938"/>
                </a:lnTo>
                <a:lnTo>
                  <a:pt x="1751855" y="554915"/>
                </a:lnTo>
                <a:lnTo>
                  <a:pt x="1740422" y="541892"/>
                </a:lnTo>
                <a:lnTo>
                  <a:pt x="1728672" y="528868"/>
                </a:lnTo>
                <a:lnTo>
                  <a:pt x="1716604" y="516481"/>
                </a:lnTo>
                <a:lnTo>
                  <a:pt x="1704536" y="503775"/>
                </a:lnTo>
                <a:lnTo>
                  <a:pt x="1694374" y="493611"/>
                </a:lnTo>
                <a:lnTo>
                  <a:pt x="1683576" y="483764"/>
                </a:lnTo>
                <a:lnTo>
                  <a:pt x="1673414" y="473917"/>
                </a:lnTo>
                <a:lnTo>
                  <a:pt x="1662298" y="464388"/>
                </a:lnTo>
                <a:lnTo>
                  <a:pt x="1651818" y="455176"/>
                </a:lnTo>
                <a:lnTo>
                  <a:pt x="1640703" y="445965"/>
                </a:lnTo>
                <a:lnTo>
                  <a:pt x="1629270" y="437071"/>
                </a:lnTo>
                <a:lnTo>
                  <a:pt x="1618155" y="428177"/>
                </a:lnTo>
                <a:lnTo>
                  <a:pt x="1607040" y="419918"/>
                </a:lnTo>
                <a:lnTo>
                  <a:pt x="1594972" y="411342"/>
                </a:lnTo>
                <a:lnTo>
                  <a:pt x="1583539" y="403401"/>
                </a:lnTo>
                <a:lnTo>
                  <a:pt x="1571789" y="395460"/>
                </a:lnTo>
                <a:lnTo>
                  <a:pt x="1559721" y="387519"/>
                </a:lnTo>
                <a:lnTo>
                  <a:pt x="1547971" y="380213"/>
                </a:lnTo>
                <a:lnTo>
                  <a:pt x="1535585" y="372590"/>
                </a:lnTo>
                <a:lnTo>
                  <a:pt x="1522882" y="365602"/>
                </a:lnTo>
                <a:lnTo>
                  <a:pt x="1510814" y="358296"/>
                </a:lnTo>
                <a:lnTo>
                  <a:pt x="1498111" y="351626"/>
                </a:lnTo>
                <a:lnTo>
                  <a:pt x="1485726" y="345591"/>
                </a:lnTo>
                <a:lnTo>
                  <a:pt x="1472705" y="339238"/>
                </a:lnTo>
                <a:lnTo>
                  <a:pt x="1460002" y="332885"/>
                </a:lnTo>
                <a:lnTo>
                  <a:pt x="1446981" y="326850"/>
                </a:lnTo>
                <a:lnTo>
                  <a:pt x="1433961" y="321450"/>
                </a:lnTo>
                <a:lnTo>
                  <a:pt x="1420622" y="316051"/>
                </a:lnTo>
                <a:lnTo>
                  <a:pt x="1407284" y="310651"/>
                </a:lnTo>
                <a:lnTo>
                  <a:pt x="1394263" y="305568"/>
                </a:lnTo>
                <a:lnTo>
                  <a:pt x="1380608" y="300804"/>
                </a:lnTo>
                <a:lnTo>
                  <a:pt x="1367269" y="296674"/>
                </a:lnTo>
                <a:lnTo>
                  <a:pt x="1353614" y="292228"/>
                </a:lnTo>
                <a:lnTo>
                  <a:pt x="1339958" y="288416"/>
                </a:lnTo>
                <a:lnTo>
                  <a:pt x="1326302" y="284287"/>
                </a:lnTo>
                <a:lnTo>
                  <a:pt x="1312329" y="280793"/>
                </a:lnTo>
                <a:lnTo>
                  <a:pt x="1286287" y="274440"/>
                </a:lnTo>
                <a:lnTo>
                  <a:pt x="1259928" y="269358"/>
                </a:lnTo>
                <a:lnTo>
                  <a:pt x="1234205" y="264593"/>
                </a:lnTo>
                <a:lnTo>
                  <a:pt x="1207528" y="261099"/>
                </a:lnTo>
                <a:lnTo>
                  <a:pt x="1181169" y="258558"/>
                </a:lnTo>
                <a:lnTo>
                  <a:pt x="1155446" y="256334"/>
                </a:lnTo>
                <a:lnTo>
                  <a:pt x="1129087" y="255381"/>
                </a:lnTo>
                <a:lnTo>
                  <a:pt x="1102410" y="254746"/>
                </a:lnTo>
                <a:lnTo>
                  <a:pt x="1076687" y="255699"/>
                </a:lnTo>
                <a:lnTo>
                  <a:pt x="1050328" y="256970"/>
                </a:lnTo>
                <a:lnTo>
                  <a:pt x="1024286" y="258875"/>
                </a:lnTo>
                <a:lnTo>
                  <a:pt x="998245" y="261417"/>
                </a:lnTo>
                <a:lnTo>
                  <a:pt x="972204" y="265546"/>
                </a:lnTo>
                <a:lnTo>
                  <a:pt x="946798" y="269993"/>
                </a:lnTo>
                <a:lnTo>
                  <a:pt x="921074" y="275075"/>
                </a:lnTo>
                <a:lnTo>
                  <a:pt x="895350" y="280793"/>
                </a:lnTo>
                <a:lnTo>
                  <a:pt x="947750" y="62257"/>
                </a:lnTo>
                <a:lnTo>
                  <a:pt x="960453" y="9847"/>
                </a:lnTo>
                <a:lnTo>
                  <a:pt x="986177" y="6670"/>
                </a:lnTo>
                <a:lnTo>
                  <a:pt x="1011583" y="4129"/>
                </a:lnTo>
                <a:lnTo>
                  <a:pt x="1037625" y="2541"/>
                </a:lnTo>
                <a:lnTo>
                  <a:pt x="1063666" y="953"/>
                </a:lnTo>
                <a:lnTo>
                  <a:pt x="1089072" y="635"/>
                </a:lnTo>
                <a:lnTo>
                  <a:pt x="111511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nvGrpSpPr>
          <p:cNvPr id="30" name="组合 29"/>
          <p:cNvGrpSpPr/>
          <p:nvPr/>
        </p:nvGrpSpPr>
        <p:grpSpPr>
          <a:xfrm>
            <a:off x="3494668" y="1741273"/>
            <a:ext cx="406028" cy="285077"/>
            <a:chOff x="2409665" y="939861"/>
            <a:chExt cx="5638961" cy="3959164"/>
          </a:xfrm>
          <a:solidFill>
            <a:schemeClr val="bg1"/>
          </a:solidFill>
        </p:grpSpPr>
        <p:sp>
          <p:nvSpPr>
            <p:cNvPr id="31" name="流程图: 联系 2"/>
            <p:cNvSpPr/>
            <p:nvPr/>
          </p:nvSpPr>
          <p:spPr>
            <a:xfrm>
              <a:off x="3884040" y="1024462"/>
              <a:ext cx="2680685" cy="3874563"/>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32" name="流程图: 联系 2"/>
            <p:cNvSpPr/>
            <p:nvPr/>
          </p:nvSpPr>
          <p:spPr>
            <a:xfrm>
              <a:off x="2409665"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33" name="流程图: 联系 2"/>
            <p:cNvSpPr/>
            <p:nvPr/>
          </p:nvSpPr>
          <p:spPr>
            <a:xfrm>
              <a:off x="6133940"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sp>
        <p:nvSpPr>
          <p:cNvPr id="34" name="Freeform 913"/>
          <p:cNvSpPr>
            <a:spLocks noEditPoints="1"/>
          </p:cNvSpPr>
          <p:nvPr/>
        </p:nvSpPr>
        <p:spPr bwMode="auto">
          <a:xfrm>
            <a:off x="5266597" y="3507895"/>
            <a:ext cx="359444" cy="308530"/>
          </a:xfrm>
          <a:custGeom>
            <a:avLst/>
            <a:gdLst>
              <a:gd name="T0" fmla="*/ 562282 w 154"/>
              <a:gd name="T1" fmla="*/ 371910 h 144"/>
              <a:gd name="T2" fmla="*/ 621754 w 154"/>
              <a:gd name="T3" fmla="*/ 355740 h 144"/>
              <a:gd name="T4" fmla="*/ 805577 w 154"/>
              <a:gd name="T5" fmla="*/ 32340 h 144"/>
              <a:gd name="T6" fmla="*/ 697446 w 154"/>
              <a:gd name="T7" fmla="*/ 32340 h 144"/>
              <a:gd name="T8" fmla="*/ 643380 w 154"/>
              <a:gd name="T9" fmla="*/ 32340 h 144"/>
              <a:gd name="T10" fmla="*/ 643380 w 154"/>
              <a:gd name="T11" fmla="*/ 0 h 144"/>
              <a:gd name="T12" fmla="*/ 189230 w 154"/>
              <a:gd name="T13" fmla="*/ 0 h 144"/>
              <a:gd name="T14" fmla="*/ 189230 w 154"/>
              <a:gd name="T15" fmla="*/ 32340 h 144"/>
              <a:gd name="T16" fmla="*/ 135164 w 154"/>
              <a:gd name="T17" fmla="*/ 32340 h 144"/>
              <a:gd name="T18" fmla="*/ 27033 w 154"/>
              <a:gd name="T19" fmla="*/ 32340 h 144"/>
              <a:gd name="T20" fmla="*/ 210856 w 154"/>
              <a:gd name="T21" fmla="*/ 355740 h 144"/>
              <a:gd name="T22" fmla="*/ 270328 w 154"/>
              <a:gd name="T23" fmla="*/ 371910 h 144"/>
              <a:gd name="T24" fmla="*/ 383866 w 154"/>
              <a:gd name="T25" fmla="*/ 447371 h 144"/>
              <a:gd name="T26" fmla="*/ 383866 w 154"/>
              <a:gd name="T27" fmla="*/ 679141 h 144"/>
              <a:gd name="T28" fmla="*/ 189230 w 154"/>
              <a:gd name="T29" fmla="*/ 776161 h 144"/>
              <a:gd name="T30" fmla="*/ 643380 w 154"/>
              <a:gd name="T31" fmla="*/ 776161 h 144"/>
              <a:gd name="T32" fmla="*/ 448744 w 154"/>
              <a:gd name="T33" fmla="*/ 679141 h 144"/>
              <a:gd name="T34" fmla="*/ 448744 w 154"/>
              <a:gd name="T35" fmla="*/ 447371 h 144"/>
              <a:gd name="T36" fmla="*/ 562282 w 154"/>
              <a:gd name="T37" fmla="*/ 371910 h 144"/>
              <a:gd name="T38" fmla="*/ 643380 w 154"/>
              <a:gd name="T39" fmla="*/ 140140 h 144"/>
              <a:gd name="T40" fmla="*/ 643380 w 154"/>
              <a:gd name="T41" fmla="*/ 64680 h 144"/>
              <a:gd name="T42" fmla="*/ 697446 w 154"/>
              <a:gd name="T43" fmla="*/ 64680 h 144"/>
              <a:gd name="T44" fmla="*/ 773138 w 154"/>
              <a:gd name="T45" fmla="*/ 64680 h 144"/>
              <a:gd name="T46" fmla="*/ 610941 w 154"/>
              <a:gd name="T47" fmla="*/ 323400 h 144"/>
              <a:gd name="T48" fmla="*/ 589315 w 154"/>
              <a:gd name="T49" fmla="*/ 334180 h 144"/>
              <a:gd name="T50" fmla="*/ 643380 w 154"/>
              <a:gd name="T51" fmla="*/ 140140 h 144"/>
              <a:gd name="T52" fmla="*/ 221669 w 154"/>
              <a:gd name="T53" fmla="*/ 323400 h 144"/>
              <a:gd name="T54" fmla="*/ 59472 w 154"/>
              <a:gd name="T55" fmla="*/ 64680 h 144"/>
              <a:gd name="T56" fmla="*/ 135164 w 154"/>
              <a:gd name="T57" fmla="*/ 64680 h 144"/>
              <a:gd name="T58" fmla="*/ 189230 w 154"/>
              <a:gd name="T59" fmla="*/ 64680 h 144"/>
              <a:gd name="T60" fmla="*/ 189230 w 154"/>
              <a:gd name="T61" fmla="*/ 140140 h 144"/>
              <a:gd name="T62" fmla="*/ 243295 w 154"/>
              <a:gd name="T63" fmla="*/ 334180 h 144"/>
              <a:gd name="T64" fmla="*/ 221669 w 154"/>
              <a:gd name="T65" fmla="*/ 323400 h 144"/>
              <a:gd name="T66" fmla="*/ 416305 w 154"/>
              <a:gd name="T67" fmla="*/ 285670 h 144"/>
              <a:gd name="T68" fmla="*/ 313580 w 154"/>
              <a:gd name="T69" fmla="*/ 355740 h 144"/>
              <a:gd name="T70" fmla="*/ 351426 w 154"/>
              <a:gd name="T71" fmla="*/ 237160 h 144"/>
              <a:gd name="T72" fmla="*/ 254108 w 154"/>
              <a:gd name="T73" fmla="*/ 167090 h 144"/>
              <a:gd name="T74" fmla="*/ 378459 w 154"/>
              <a:gd name="T75" fmla="*/ 161700 h 144"/>
              <a:gd name="T76" fmla="*/ 416305 w 154"/>
              <a:gd name="T77" fmla="*/ 48510 h 144"/>
              <a:gd name="T78" fmla="*/ 454151 w 154"/>
              <a:gd name="T79" fmla="*/ 161700 h 144"/>
              <a:gd name="T80" fmla="*/ 578502 w 154"/>
              <a:gd name="T81" fmla="*/ 167090 h 144"/>
              <a:gd name="T82" fmla="*/ 481184 w 154"/>
              <a:gd name="T83" fmla="*/ 237160 h 144"/>
              <a:gd name="T84" fmla="*/ 519030 w 154"/>
              <a:gd name="T85" fmla="*/ 355740 h 144"/>
              <a:gd name="T86" fmla="*/ 416305 w 154"/>
              <a:gd name="T87" fmla="*/ 285670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4"/>
              <a:gd name="T133" fmla="*/ 0 h 144"/>
              <a:gd name="T134" fmla="*/ 154 w 154"/>
              <a:gd name="T135" fmla="*/ 144 h 1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4" h="144">
                <a:moveTo>
                  <a:pt x="104" y="69"/>
                </a:moveTo>
                <a:cubicBezTo>
                  <a:pt x="107" y="69"/>
                  <a:pt x="110" y="68"/>
                  <a:pt x="115" y="66"/>
                </a:cubicBezTo>
                <a:cubicBezTo>
                  <a:pt x="154" y="54"/>
                  <a:pt x="149" y="6"/>
                  <a:pt x="149" y="6"/>
                </a:cubicBezTo>
                <a:cubicBezTo>
                  <a:pt x="129" y="6"/>
                  <a:pt x="129" y="6"/>
                  <a:pt x="129" y="6"/>
                </a:cubicBezTo>
                <a:cubicBezTo>
                  <a:pt x="119" y="6"/>
                  <a:pt x="119" y="6"/>
                  <a:pt x="119" y="6"/>
                </a:cubicBezTo>
                <a:cubicBezTo>
                  <a:pt x="119" y="0"/>
                  <a:pt x="119" y="0"/>
                  <a:pt x="119" y="0"/>
                </a:cubicBezTo>
                <a:cubicBezTo>
                  <a:pt x="35" y="0"/>
                  <a:pt x="35" y="0"/>
                  <a:pt x="35" y="0"/>
                </a:cubicBezTo>
                <a:cubicBezTo>
                  <a:pt x="35" y="6"/>
                  <a:pt x="35" y="6"/>
                  <a:pt x="35" y="6"/>
                </a:cubicBezTo>
                <a:cubicBezTo>
                  <a:pt x="25" y="6"/>
                  <a:pt x="25" y="6"/>
                  <a:pt x="25" y="6"/>
                </a:cubicBezTo>
                <a:cubicBezTo>
                  <a:pt x="5" y="6"/>
                  <a:pt x="5" y="6"/>
                  <a:pt x="5" y="6"/>
                </a:cubicBezTo>
                <a:cubicBezTo>
                  <a:pt x="5" y="6"/>
                  <a:pt x="0" y="54"/>
                  <a:pt x="39" y="66"/>
                </a:cubicBezTo>
                <a:cubicBezTo>
                  <a:pt x="43" y="67"/>
                  <a:pt x="47" y="69"/>
                  <a:pt x="50" y="69"/>
                </a:cubicBezTo>
                <a:cubicBezTo>
                  <a:pt x="56" y="76"/>
                  <a:pt x="63" y="82"/>
                  <a:pt x="71" y="83"/>
                </a:cubicBezTo>
                <a:cubicBezTo>
                  <a:pt x="71" y="126"/>
                  <a:pt x="71" y="126"/>
                  <a:pt x="71" y="126"/>
                </a:cubicBezTo>
                <a:cubicBezTo>
                  <a:pt x="51" y="127"/>
                  <a:pt x="35" y="135"/>
                  <a:pt x="35" y="144"/>
                </a:cubicBezTo>
                <a:cubicBezTo>
                  <a:pt x="119" y="144"/>
                  <a:pt x="119" y="144"/>
                  <a:pt x="119" y="144"/>
                </a:cubicBezTo>
                <a:cubicBezTo>
                  <a:pt x="119" y="135"/>
                  <a:pt x="103" y="127"/>
                  <a:pt x="83" y="126"/>
                </a:cubicBezTo>
                <a:cubicBezTo>
                  <a:pt x="83" y="83"/>
                  <a:pt x="83" y="83"/>
                  <a:pt x="83" y="83"/>
                </a:cubicBezTo>
                <a:cubicBezTo>
                  <a:pt x="91" y="82"/>
                  <a:pt x="98" y="77"/>
                  <a:pt x="104" y="69"/>
                </a:cubicBezTo>
                <a:moveTo>
                  <a:pt x="119" y="26"/>
                </a:moveTo>
                <a:cubicBezTo>
                  <a:pt x="119" y="12"/>
                  <a:pt x="119" y="12"/>
                  <a:pt x="119" y="12"/>
                </a:cubicBezTo>
                <a:cubicBezTo>
                  <a:pt x="129" y="12"/>
                  <a:pt x="129" y="12"/>
                  <a:pt x="129" y="12"/>
                </a:cubicBezTo>
                <a:cubicBezTo>
                  <a:pt x="143" y="12"/>
                  <a:pt x="143" y="12"/>
                  <a:pt x="143" y="12"/>
                </a:cubicBezTo>
                <a:cubicBezTo>
                  <a:pt x="143" y="24"/>
                  <a:pt x="140" y="52"/>
                  <a:pt x="113" y="60"/>
                </a:cubicBezTo>
                <a:cubicBezTo>
                  <a:pt x="112" y="61"/>
                  <a:pt x="111" y="61"/>
                  <a:pt x="109" y="62"/>
                </a:cubicBezTo>
                <a:cubicBezTo>
                  <a:pt x="115" y="51"/>
                  <a:pt x="119" y="38"/>
                  <a:pt x="119" y="26"/>
                </a:cubicBezTo>
                <a:close/>
                <a:moveTo>
                  <a:pt x="41" y="60"/>
                </a:moveTo>
                <a:cubicBezTo>
                  <a:pt x="14" y="52"/>
                  <a:pt x="11" y="24"/>
                  <a:pt x="11" y="12"/>
                </a:cubicBezTo>
                <a:cubicBezTo>
                  <a:pt x="25" y="12"/>
                  <a:pt x="25" y="12"/>
                  <a:pt x="25" y="12"/>
                </a:cubicBezTo>
                <a:cubicBezTo>
                  <a:pt x="35" y="12"/>
                  <a:pt x="35" y="12"/>
                  <a:pt x="35" y="12"/>
                </a:cubicBezTo>
                <a:cubicBezTo>
                  <a:pt x="35" y="26"/>
                  <a:pt x="35" y="26"/>
                  <a:pt x="35" y="26"/>
                </a:cubicBezTo>
                <a:cubicBezTo>
                  <a:pt x="35" y="38"/>
                  <a:pt x="39" y="51"/>
                  <a:pt x="45" y="62"/>
                </a:cubicBezTo>
                <a:cubicBezTo>
                  <a:pt x="43" y="61"/>
                  <a:pt x="42" y="61"/>
                  <a:pt x="41" y="60"/>
                </a:cubicBezTo>
                <a:moveTo>
                  <a:pt x="77" y="53"/>
                </a:moveTo>
                <a:cubicBezTo>
                  <a:pt x="58" y="66"/>
                  <a:pt x="58" y="66"/>
                  <a:pt x="58" y="66"/>
                </a:cubicBezTo>
                <a:cubicBezTo>
                  <a:pt x="65" y="44"/>
                  <a:pt x="65" y="44"/>
                  <a:pt x="65" y="44"/>
                </a:cubicBezTo>
                <a:cubicBezTo>
                  <a:pt x="47" y="31"/>
                  <a:pt x="47" y="31"/>
                  <a:pt x="47" y="31"/>
                </a:cubicBezTo>
                <a:cubicBezTo>
                  <a:pt x="70" y="30"/>
                  <a:pt x="70" y="30"/>
                  <a:pt x="70" y="30"/>
                </a:cubicBezTo>
                <a:cubicBezTo>
                  <a:pt x="77" y="9"/>
                  <a:pt x="77" y="9"/>
                  <a:pt x="77" y="9"/>
                </a:cubicBezTo>
                <a:cubicBezTo>
                  <a:pt x="84" y="30"/>
                  <a:pt x="84" y="30"/>
                  <a:pt x="84" y="30"/>
                </a:cubicBezTo>
                <a:cubicBezTo>
                  <a:pt x="107" y="31"/>
                  <a:pt x="107" y="31"/>
                  <a:pt x="107" y="31"/>
                </a:cubicBezTo>
                <a:cubicBezTo>
                  <a:pt x="89" y="44"/>
                  <a:pt x="89" y="44"/>
                  <a:pt x="89" y="44"/>
                </a:cubicBezTo>
                <a:cubicBezTo>
                  <a:pt x="96" y="66"/>
                  <a:pt x="96" y="66"/>
                  <a:pt x="96" y="66"/>
                </a:cubicBezTo>
                <a:lnTo>
                  <a:pt x="77" y="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35" name="文本框 34"/>
          <p:cNvSpPr txBox="1"/>
          <p:nvPr/>
        </p:nvSpPr>
        <p:spPr>
          <a:xfrm>
            <a:off x="4184051" y="2461363"/>
            <a:ext cx="775898" cy="646331"/>
          </a:xfrm>
          <a:prstGeom prst="rect">
            <a:avLst/>
          </a:prstGeom>
          <a:noFill/>
        </p:spPr>
        <p:txBody>
          <a:bodyPr wrap="square" rtlCol="0">
            <a:spAutoFit/>
          </a:bodyPr>
          <a:lstStyle/>
          <a:p>
            <a:pPr algn="ctr"/>
            <a:r>
              <a:rPr lang="zh-CN" altLang="en-US" sz="1800" b="1">
                <a:solidFill>
                  <a:srgbClr val="000000"/>
                </a:solidFill>
                <a:cs typeface="+mn-ea"/>
                <a:sym typeface="+mn-lt"/>
              </a:rPr>
              <a:t>添加</a:t>
            </a:r>
            <a:endParaRPr lang="en-US" altLang="zh-CN" sz="1800" b="1">
              <a:solidFill>
                <a:srgbClr val="000000"/>
              </a:solidFill>
              <a:cs typeface="+mn-ea"/>
              <a:sym typeface="+mn-lt"/>
            </a:endParaRPr>
          </a:p>
          <a:p>
            <a:pPr algn="ctr"/>
            <a:r>
              <a:rPr lang="zh-CN" altLang="en-US" sz="1800" b="1">
                <a:solidFill>
                  <a:srgbClr val="000000"/>
                </a:solidFill>
                <a:cs typeface="+mn-ea"/>
                <a:sym typeface="+mn-lt"/>
              </a:rPr>
              <a:t>标题</a:t>
            </a:r>
          </a:p>
        </p:txBody>
      </p:sp>
    </p:spTree>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250" fill="hold"/>
                                        <p:tgtEl>
                                          <p:spTgt spid="4"/>
                                        </p:tgtEl>
                                        <p:attrNameLst>
                                          <p:attrName>ppt_w</p:attrName>
                                        </p:attrNameLst>
                                      </p:cBhvr>
                                      <p:tavLst>
                                        <p:tav tm="0">
                                          <p:val>
                                            <p:fltVal val="0"/>
                                          </p:val>
                                        </p:tav>
                                        <p:tav tm="100000">
                                          <p:val>
                                            <p:strVal val="#ppt_w"/>
                                          </p:val>
                                        </p:tav>
                                      </p:tavLst>
                                    </p:anim>
                                    <p:anim calcmode="lin" valueType="num">
                                      <p:cBhvr>
                                        <p:cTn id="23" dur="250" fill="hold"/>
                                        <p:tgtEl>
                                          <p:spTgt spid="4"/>
                                        </p:tgtEl>
                                        <p:attrNameLst>
                                          <p:attrName>ppt_h</p:attrName>
                                        </p:attrNameLst>
                                      </p:cBhvr>
                                      <p:tavLst>
                                        <p:tav tm="0">
                                          <p:val>
                                            <p:fltVal val="0"/>
                                          </p:val>
                                        </p:tav>
                                        <p:tav tm="100000">
                                          <p:val>
                                            <p:strVal val="#ppt_h"/>
                                          </p:val>
                                        </p:tav>
                                      </p:tavLst>
                                    </p:anim>
                                    <p:animEffect transition="in" filter="fade">
                                      <p:cBhvr>
                                        <p:cTn id="24" dur="250"/>
                                        <p:tgtEl>
                                          <p:spTgt spid="4"/>
                                        </p:tgtEl>
                                      </p:cBhvr>
                                    </p:animEffect>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250" fill="hold"/>
                                        <p:tgtEl>
                                          <p:spTgt spid="5"/>
                                        </p:tgtEl>
                                        <p:attrNameLst>
                                          <p:attrName>ppt_w</p:attrName>
                                        </p:attrNameLst>
                                      </p:cBhvr>
                                      <p:tavLst>
                                        <p:tav tm="0">
                                          <p:val>
                                            <p:fltVal val="0"/>
                                          </p:val>
                                        </p:tav>
                                        <p:tav tm="100000">
                                          <p:val>
                                            <p:strVal val="#ppt_w"/>
                                          </p:val>
                                        </p:tav>
                                      </p:tavLst>
                                    </p:anim>
                                    <p:anim calcmode="lin" valueType="num">
                                      <p:cBhvr>
                                        <p:cTn id="29" dur="250" fill="hold"/>
                                        <p:tgtEl>
                                          <p:spTgt spid="5"/>
                                        </p:tgtEl>
                                        <p:attrNameLst>
                                          <p:attrName>ppt_h</p:attrName>
                                        </p:attrNameLst>
                                      </p:cBhvr>
                                      <p:tavLst>
                                        <p:tav tm="0">
                                          <p:val>
                                            <p:fltVal val="0"/>
                                          </p:val>
                                        </p:tav>
                                        <p:tav tm="100000">
                                          <p:val>
                                            <p:strVal val="#ppt_h"/>
                                          </p:val>
                                        </p:tav>
                                      </p:tavLst>
                                    </p:anim>
                                    <p:animEffect transition="in" filter="fade">
                                      <p:cBhvr>
                                        <p:cTn id="30" dur="250"/>
                                        <p:tgtEl>
                                          <p:spTgt spid="5"/>
                                        </p:tgtEl>
                                      </p:cBhvr>
                                    </p:animEffect>
                                  </p:childTnLst>
                                </p:cTn>
                              </p:par>
                            </p:childTnLst>
                          </p:cTn>
                        </p:par>
                        <p:par>
                          <p:cTn id="31" fill="hold">
                            <p:stCondLst>
                              <p:cond delay="1500"/>
                            </p:stCondLst>
                            <p:childTnLst>
                              <p:par>
                                <p:cTn id="32" presetID="53"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250" fill="hold"/>
                                        <p:tgtEl>
                                          <p:spTgt spid="6"/>
                                        </p:tgtEl>
                                        <p:attrNameLst>
                                          <p:attrName>ppt_w</p:attrName>
                                        </p:attrNameLst>
                                      </p:cBhvr>
                                      <p:tavLst>
                                        <p:tav tm="0">
                                          <p:val>
                                            <p:fltVal val="0"/>
                                          </p:val>
                                        </p:tav>
                                        <p:tav tm="100000">
                                          <p:val>
                                            <p:strVal val="#ppt_w"/>
                                          </p:val>
                                        </p:tav>
                                      </p:tavLst>
                                    </p:anim>
                                    <p:anim calcmode="lin" valueType="num">
                                      <p:cBhvr>
                                        <p:cTn id="35" dur="250" fill="hold"/>
                                        <p:tgtEl>
                                          <p:spTgt spid="6"/>
                                        </p:tgtEl>
                                        <p:attrNameLst>
                                          <p:attrName>ppt_h</p:attrName>
                                        </p:attrNameLst>
                                      </p:cBhvr>
                                      <p:tavLst>
                                        <p:tav tm="0">
                                          <p:val>
                                            <p:fltVal val="0"/>
                                          </p:val>
                                        </p:tav>
                                        <p:tav tm="100000">
                                          <p:val>
                                            <p:strVal val="#ppt_h"/>
                                          </p:val>
                                        </p:tav>
                                      </p:tavLst>
                                    </p:anim>
                                    <p:animEffect transition="in" filter="fade">
                                      <p:cBhvr>
                                        <p:cTn id="36" dur="250"/>
                                        <p:tgtEl>
                                          <p:spTgt spid="6"/>
                                        </p:tgtEl>
                                      </p:cBhvr>
                                    </p:animEffect>
                                  </p:childTnLst>
                                </p:cTn>
                              </p:par>
                            </p:childTnLst>
                          </p:cTn>
                        </p:par>
                        <p:par>
                          <p:cTn id="37" fill="hold">
                            <p:stCondLst>
                              <p:cond delay="2000"/>
                            </p:stCondLst>
                            <p:childTnLst>
                              <p:par>
                                <p:cTn id="38" presetID="53" presetClass="entr" presetSubtype="16"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500" fill="hold"/>
                                        <p:tgtEl>
                                          <p:spTgt spid="35"/>
                                        </p:tgtEl>
                                        <p:attrNameLst>
                                          <p:attrName>ppt_w</p:attrName>
                                        </p:attrNameLst>
                                      </p:cBhvr>
                                      <p:tavLst>
                                        <p:tav tm="0">
                                          <p:val>
                                            <p:fltVal val="0"/>
                                          </p:val>
                                        </p:tav>
                                        <p:tav tm="100000">
                                          <p:val>
                                            <p:strVal val="#ppt_w"/>
                                          </p:val>
                                        </p:tav>
                                      </p:tavLst>
                                    </p:anim>
                                    <p:anim calcmode="lin" valueType="num">
                                      <p:cBhvr>
                                        <p:cTn id="41" dur="500" fill="hold"/>
                                        <p:tgtEl>
                                          <p:spTgt spid="35"/>
                                        </p:tgtEl>
                                        <p:attrNameLst>
                                          <p:attrName>ppt_h</p:attrName>
                                        </p:attrNameLst>
                                      </p:cBhvr>
                                      <p:tavLst>
                                        <p:tav tm="0">
                                          <p:val>
                                            <p:fltVal val="0"/>
                                          </p:val>
                                        </p:tav>
                                        <p:tav tm="100000">
                                          <p:val>
                                            <p:strVal val="#ppt_h"/>
                                          </p:val>
                                        </p:tav>
                                      </p:tavLst>
                                    </p:anim>
                                    <p:animEffect transition="in" filter="fade">
                                      <p:cBhvr>
                                        <p:cTn id="42" dur="500"/>
                                        <p:tgtEl>
                                          <p:spTgt spid="35"/>
                                        </p:tgtEl>
                                      </p:cBhvr>
                                    </p:animEffect>
                                  </p:childTnLst>
                                </p:cTn>
                              </p:par>
                            </p:childTnLst>
                          </p:cTn>
                        </p:par>
                        <p:par>
                          <p:cTn id="43" fill="hold">
                            <p:stCondLst>
                              <p:cond delay="25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anim calcmode="lin" valueType="num">
                                      <p:cBhvr>
                                        <p:cTn id="49" dur="500" fill="hold"/>
                                        <p:tgtEl>
                                          <p:spTgt spid="7"/>
                                        </p:tgtEl>
                                        <p:attrNameLst>
                                          <p:attrName>ppt_x</p:attrName>
                                        </p:attrNameLst>
                                      </p:cBhvr>
                                      <p:tavLst>
                                        <p:tav tm="0">
                                          <p:val>
                                            <p:fltVal val="0.5"/>
                                          </p:val>
                                        </p:tav>
                                        <p:tav tm="100000">
                                          <p:val>
                                            <p:strVal val="#ppt_x"/>
                                          </p:val>
                                        </p:tav>
                                      </p:tavLst>
                                    </p:anim>
                                    <p:anim calcmode="lin" valueType="num">
                                      <p:cBhvr>
                                        <p:cTn id="50" dur="500" fill="hold"/>
                                        <p:tgtEl>
                                          <p:spTgt spid="7"/>
                                        </p:tgtEl>
                                        <p:attrNameLst>
                                          <p:attrName>ppt_y</p:attrName>
                                        </p:attrNameLst>
                                      </p:cBhvr>
                                      <p:tavLst>
                                        <p:tav tm="0">
                                          <p:val>
                                            <p:fltVal val="0.5"/>
                                          </p:val>
                                        </p:tav>
                                        <p:tav tm="100000">
                                          <p:val>
                                            <p:strVal val="#ppt_y"/>
                                          </p:val>
                                        </p:tav>
                                      </p:tavLst>
                                    </p:anim>
                                  </p:childTnLst>
                                </p:cTn>
                              </p:par>
                              <p:par>
                                <p:cTn id="51" presetID="53" presetClass="entr" presetSubtype="16"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anim calcmode="lin" valueType="num">
                                      <p:cBhvr>
                                        <p:cTn id="56" dur="500" fill="hold"/>
                                        <p:tgtEl>
                                          <p:spTgt spid="10"/>
                                        </p:tgtEl>
                                        <p:attrNameLst>
                                          <p:attrName>ppt_x</p:attrName>
                                        </p:attrNameLst>
                                      </p:cBhvr>
                                      <p:tavLst>
                                        <p:tav tm="0">
                                          <p:val>
                                            <p:fltVal val="0.5"/>
                                          </p:val>
                                        </p:tav>
                                        <p:tav tm="100000">
                                          <p:val>
                                            <p:strVal val="#ppt_x"/>
                                          </p:val>
                                        </p:tav>
                                      </p:tavLst>
                                    </p:anim>
                                    <p:anim calcmode="lin" valueType="num">
                                      <p:cBhvr>
                                        <p:cTn id="57" dur="500" fill="hold"/>
                                        <p:tgtEl>
                                          <p:spTgt spid="10"/>
                                        </p:tgtEl>
                                        <p:attrNameLst>
                                          <p:attrName>ppt_y</p:attrName>
                                        </p:attrNameLst>
                                      </p:cBhvr>
                                      <p:tavLst>
                                        <p:tav tm="0">
                                          <p:val>
                                            <p:fltVal val="0.5"/>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500" fill="hold"/>
                                        <p:tgtEl>
                                          <p:spTgt spid="8"/>
                                        </p:tgtEl>
                                        <p:attrNameLst>
                                          <p:attrName>ppt_w</p:attrName>
                                        </p:attrNameLst>
                                      </p:cBhvr>
                                      <p:tavLst>
                                        <p:tav tm="0">
                                          <p:val>
                                            <p:fltVal val="0"/>
                                          </p:val>
                                        </p:tav>
                                        <p:tav tm="100000">
                                          <p:val>
                                            <p:strVal val="#ppt_w"/>
                                          </p:val>
                                        </p:tav>
                                      </p:tavLst>
                                    </p:anim>
                                    <p:anim calcmode="lin" valueType="num">
                                      <p:cBhvr>
                                        <p:cTn id="61" dur="500" fill="hold"/>
                                        <p:tgtEl>
                                          <p:spTgt spid="8"/>
                                        </p:tgtEl>
                                        <p:attrNameLst>
                                          <p:attrName>ppt_h</p:attrName>
                                        </p:attrNameLst>
                                      </p:cBhvr>
                                      <p:tavLst>
                                        <p:tav tm="0">
                                          <p:val>
                                            <p:fltVal val="0"/>
                                          </p:val>
                                        </p:tav>
                                        <p:tav tm="100000">
                                          <p:val>
                                            <p:strVal val="#ppt_h"/>
                                          </p:val>
                                        </p:tav>
                                      </p:tavLst>
                                    </p:anim>
                                    <p:animEffect transition="in" filter="fade">
                                      <p:cBhvr>
                                        <p:cTn id="62" dur="500"/>
                                        <p:tgtEl>
                                          <p:spTgt spid="8"/>
                                        </p:tgtEl>
                                      </p:cBhvr>
                                    </p:animEffect>
                                    <p:anim calcmode="lin" valueType="num">
                                      <p:cBhvr>
                                        <p:cTn id="63" dur="500" fill="hold"/>
                                        <p:tgtEl>
                                          <p:spTgt spid="8"/>
                                        </p:tgtEl>
                                        <p:attrNameLst>
                                          <p:attrName>ppt_x</p:attrName>
                                        </p:attrNameLst>
                                      </p:cBhvr>
                                      <p:tavLst>
                                        <p:tav tm="0">
                                          <p:val>
                                            <p:fltVal val="0.5"/>
                                          </p:val>
                                        </p:tav>
                                        <p:tav tm="100000">
                                          <p:val>
                                            <p:strVal val="#ppt_x"/>
                                          </p:val>
                                        </p:tav>
                                      </p:tavLst>
                                    </p:anim>
                                    <p:anim calcmode="lin" valueType="num">
                                      <p:cBhvr>
                                        <p:cTn id="64" dur="500" fill="hold"/>
                                        <p:tgtEl>
                                          <p:spTgt spid="8"/>
                                        </p:tgtEl>
                                        <p:attrNameLst>
                                          <p:attrName>ppt_y</p:attrName>
                                        </p:attrNameLst>
                                      </p:cBhvr>
                                      <p:tavLst>
                                        <p:tav tm="0">
                                          <p:val>
                                            <p:fltVal val="0.5"/>
                                          </p:val>
                                        </p:tav>
                                        <p:tav tm="100000">
                                          <p:val>
                                            <p:strVal val="#ppt_y"/>
                                          </p:val>
                                        </p:tav>
                                      </p:tavLst>
                                    </p:anim>
                                  </p:childTnLst>
                                </p:cTn>
                              </p:par>
                              <p:par>
                                <p:cTn id="65" presetID="53" presetClass="entr" presetSubtype="16"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9"/>
                                        </p:tgtEl>
                                        <p:attrNameLst>
                                          <p:attrName>style.visibility</p:attrName>
                                        </p:attrNameLst>
                                      </p:cBhvr>
                                      <p:to>
                                        <p:strVal val="visible"/>
                                      </p:to>
                                    </p:set>
                                    <p:anim calcmode="lin" valueType="num">
                                      <p:cBhvr>
                                        <p:cTn id="74" dur="500" fill="hold"/>
                                        <p:tgtEl>
                                          <p:spTgt spid="9"/>
                                        </p:tgtEl>
                                        <p:attrNameLst>
                                          <p:attrName>ppt_w</p:attrName>
                                        </p:attrNameLst>
                                      </p:cBhvr>
                                      <p:tavLst>
                                        <p:tav tm="0">
                                          <p:val>
                                            <p:fltVal val="0"/>
                                          </p:val>
                                        </p:tav>
                                        <p:tav tm="100000">
                                          <p:val>
                                            <p:strVal val="#ppt_w"/>
                                          </p:val>
                                        </p:tav>
                                      </p:tavLst>
                                    </p:anim>
                                    <p:anim calcmode="lin" valueType="num">
                                      <p:cBhvr>
                                        <p:cTn id="75" dur="500" fill="hold"/>
                                        <p:tgtEl>
                                          <p:spTgt spid="9"/>
                                        </p:tgtEl>
                                        <p:attrNameLst>
                                          <p:attrName>ppt_h</p:attrName>
                                        </p:attrNameLst>
                                      </p:cBhvr>
                                      <p:tavLst>
                                        <p:tav tm="0">
                                          <p:val>
                                            <p:fltVal val="0"/>
                                          </p:val>
                                        </p:tav>
                                        <p:tav tm="100000">
                                          <p:val>
                                            <p:strVal val="#ppt_h"/>
                                          </p:val>
                                        </p:tav>
                                      </p:tavLst>
                                    </p:anim>
                                    <p:animEffect transition="in" filter="fade">
                                      <p:cBhvr>
                                        <p:cTn id="76" dur="500"/>
                                        <p:tgtEl>
                                          <p:spTgt spid="9"/>
                                        </p:tgtEl>
                                      </p:cBhvr>
                                    </p:animEffect>
                                    <p:anim calcmode="lin" valueType="num">
                                      <p:cBhvr>
                                        <p:cTn id="77" dur="500" fill="hold"/>
                                        <p:tgtEl>
                                          <p:spTgt spid="9"/>
                                        </p:tgtEl>
                                        <p:attrNameLst>
                                          <p:attrName>ppt_x</p:attrName>
                                        </p:attrNameLst>
                                      </p:cBhvr>
                                      <p:tavLst>
                                        <p:tav tm="0">
                                          <p:val>
                                            <p:fltVal val="0.5"/>
                                          </p:val>
                                        </p:tav>
                                        <p:tav tm="100000">
                                          <p:val>
                                            <p:strVal val="#ppt_x"/>
                                          </p:val>
                                        </p:tav>
                                      </p:tavLst>
                                    </p:anim>
                                    <p:anim calcmode="lin" valueType="num">
                                      <p:cBhvr>
                                        <p:cTn id="78" dur="500" fill="hold"/>
                                        <p:tgtEl>
                                          <p:spTgt spid="9"/>
                                        </p:tgtEl>
                                        <p:attrNameLst>
                                          <p:attrName>ppt_y</p:attrName>
                                        </p:attrNameLst>
                                      </p:cBhvr>
                                      <p:tavLst>
                                        <p:tav tm="0">
                                          <p:val>
                                            <p:fltVal val="0.5"/>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12"/>
                                        </p:tgtEl>
                                        <p:attrNameLst>
                                          <p:attrName>style.visibility</p:attrName>
                                        </p:attrNameLst>
                                      </p:cBhvr>
                                      <p:to>
                                        <p:strVal val="visible"/>
                                      </p:to>
                                    </p:set>
                                    <p:anim calcmode="lin" valueType="num">
                                      <p:cBhvr>
                                        <p:cTn id="81" dur="500" fill="hold"/>
                                        <p:tgtEl>
                                          <p:spTgt spid="12"/>
                                        </p:tgtEl>
                                        <p:attrNameLst>
                                          <p:attrName>ppt_w</p:attrName>
                                        </p:attrNameLst>
                                      </p:cBhvr>
                                      <p:tavLst>
                                        <p:tav tm="0">
                                          <p:val>
                                            <p:fltVal val="0"/>
                                          </p:val>
                                        </p:tav>
                                        <p:tav tm="100000">
                                          <p:val>
                                            <p:strVal val="#ppt_w"/>
                                          </p:val>
                                        </p:tav>
                                      </p:tavLst>
                                    </p:anim>
                                    <p:anim calcmode="lin" valueType="num">
                                      <p:cBhvr>
                                        <p:cTn id="82" dur="500" fill="hold"/>
                                        <p:tgtEl>
                                          <p:spTgt spid="12"/>
                                        </p:tgtEl>
                                        <p:attrNameLst>
                                          <p:attrName>ppt_h</p:attrName>
                                        </p:attrNameLst>
                                      </p:cBhvr>
                                      <p:tavLst>
                                        <p:tav tm="0">
                                          <p:val>
                                            <p:fltVal val="0"/>
                                          </p:val>
                                        </p:tav>
                                        <p:tav tm="100000">
                                          <p:val>
                                            <p:strVal val="#ppt_h"/>
                                          </p:val>
                                        </p:tav>
                                      </p:tavLst>
                                    </p:anim>
                                    <p:animEffect transition="in" filter="fade">
                                      <p:cBhvr>
                                        <p:cTn id="83" dur="500"/>
                                        <p:tgtEl>
                                          <p:spTgt spid="12"/>
                                        </p:tgtEl>
                                      </p:cBhvr>
                                    </p:animEffect>
                                    <p:anim calcmode="lin" valueType="num">
                                      <p:cBhvr>
                                        <p:cTn id="84" dur="500" fill="hold"/>
                                        <p:tgtEl>
                                          <p:spTgt spid="12"/>
                                        </p:tgtEl>
                                        <p:attrNameLst>
                                          <p:attrName>ppt_x</p:attrName>
                                        </p:attrNameLst>
                                      </p:cBhvr>
                                      <p:tavLst>
                                        <p:tav tm="0">
                                          <p:val>
                                            <p:fltVal val="0.5"/>
                                          </p:val>
                                        </p:tav>
                                        <p:tav tm="100000">
                                          <p:val>
                                            <p:strVal val="#ppt_x"/>
                                          </p:val>
                                        </p:tav>
                                      </p:tavLst>
                                    </p:anim>
                                    <p:anim calcmode="lin" valueType="num">
                                      <p:cBhvr>
                                        <p:cTn id="85" dur="500" fill="hold"/>
                                        <p:tgtEl>
                                          <p:spTgt spid="12"/>
                                        </p:tgtEl>
                                        <p:attrNameLst>
                                          <p:attrName>ppt_y</p:attrName>
                                        </p:attrNameLst>
                                      </p:cBhvr>
                                      <p:tavLst>
                                        <p:tav tm="0">
                                          <p:val>
                                            <p:fltVal val="0.5"/>
                                          </p:val>
                                        </p:tav>
                                        <p:tav tm="100000">
                                          <p:val>
                                            <p:strVal val="#ppt_y"/>
                                          </p:val>
                                        </p:tav>
                                      </p:tavLst>
                                    </p:anim>
                                  </p:childTnLst>
                                </p:cTn>
                              </p:par>
                            </p:childTnLst>
                          </p:cTn>
                        </p:par>
                        <p:par>
                          <p:cTn id="86" fill="hold">
                            <p:stCondLst>
                              <p:cond delay="3000"/>
                            </p:stCondLst>
                            <p:childTnLst>
                              <p:par>
                                <p:cTn id="87" presetID="10" presetClass="entr" presetSubtype="0"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500"/>
                                        <p:tgtEl>
                                          <p:spTgt spid="30"/>
                                        </p:tgtEl>
                                      </p:cBhvr>
                                    </p:animEffect>
                                  </p:childTnLst>
                                </p:cTn>
                              </p:par>
                            </p:childTnLst>
                          </p:cTn>
                        </p:par>
                        <p:par>
                          <p:cTn id="90" fill="hold">
                            <p:stCondLst>
                              <p:cond delay="35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4000"/>
                            </p:stCondLst>
                            <p:childTnLst>
                              <p:par>
                                <p:cTn id="95" presetID="10"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500"/>
                                        <p:tgtEl>
                                          <p:spTgt spid="26"/>
                                        </p:tgtEl>
                                      </p:cBhvr>
                                    </p:animEffect>
                                  </p:childTnLst>
                                </p:cTn>
                              </p:par>
                            </p:childTnLst>
                          </p:cTn>
                        </p:par>
                        <p:par>
                          <p:cTn id="98" fill="hold">
                            <p:stCondLst>
                              <p:cond delay="4500"/>
                            </p:stCondLst>
                            <p:childTnLst>
                              <p:par>
                                <p:cTn id="99" presetID="22" presetClass="entr" presetSubtype="8"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wipe(left)">
                                      <p:cBhvr>
                                        <p:cTn id="101" dur="500"/>
                                        <p:tgtEl>
                                          <p:spTgt spid="16"/>
                                        </p:tgtEl>
                                      </p:cBhvr>
                                    </p:animEffect>
                                  </p:childTnLst>
                                </p:cTn>
                              </p:par>
                            </p:childTnLst>
                          </p:cTn>
                        </p:par>
                        <p:par>
                          <p:cTn id="102" fill="hold">
                            <p:stCondLst>
                              <p:cond delay="5000"/>
                            </p:stCondLst>
                            <p:childTnLst>
                              <p:par>
                                <p:cTn id="103" presetID="10" presetClass="entr" presetSubtype="0" fill="hold" grpId="0" nodeType="after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fade">
                                      <p:cBhvr>
                                        <p:cTn id="105" dur="500"/>
                                        <p:tgtEl>
                                          <p:spTgt spid="27"/>
                                        </p:tgtEl>
                                      </p:cBhvr>
                                    </p:animEffect>
                                  </p:childTnLst>
                                </p:cTn>
                              </p:par>
                            </p:childTnLst>
                          </p:cTn>
                        </p:par>
                        <p:par>
                          <p:cTn id="106" fill="hold">
                            <p:stCondLst>
                              <p:cond delay="5500"/>
                            </p:stCondLst>
                            <p:childTnLst>
                              <p:par>
                                <p:cTn id="107" presetID="22" presetClass="entr" presetSubtype="2" fill="hold" grpId="0" nodeType="afterEffect">
                                  <p:stCondLst>
                                    <p:cond delay="0"/>
                                  </p:stCondLst>
                                  <p:childTnLst>
                                    <p:set>
                                      <p:cBhvr>
                                        <p:cTn id="108" dur="1" fill="hold">
                                          <p:stCondLst>
                                            <p:cond delay="0"/>
                                          </p:stCondLst>
                                        </p:cTn>
                                        <p:tgtEl>
                                          <p:spTgt spid="14"/>
                                        </p:tgtEl>
                                        <p:attrNameLst>
                                          <p:attrName>style.visibility</p:attrName>
                                        </p:attrNameLst>
                                      </p:cBhvr>
                                      <p:to>
                                        <p:strVal val="visible"/>
                                      </p:to>
                                    </p:set>
                                    <p:animEffect transition="in" filter="wipe(right)">
                                      <p:cBhvr>
                                        <p:cTn id="109" dur="500"/>
                                        <p:tgtEl>
                                          <p:spTgt spid="14"/>
                                        </p:tgtEl>
                                      </p:cBhvr>
                                    </p:animEffect>
                                  </p:childTnLst>
                                </p:cTn>
                              </p:par>
                            </p:childTnLst>
                          </p:cTn>
                        </p:par>
                        <p:par>
                          <p:cTn id="110" fill="hold">
                            <p:stCondLst>
                              <p:cond delay="6000"/>
                            </p:stCondLst>
                            <p:childTnLst>
                              <p:par>
                                <p:cTn id="111" presetID="10" presetClass="entr" presetSubtype="0" fill="hold" grpId="0" nodeType="after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fade">
                                      <p:cBhvr>
                                        <p:cTn id="113" dur="500"/>
                                        <p:tgtEl>
                                          <p:spTgt spid="28"/>
                                        </p:tgtEl>
                                      </p:cBhvr>
                                    </p:animEffect>
                                  </p:childTnLst>
                                </p:cTn>
                              </p:par>
                            </p:childTnLst>
                          </p:cTn>
                        </p:par>
                        <p:par>
                          <p:cTn id="114" fill="hold">
                            <p:stCondLst>
                              <p:cond delay="6500"/>
                            </p:stCondLst>
                            <p:childTnLst>
                              <p:par>
                                <p:cTn id="115" presetID="22" presetClass="entr" presetSubtype="8" fill="hold" grpId="0" nodeType="afterEffect">
                                  <p:stCondLst>
                                    <p:cond delay="0"/>
                                  </p:stCondLst>
                                  <p:childTnLst>
                                    <p:set>
                                      <p:cBhvr>
                                        <p:cTn id="116" dur="1" fill="hold">
                                          <p:stCondLst>
                                            <p:cond delay="0"/>
                                          </p:stCondLst>
                                        </p:cTn>
                                        <p:tgtEl>
                                          <p:spTgt spid="17"/>
                                        </p:tgtEl>
                                        <p:attrNameLst>
                                          <p:attrName>style.visibility</p:attrName>
                                        </p:attrNameLst>
                                      </p:cBhvr>
                                      <p:to>
                                        <p:strVal val="visible"/>
                                      </p:to>
                                    </p:set>
                                    <p:animEffect transition="in" filter="wipe(left)">
                                      <p:cBhvr>
                                        <p:cTn id="117" dur="500"/>
                                        <p:tgtEl>
                                          <p:spTgt spid="17"/>
                                        </p:tgtEl>
                                      </p:cBhvr>
                                    </p:animEffect>
                                  </p:childTnLst>
                                </p:cTn>
                              </p:par>
                            </p:childTnLst>
                          </p:cTn>
                        </p:par>
                        <p:par>
                          <p:cTn id="118" fill="hold">
                            <p:stCondLst>
                              <p:cond delay="7000"/>
                            </p:stCondLst>
                            <p:childTnLst>
                              <p:par>
                                <p:cTn id="119" presetID="10" presetClass="entr" presetSubtype="0" fill="hold" grpId="0" nodeType="after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fade">
                                      <p:cBhvr>
                                        <p:cTn id="121" dur="500"/>
                                        <p:tgtEl>
                                          <p:spTgt spid="29"/>
                                        </p:tgtEl>
                                      </p:cBhvr>
                                    </p:animEffect>
                                  </p:childTnLst>
                                </p:cTn>
                              </p:par>
                            </p:childTnLst>
                          </p:cTn>
                        </p:par>
                        <p:par>
                          <p:cTn id="122" fill="hold">
                            <p:stCondLst>
                              <p:cond delay="7500"/>
                            </p:stCondLst>
                            <p:childTnLst>
                              <p:par>
                                <p:cTn id="123" presetID="22" presetClass="entr" presetSubtype="2" fill="hold" grpId="0" nodeType="afterEffect">
                                  <p:stCondLst>
                                    <p:cond delay="0"/>
                                  </p:stCondLst>
                                  <p:childTnLst>
                                    <p:set>
                                      <p:cBhvr>
                                        <p:cTn id="124" dur="1" fill="hold">
                                          <p:stCondLst>
                                            <p:cond delay="0"/>
                                          </p:stCondLst>
                                        </p:cTn>
                                        <p:tgtEl>
                                          <p:spTgt spid="15"/>
                                        </p:tgtEl>
                                        <p:attrNameLst>
                                          <p:attrName>style.visibility</p:attrName>
                                        </p:attrNameLst>
                                      </p:cBhvr>
                                      <p:to>
                                        <p:strVal val="visible"/>
                                      </p:to>
                                    </p:set>
                                    <p:animEffect transition="in" filter="wipe(right)">
                                      <p:cBhvr>
                                        <p:cTn id="125" dur="500"/>
                                        <p:tgtEl>
                                          <p:spTgt spid="15"/>
                                        </p:tgtEl>
                                      </p:cBhvr>
                                    </p:animEffect>
                                  </p:childTnLst>
                                </p:cTn>
                              </p:par>
                            </p:childTnLst>
                          </p:cTn>
                        </p:par>
                        <p:par>
                          <p:cTn id="126" fill="hold">
                            <p:stCondLst>
                              <p:cond delay="8000"/>
                            </p:stCondLst>
                            <p:childTnLst>
                              <p:par>
                                <p:cTn id="127" presetID="10" presetClass="entr" presetSubtype="0" fill="hold" grpId="0" nodeType="afterEffect">
                                  <p:stCondLst>
                                    <p:cond delay="0"/>
                                  </p:stCondLst>
                                  <p:childTnLst>
                                    <p:set>
                                      <p:cBhvr>
                                        <p:cTn id="128" dur="1" fill="hold">
                                          <p:stCondLst>
                                            <p:cond delay="0"/>
                                          </p:stCondLst>
                                        </p:cTn>
                                        <p:tgtEl>
                                          <p:spTgt spid="34"/>
                                        </p:tgtEl>
                                        <p:attrNameLst>
                                          <p:attrName>style.visibility</p:attrName>
                                        </p:attrNameLst>
                                      </p:cBhvr>
                                      <p:to>
                                        <p:strVal val="visible"/>
                                      </p:to>
                                    </p:set>
                                    <p:animEffect transition="in" filter="fade">
                                      <p:cBhvr>
                                        <p:cTn id="129" dur="500"/>
                                        <p:tgtEl>
                                          <p:spTgt spid="34"/>
                                        </p:tgtEl>
                                      </p:cBhvr>
                                    </p:animEffect>
                                  </p:childTnLst>
                                </p:cTn>
                              </p:par>
                            </p:childTnLst>
                          </p:cTn>
                        </p:par>
                        <p:par>
                          <p:cTn id="130" fill="hold">
                            <p:stCondLst>
                              <p:cond delay="8500"/>
                            </p:stCondLst>
                            <p:childTnLst>
                              <p:par>
                                <p:cTn id="131" presetID="22" presetClass="entr" presetSubtype="8" fill="hold" grpId="0" nodeType="afterEffect">
                                  <p:stCondLst>
                                    <p:cond delay="0"/>
                                  </p:stCondLst>
                                  <p:childTnLst>
                                    <p:set>
                                      <p:cBhvr>
                                        <p:cTn id="132" dur="1" fill="hold">
                                          <p:stCondLst>
                                            <p:cond delay="0"/>
                                          </p:stCondLst>
                                        </p:cTn>
                                        <p:tgtEl>
                                          <p:spTgt spid="18"/>
                                        </p:tgtEl>
                                        <p:attrNameLst>
                                          <p:attrName>style.visibility</p:attrName>
                                        </p:attrNameLst>
                                      </p:cBhvr>
                                      <p:to>
                                        <p:strVal val="visible"/>
                                      </p:to>
                                    </p:set>
                                    <p:animEffect transition="in" filter="wipe(left)">
                                      <p:cBhvr>
                                        <p:cTn id="1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26" grpId="0" animBg="1"/>
      <p:bldP spid="27" grpId="0" animBg="1"/>
      <p:bldP spid="28" grpId="0" animBg="1"/>
      <p:bldP spid="29" grpId="0" animBg="1"/>
      <p:bldP spid="34" grpId="0" animBg="1"/>
      <p:bldP spid="35"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 name="ISPRING_PRESENTATION_TITLE" val="112-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红色">
      <a:dk1>
        <a:srgbClr val="000000"/>
      </a:dk1>
      <a:lt1>
        <a:srgbClr val="FFFFFF"/>
      </a:lt1>
      <a:dk2>
        <a:srgbClr val="17406D"/>
      </a:dk2>
      <a:lt2>
        <a:srgbClr val="DBEFF9"/>
      </a:lt2>
      <a:accent1>
        <a:srgbClr val="0F6FC6"/>
      </a:accent1>
      <a:accent2>
        <a:srgbClr val="009DD9"/>
      </a:accent2>
      <a:accent3>
        <a:srgbClr val="0F6FC6"/>
      </a:accent3>
      <a:accent4>
        <a:srgbClr val="009DD9"/>
      </a:accent4>
      <a:accent5>
        <a:srgbClr val="7CCA62"/>
      </a:accent5>
      <a:accent6>
        <a:srgbClr val="F49100"/>
      </a:accent6>
      <a:hlink>
        <a:srgbClr val="F49100"/>
      </a:hlink>
      <a:folHlink>
        <a:srgbClr val="85DFD0"/>
      </a:folHlink>
    </a:clrScheme>
    <a:fontScheme name="Temp">
      <a:majorFont>
        <a:latin typeface="Impact"/>
        <a:ea typeface="微软雅黑"/>
        <a:cs typeface="Arial"/>
      </a:majorFont>
      <a:minorFont>
        <a:latin typeface="Impact"/>
        <a:ea typeface="微软雅黑"/>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红色">
    <a:dk1>
      <a:srgbClr val="000000"/>
    </a:dk1>
    <a:lt1>
      <a:srgbClr val="FFFFFF"/>
    </a:lt1>
    <a:dk2>
      <a:srgbClr val="17406D"/>
    </a:dk2>
    <a:lt2>
      <a:srgbClr val="DBEFF9"/>
    </a:lt2>
    <a:accent1>
      <a:srgbClr val="0F6FC6"/>
    </a:accent1>
    <a:accent2>
      <a:srgbClr val="009DD9"/>
    </a:accent2>
    <a:accent3>
      <a:srgbClr val="0F6FC6"/>
    </a:accent3>
    <a:accent4>
      <a:srgbClr val="009DD9"/>
    </a:accent4>
    <a:accent5>
      <a:srgbClr val="7CCA62"/>
    </a:accent5>
    <a:accent6>
      <a:srgbClr val="F49100"/>
    </a:accent6>
    <a:hlink>
      <a:srgbClr val="F49100"/>
    </a:hlink>
    <a:folHlink>
      <a:srgbClr val="85DFD0"/>
    </a:folHlink>
  </a:clrScheme>
</a:themeOverride>
</file>

<file path=ppt/theme/themeOverride10.xml><?xml version="1.0" encoding="utf-8"?>
<a:themeOverride xmlns:a="http://schemas.openxmlformats.org/drawingml/2006/main">
  <a:clrScheme name="红色">
    <a:dk1>
      <a:srgbClr val="000000"/>
    </a:dk1>
    <a:lt1>
      <a:srgbClr val="FFFFFF"/>
    </a:lt1>
    <a:dk2>
      <a:srgbClr val="17406D"/>
    </a:dk2>
    <a:lt2>
      <a:srgbClr val="DBEFF9"/>
    </a:lt2>
    <a:accent1>
      <a:srgbClr val="0F6FC6"/>
    </a:accent1>
    <a:accent2>
      <a:srgbClr val="009DD9"/>
    </a:accent2>
    <a:accent3>
      <a:srgbClr val="0F6FC6"/>
    </a:accent3>
    <a:accent4>
      <a:srgbClr val="009DD9"/>
    </a:accent4>
    <a:accent5>
      <a:srgbClr val="7CCA62"/>
    </a:accent5>
    <a:accent6>
      <a:srgbClr val="F49100"/>
    </a:accent6>
    <a:hlink>
      <a:srgbClr val="F49100"/>
    </a:hlink>
    <a:folHlink>
      <a:srgbClr val="85DFD0"/>
    </a:folHlink>
  </a:clrScheme>
</a:themeOverride>
</file>

<file path=ppt/theme/themeOverride11.xml><?xml version="1.0" encoding="utf-8"?>
<a:themeOverride xmlns:a="http://schemas.openxmlformats.org/drawingml/2006/main">
  <a:clrScheme name="红色">
    <a:dk1>
      <a:srgbClr val="000000"/>
    </a:dk1>
    <a:lt1>
      <a:srgbClr val="FFFFFF"/>
    </a:lt1>
    <a:dk2>
      <a:srgbClr val="17406D"/>
    </a:dk2>
    <a:lt2>
      <a:srgbClr val="DBEFF9"/>
    </a:lt2>
    <a:accent1>
      <a:srgbClr val="0F6FC6"/>
    </a:accent1>
    <a:accent2>
      <a:srgbClr val="009DD9"/>
    </a:accent2>
    <a:accent3>
      <a:srgbClr val="0F6FC6"/>
    </a:accent3>
    <a:accent4>
      <a:srgbClr val="009DD9"/>
    </a:accent4>
    <a:accent5>
      <a:srgbClr val="7CCA62"/>
    </a:accent5>
    <a:accent6>
      <a:srgbClr val="F49100"/>
    </a:accent6>
    <a:hlink>
      <a:srgbClr val="F49100"/>
    </a:hlink>
    <a:folHlink>
      <a:srgbClr val="85DFD0"/>
    </a:folHlink>
  </a:clrScheme>
</a:themeOverride>
</file>

<file path=ppt/theme/themeOverride12.xml><?xml version="1.0" encoding="utf-8"?>
<a:themeOverride xmlns:a="http://schemas.openxmlformats.org/drawingml/2006/main">
  <a:clrScheme name="红色">
    <a:dk1>
      <a:srgbClr val="000000"/>
    </a:dk1>
    <a:lt1>
      <a:srgbClr val="FFFFFF"/>
    </a:lt1>
    <a:dk2>
      <a:srgbClr val="17406D"/>
    </a:dk2>
    <a:lt2>
      <a:srgbClr val="DBEFF9"/>
    </a:lt2>
    <a:accent1>
      <a:srgbClr val="0F6FC6"/>
    </a:accent1>
    <a:accent2>
      <a:srgbClr val="009DD9"/>
    </a:accent2>
    <a:accent3>
      <a:srgbClr val="0F6FC6"/>
    </a:accent3>
    <a:accent4>
      <a:srgbClr val="009DD9"/>
    </a:accent4>
    <a:accent5>
      <a:srgbClr val="7CCA62"/>
    </a:accent5>
    <a:accent6>
      <a:srgbClr val="F49100"/>
    </a:accent6>
    <a:hlink>
      <a:srgbClr val="F49100"/>
    </a:hlink>
    <a:folHlink>
      <a:srgbClr val="85DFD0"/>
    </a:folHlink>
  </a:clrScheme>
</a:themeOverride>
</file>

<file path=ppt/theme/themeOverride13.xml><?xml version="1.0" encoding="utf-8"?>
<a:themeOverride xmlns:a="http://schemas.openxmlformats.org/drawingml/2006/main">
  <a:clrScheme name="红色">
    <a:dk1>
      <a:srgbClr val="000000"/>
    </a:dk1>
    <a:lt1>
      <a:srgbClr val="FFFFFF"/>
    </a:lt1>
    <a:dk2>
      <a:srgbClr val="17406D"/>
    </a:dk2>
    <a:lt2>
      <a:srgbClr val="DBEFF9"/>
    </a:lt2>
    <a:accent1>
      <a:srgbClr val="0F6FC6"/>
    </a:accent1>
    <a:accent2>
      <a:srgbClr val="009DD9"/>
    </a:accent2>
    <a:accent3>
      <a:srgbClr val="0F6FC6"/>
    </a:accent3>
    <a:accent4>
      <a:srgbClr val="009DD9"/>
    </a:accent4>
    <a:accent5>
      <a:srgbClr val="7CCA62"/>
    </a:accent5>
    <a:accent6>
      <a:srgbClr val="F49100"/>
    </a:accent6>
    <a:hlink>
      <a:srgbClr val="F49100"/>
    </a:hlink>
    <a:folHlink>
      <a:srgbClr val="85DFD0"/>
    </a:folHlink>
  </a:clrScheme>
</a:themeOverride>
</file>

<file path=ppt/theme/themeOverride14.xml><?xml version="1.0" encoding="utf-8"?>
<a:themeOverride xmlns:a="http://schemas.openxmlformats.org/drawingml/2006/main">
  <a:clrScheme name="红色">
    <a:dk1>
      <a:srgbClr val="000000"/>
    </a:dk1>
    <a:lt1>
      <a:srgbClr val="FFFFFF"/>
    </a:lt1>
    <a:dk2>
      <a:srgbClr val="17406D"/>
    </a:dk2>
    <a:lt2>
      <a:srgbClr val="DBEFF9"/>
    </a:lt2>
    <a:accent1>
      <a:srgbClr val="0F6FC6"/>
    </a:accent1>
    <a:accent2>
      <a:srgbClr val="009DD9"/>
    </a:accent2>
    <a:accent3>
      <a:srgbClr val="0F6FC6"/>
    </a:accent3>
    <a:accent4>
      <a:srgbClr val="009DD9"/>
    </a:accent4>
    <a:accent5>
      <a:srgbClr val="7CCA62"/>
    </a:accent5>
    <a:accent6>
      <a:srgbClr val="F49100"/>
    </a:accent6>
    <a:hlink>
      <a:srgbClr val="F49100"/>
    </a:hlink>
    <a:folHlink>
      <a:srgbClr val="85DFD0"/>
    </a:folHlink>
  </a:clrScheme>
</a:themeOverride>
</file>

<file path=ppt/theme/themeOverride15.xml><?xml version="1.0" encoding="utf-8"?>
<a:themeOverride xmlns:a="http://schemas.openxmlformats.org/drawingml/2006/main">
  <a:clrScheme name="红色">
    <a:dk1>
      <a:srgbClr val="000000"/>
    </a:dk1>
    <a:lt1>
      <a:srgbClr val="FFFFFF"/>
    </a:lt1>
    <a:dk2>
      <a:srgbClr val="17406D"/>
    </a:dk2>
    <a:lt2>
      <a:srgbClr val="DBEFF9"/>
    </a:lt2>
    <a:accent1>
      <a:srgbClr val="0F6FC6"/>
    </a:accent1>
    <a:accent2>
      <a:srgbClr val="009DD9"/>
    </a:accent2>
    <a:accent3>
      <a:srgbClr val="0F6FC6"/>
    </a:accent3>
    <a:accent4>
      <a:srgbClr val="009DD9"/>
    </a:accent4>
    <a:accent5>
      <a:srgbClr val="7CCA62"/>
    </a:accent5>
    <a:accent6>
      <a:srgbClr val="F49100"/>
    </a:accent6>
    <a:hlink>
      <a:srgbClr val="F49100"/>
    </a:hlink>
    <a:folHlink>
      <a:srgbClr val="85DFD0"/>
    </a:folHlink>
  </a:clrScheme>
</a:themeOverride>
</file>

<file path=ppt/theme/themeOverride16.xml><?xml version="1.0" encoding="utf-8"?>
<a:themeOverride xmlns:a="http://schemas.openxmlformats.org/drawingml/2006/main">
  <a:clrScheme name="红色">
    <a:dk1>
      <a:srgbClr val="000000"/>
    </a:dk1>
    <a:lt1>
      <a:srgbClr val="FFFFFF"/>
    </a:lt1>
    <a:dk2>
      <a:srgbClr val="17406D"/>
    </a:dk2>
    <a:lt2>
      <a:srgbClr val="DBEFF9"/>
    </a:lt2>
    <a:accent1>
      <a:srgbClr val="0F6FC6"/>
    </a:accent1>
    <a:accent2>
      <a:srgbClr val="009DD9"/>
    </a:accent2>
    <a:accent3>
      <a:srgbClr val="0F6FC6"/>
    </a:accent3>
    <a:accent4>
      <a:srgbClr val="009DD9"/>
    </a:accent4>
    <a:accent5>
      <a:srgbClr val="7CCA62"/>
    </a:accent5>
    <a:accent6>
      <a:srgbClr val="F49100"/>
    </a:accent6>
    <a:hlink>
      <a:srgbClr val="F49100"/>
    </a:hlink>
    <a:folHlink>
      <a:srgbClr val="85DFD0"/>
    </a:folHlink>
  </a:clrScheme>
</a:themeOverride>
</file>

<file path=ppt/theme/themeOverride17.xml><?xml version="1.0" encoding="utf-8"?>
<a:themeOverride xmlns:a="http://schemas.openxmlformats.org/drawingml/2006/main">
  <a:clrScheme name="红色">
    <a:dk1>
      <a:srgbClr val="000000"/>
    </a:dk1>
    <a:lt1>
      <a:srgbClr val="FFFFFF"/>
    </a:lt1>
    <a:dk2>
      <a:srgbClr val="17406D"/>
    </a:dk2>
    <a:lt2>
      <a:srgbClr val="DBEFF9"/>
    </a:lt2>
    <a:accent1>
      <a:srgbClr val="0F6FC6"/>
    </a:accent1>
    <a:accent2>
      <a:srgbClr val="009DD9"/>
    </a:accent2>
    <a:accent3>
      <a:srgbClr val="0F6FC6"/>
    </a:accent3>
    <a:accent4>
      <a:srgbClr val="009DD9"/>
    </a:accent4>
    <a:accent5>
      <a:srgbClr val="7CCA62"/>
    </a:accent5>
    <a:accent6>
      <a:srgbClr val="F49100"/>
    </a:accent6>
    <a:hlink>
      <a:srgbClr val="F49100"/>
    </a:hlink>
    <a:folHlink>
      <a:srgbClr val="85DFD0"/>
    </a:folHlink>
  </a:clrScheme>
</a:themeOverride>
</file>

<file path=ppt/theme/themeOverride18.xml><?xml version="1.0" encoding="utf-8"?>
<a:themeOverride xmlns:a="http://schemas.openxmlformats.org/drawingml/2006/main">
  <a:clrScheme name="红色">
    <a:dk1>
      <a:srgbClr val="000000"/>
    </a:dk1>
    <a:lt1>
      <a:srgbClr val="FFFFFF"/>
    </a:lt1>
    <a:dk2>
      <a:srgbClr val="17406D"/>
    </a:dk2>
    <a:lt2>
      <a:srgbClr val="DBEFF9"/>
    </a:lt2>
    <a:accent1>
      <a:srgbClr val="0F6FC6"/>
    </a:accent1>
    <a:accent2>
      <a:srgbClr val="009DD9"/>
    </a:accent2>
    <a:accent3>
      <a:srgbClr val="0F6FC6"/>
    </a:accent3>
    <a:accent4>
      <a:srgbClr val="009DD9"/>
    </a:accent4>
    <a:accent5>
      <a:srgbClr val="7CCA62"/>
    </a:accent5>
    <a:accent6>
      <a:srgbClr val="F49100"/>
    </a:accent6>
    <a:hlink>
      <a:srgbClr val="F49100"/>
    </a:hlink>
    <a:folHlink>
      <a:srgbClr val="85DFD0"/>
    </a:folHlink>
  </a:clrScheme>
</a:themeOverride>
</file>

<file path=ppt/theme/themeOverride19.xml><?xml version="1.0" encoding="utf-8"?>
<a:themeOverride xmlns:a="http://schemas.openxmlformats.org/drawingml/2006/main">
  <a:clrScheme name="红色">
    <a:dk1>
      <a:srgbClr val="000000"/>
    </a:dk1>
    <a:lt1>
      <a:srgbClr val="FFFFFF"/>
    </a:lt1>
    <a:dk2>
      <a:srgbClr val="17406D"/>
    </a:dk2>
    <a:lt2>
      <a:srgbClr val="DBEFF9"/>
    </a:lt2>
    <a:accent1>
      <a:srgbClr val="0F6FC6"/>
    </a:accent1>
    <a:accent2>
      <a:srgbClr val="009DD9"/>
    </a:accent2>
    <a:accent3>
      <a:srgbClr val="0F6FC6"/>
    </a:accent3>
    <a:accent4>
      <a:srgbClr val="009DD9"/>
    </a:accent4>
    <a:accent5>
      <a:srgbClr val="7CCA62"/>
    </a:accent5>
    <a:accent6>
      <a:srgbClr val="F49100"/>
    </a:accent6>
    <a:hlink>
      <a:srgbClr val="F49100"/>
    </a:hlink>
    <a:folHlink>
      <a:srgbClr val="85DFD0"/>
    </a:folHlink>
  </a:clrScheme>
</a:themeOverride>
</file>

<file path=ppt/theme/themeOverride2.xml><?xml version="1.0" encoding="utf-8"?>
<a:themeOverride xmlns:a="http://schemas.openxmlformats.org/drawingml/2006/main">
  <a:clrScheme name="红色">
    <a:dk1>
      <a:srgbClr val="000000"/>
    </a:dk1>
    <a:lt1>
      <a:srgbClr val="FFFFFF"/>
    </a:lt1>
    <a:dk2>
      <a:srgbClr val="17406D"/>
    </a:dk2>
    <a:lt2>
      <a:srgbClr val="DBEFF9"/>
    </a:lt2>
    <a:accent1>
      <a:srgbClr val="0F6FC6"/>
    </a:accent1>
    <a:accent2>
      <a:srgbClr val="009DD9"/>
    </a:accent2>
    <a:accent3>
      <a:srgbClr val="0F6FC6"/>
    </a:accent3>
    <a:accent4>
      <a:srgbClr val="009DD9"/>
    </a:accent4>
    <a:accent5>
      <a:srgbClr val="7CCA62"/>
    </a:accent5>
    <a:accent6>
      <a:srgbClr val="F49100"/>
    </a:accent6>
    <a:hlink>
      <a:srgbClr val="F49100"/>
    </a:hlink>
    <a:folHlink>
      <a:srgbClr val="85DFD0"/>
    </a:folHlink>
  </a:clrScheme>
</a:themeOverride>
</file>

<file path=ppt/theme/themeOverride20.xml><?xml version="1.0" encoding="utf-8"?>
<a:themeOverride xmlns:a="http://schemas.openxmlformats.org/drawingml/2006/main">
  <a:clrScheme name="红色">
    <a:dk1>
      <a:srgbClr val="000000"/>
    </a:dk1>
    <a:lt1>
      <a:srgbClr val="FFFFFF"/>
    </a:lt1>
    <a:dk2>
      <a:srgbClr val="17406D"/>
    </a:dk2>
    <a:lt2>
      <a:srgbClr val="DBEFF9"/>
    </a:lt2>
    <a:accent1>
      <a:srgbClr val="0F6FC6"/>
    </a:accent1>
    <a:accent2>
      <a:srgbClr val="009DD9"/>
    </a:accent2>
    <a:accent3>
      <a:srgbClr val="0F6FC6"/>
    </a:accent3>
    <a:accent4>
      <a:srgbClr val="009DD9"/>
    </a:accent4>
    <a:accent5>
      <a:srgbClr val="7CCA62"/>
    </a:accent5>
    <a:accent6>
      <a:srgbClr val="F49100"/>
    </a:accent6>
    <a:hlink>
      <a:srgbClr val="F49100"/>
    </a:hlink>
    <a:folHlink>
      <a:srgbClr val="85DFD0"/>
    </a:folHlink>
  </a:clrScheme>
</a:themeOverride>
</file>

<file path=ppt/theme/themeOverride21.xml><?xml version="1.0" encoding="utf-8"?>
<a:themeOverride xmlns:a="http://schemas.openxmlformats.org/drawingml/2006/main">
  <a:clrScheme name="红色">
    <a:dk1>
      <a:srgbClr val="000000"/>
    </a:dk1>
    <a:lt1>
      <a:srgbClr val="FFFFFF"/>
    </a:lt1>
    <a:dk2>
      <a:srgbClr val="17406D"/>
    </a:dk2>
    <a:lt2>
      <a:srgbClr val="DBEFF9"/>
    </a:lt2>
    <a:accent1>
      <a:srgbClr val="0F6FC6"/>
    </a:accent1>
    <a:accent2>
      <a:srgbClr val="009DD9"/>
    </a:accent2>
    <a:accent3>
      <a:srgbClr val="0F6FC6"/>
    </a:accent3>
    <a:accent4>
      <a:srgbClr val="009DD9"/>
    </a:accent4>
    <a:accent5>
      <a:srgbClr val="7CCA62"/>
    </a:accent5>
    <a:accent6>
      <a:srgbClr val="F49100"/>
    </a:accent6>
    <a:hlink>
      <a:srgbClr val="F49100"/>
    </a:hlink>
    <a:folHlink>
      <a:srgbClr val="85DFD0"/>
    </a:folHlink>
  </a:clrScheme>
</a:themeOverride>
</file>

<file path=ppt/theme/themeOverride22.xml><?xml version="1.0" encoding="utf-8"?>
<a:themeOverride xmlns:a="http://schemas.openxmlformats.org/drawingml/2006/main">
  <a:clrScheme name="红色">
    <a:dk1>
      <a:srgbClr val="000000"/>
    </a:dk1>
    <a:lt1>
      <a:srgbClr val="FFFFFF"/>
    </a:lt1>
    <a:dk2>
      <a:srgbClr val="17406D"/>
    </a:dk2>
    <a:lt2>
      <a:srgbClr val="DBEFF9"/>
    </a:lt2>
    <a:accent1>
      <a:srgbClr val="0F6FC6"/>
    </a:accent1>
    <a:accent2>
      <a:srgbClr val="009DD9"/>
    </a:accent2>
    <a:accent3>
      <a:srgbClr val="0F6FC6"/>
    </a:accent3>
    <a:accent4>
      <a:srgbClr val="009DD9"/>
    </a:accent4>
    <a:accent5>
      <a:srgbClr val="7CCA62"/>
    </a:accent5>
    <a:accent6>
      <a:srgbClr val="F49100"/>
    </a:accent6>
    <a:hlink>
      <a:srgbClr val="F49100"/>
    </a:hlink>
    <a:folHlink>
      <a:srgbClr val="85DFD0"/>
    </a:folHlink>
  </a:clrScheme>
</a:themeOverride>
</file>

<file path=ppt/theme/themeOverride23.xml><?xml version="1.0" encoding="utf-8"?>
<a:themeOverride xmlns:a="http://schemas.openxmlformats.org/drawingml/2006/main">
  <a:clrScheme name="红色">
    <a:dk1>
      <a:srgbClr val="000000"/>
    </a:dk1>
    <a:lt1>
      <a:srgbClr val="FFFFFF"/>
    </a:lt1>
    <a:dk2>
      <a:srgbClr val="17406D"/>
    </a:dk2>
    <a:lt2>
      <a:srgbClr val="DBEFF9"/>
    </a:lt2>
    <a:accent1>
      <a:srgbClr val="0F6FC6"/>
    </a:accent1>
    <a:accent2>
      <a:srgbClr val="009DD9"/>
    </a:accent2>
    <a:accent3>
      <a:srgbClr val="0F6FC6"/>
    </a:accent3>
    <a:accent4>
      <a:srgbClr val="009DD9"/>
    </a:accent4>
    <a:accent5>
      <a:srgbClr val="7CCA62"/>
    </a:accent5>
    <a:accent6>
      <a:srgbClr val="F49100"/>
    </a:accent6>
    <a:hlink>
      <a:srgbClr val="F49100"/>
    </a:hlink>
    <a:folHlink>
      <a:srgbClr val="85DFD0"/>
    </a:folHlink>
  </a:clrScheme>
</a:themeOverride>
</file>

<file path=ppt/theme/themeOverride24.xml><?xml version="1.0" encoding="utf-8"?>
<a:themeOverride xmlns:a="http://schemas.openxmlformats.org/drawingml/2006/main">
  <a:clrScheme name="红色">
    <a:dk1>
      <a:srgbClr val="000000"/>
    </a:dk1>
    <a:lt1>
      <a:srgbClr val="FFFFFF"/>
    </a:lt1>
    <a:dk2>
      <a:srgbClr val="17406D"/>
    </a:dk2>
    <a:lt2>
      <a:srgbClr val="DBEFF9"/>
    </a:lt2>
    <a:accent1>
      <a:srgbClr val="0F6FC6"/>
    </a:accent1>
    <a:accent2>
      <a:srgbClr val="009DD9"/>
    </a:accent2>
    <a:accent3>
      <a:srgbClr val="0F6FC6"/>
    </a:accent3>
    <a:accent4>
      <a:srgbClr val="009DD9"/>
    </a:accent4>
    <a:accent5>
      <a:srgbClr val="7CCA62"/>
    </a:accent5>
    <a:accent6>
      <a:srgbClr val="F49100"/>
    </a:accent6>
    <a:hlink>
      <a:srgbClr val="F49100"/>
    </a:hlink>
    <a:folHlink>
      <a:srgbClr val="85DFD0"/>
    </a:folHlink>
  </a:clrScheme>
</a:themeOverride>
</file>

<file path=ppt/theme/themeOverride25.xml><?xml version="1.0" encoding="utf-8"?>
<a:themeOverride xmlns:a="http://schemas.openxmlformats.org/drawingml/2006/main">
  <a:clrScheme name="红色">
    <a:dk1>
      <a:srgbClr val="000000"/>
    </a:dk1>
    <a:lt1>
      <a:srgbClr val="FFFFFF"/>
    </a:lt1>
    <a:dk2>
      <a:srgbClr val="17406D"/>
    </a:dk2>
    <a:lt2>
      <a:srgbClr val="DBEFF9"/>
    </a:lt2>
    <a:accent1>
      <a:srgbClr val="0F6FC6"/>
    </a:accent1>
    <a:accent2>
      <a:srgbClr val="009DD9"/>
    </a:accent2>
    <a:accent3>
      <a:srgbClr val="0F6FC6"/>
    </a:accent3>
    <a:accent4>
      <a:srgbClr val="009DD9"/>
    </a:accent4>
    <a:accent5>
      <a:srgbClr val="7CCA62"/>
    </a:accent5>
    <a:accent6>
      <a:srgbClr val="F49100"/>
    </a:accent6>
    <a:hlink>
      <a:srgbClr val="F49100"/>
    </a:hlink>
    <a:folHlink>
      <a:srgbClr val="85DFD0"/>
    </a:folHlink>
  </a:clrScheme>
</a:themeOverride>
</file>

<file path=ppt/theme/themeOverride26.xml><?xml version="1.0" encoding="utf-8"?>
<a:themeOverride xmlns:a="http://schemas.openxmlformats.org/drawingml/2006/main">
  <a:clrScheme name="红色">
    <a:dk1>
      <a:srgbClr val="000000"/>
    </a:dk1>
    <a:lt1>
      <a:srgbClr val="FFFFFF"/>
    </a:lt1>
    <a:dk2>
      <a:srgbClr val="17406D"/>
    </a:dk2>
    <a:lt2>
      <a:srgbClr val="DBEFF9"/>
    </a:lt2>
    <a:accent1>
      <a:srgbClr val="0F6FC6"/>
    </a:accent1>
    <a:accent2>
      <a:srgbClr val="009DD9"/>
    </a:accent2>
    <a:accent3>
      <a:srgbClr val="0F6FC6"/>
    </a:accent3>
    <a:accent4>
      <a:srgbClr val="009DD9"/>
    </a:accent4>
    <a:accent5>
      <a:srgbClr val="7CCA62"/>
    </a:accent5>
    <a:accent6>
      <a:srgbClr val="F49100"/>
    </a:accent6>
    <a:hlink>
      <a:srgbClr val="F49100"/>
    </a:hlink>
    <a:folHlink>
      <a:srgbClr val="85DFD0"/>
    </a:folHlink>
  </a:clrScheme>
</a:themeOverride>
</file>

<file path=ppt/theme/themeOverride27.xml><?xml version="1.0" encoding="utf-8"?>
<a:themeOverride xmlns:a="http://schemas.openxmlformats.org/drawingml/2006/main">
  <a:clrScheme name="红色">
    <a:dk1>
      <a:srgbClr val="000000"/>
    </a:dk1>
    <a:lt1>
      <a:srgbClr val="FFFFFF"/>
    </a:lt1>
    <a:dk2>
      <a:srgbClr val="17406D"/>
    </a:dk2>
    <a:lt2>
      <a:srgbClr val="DBEFF9"/>
    </a:lt2>
    <a:accent1>
      <a:srgbClr val="0F6FC6"/>
    </a:accent1>
    <a:accent2>
      <a:srgbClr val="009DD9"/>
    </a:accent2>
    <a:accent3>
      <a:srgbClr val="0F6FC6"/>
    </a:accent3>
    <a:accent4>
      <a:srgbClr val="009DD9"/>
    </a:accent4>
    <a:accent5>
      <a:srgbClr val="7CCA62"/>
    </a:accent5>
    <a:accent6>
      <a:srgbClr val="F49100"/>
    </a:accent6>
    <a:hlink>
      <a:srgbClr val="F49100"/>
    </a:hlink>
    <a:folHlink>
      <a:srgbClr val="85DFD0"/>
    </a:folHlink>
  </a:clrScheme>
</a:themeOverride>
</file>

<file path=ppt/theme/themeOverride3.xml><?xml version="1.0" encoding="utf-8"?>
<a:themeOverride xmlns:a="http://schemas.openxmlformats.org/drawingml/2006/main">
  <a:clrScheme name="红色">
    <a:dk1>
      <a:srgbClr val="000000"/>
    </a:dk1>
    <a:lt1>
      <a:srgbClr val="FFFFFF"/>
    </a:lt1>
    <a:dk2>
      <a:srgbClr val="17406D"/>
    </a:dk2>
    <a:lt2>
      <a:srgbClr val="DBEFF9"/>
    </a:lt2>
    <a:accent1>
      <a:srgbClr val="0F6FC6"/>
    </a:accent1>
    <a:accent2>
      <a:srgbClr val="009DD9"/>
    </a:accent2>
    <a:accent3>
      <a:srgbClr val="0F6FC6"/>
    </a:accent3>
    <a:accent4>
      <a:srgbClr val="009DD9"/>
    </a:accent4>
    <a:accent5>
      <a:srgbClr val="7CCA62"/>
    </a:accent5>
    <a:accent6>
      <a:srgbClr val="F49100"/>
    </a:accent6>
    <a:hlink>
      <a:srgbClr val="F49100"/>
    </a:hlink>
    <a:folHlink>
      <a:srgbClr val="85DFD0"/>
    </a:folHlink>
  </a:clrScheme>
</a:themeOverride>
</file>

<file path=ppt/theme/themeOverride4.xml><?xml version="1.0" encoding="utf-8"?>
<a:themeOverride xmlns:a="http://schemas.openxmlformats.org/drawingml/2006/main">
  <a:clrScheme name="红色">
    <a:dk1>
      <a:srgbClr val="000000"/>
    </a:dk1>
    <a:lt1>
      <a:srgbClr val="FFFFFF"/>
    </a:lt1>
    <a:dk2>
      <a:srgbClr val="17406D"/>
    </a:dk2>
    <a:lt2>
      <a:srgbClr val="DBEFF9"/>
    </a:lt2>
    <a:accent1>
      <a:srgbClr val="0F6FC6"/>
    </a:accent1>
    <a:accent2>
      <a:srgbClr val="009DD9"/>
    </a:accent2>
    <a:accent3>
      <a:srgbClr val="0F6FC6"/>
    </a:accent3>
    <a:accent4>
      <a:srgbClr val="009DD9"/>
    </a:accent4>
    <a:accent5>
      <a:srgbClr val="7CCA62"/>
    </a:accent5>
    <a:accent6>
      <a:srgbClr val="F49100"/>
    </a:accent6>
    <a:hlink>
      <a:srgbClr val="F49100"/>
    </a:hlink>
    <a:folHlink>
      <a:srgbClr val="85DFD0"/>
    </a:folHlink>
  </a:clrScheme>
</a:themeOverride>
</file>

<file path=ppt/theme/themeOverride5.xml><?xml version="1.0" encoding="utf-8"?>
<a:themeOverride xmlns:a="http://schemas.openxmlformats.org/drawingml/2006/main">
  <a:clrScheme name="红色">
    <a:dk1>
      <a:srgbClr val="000000"/>
    </a:dk1>
    <a:lt1>
      <a:srgbClr val="FFFFFF"/>
    </a:lt1>
    <a:dk2>
      <a:srgbClr val="17406D"/>
    </a:dk2>
    <a:lt2>
      <a:srgbClr val="DBEFF9"/>
    </a:lt2>
    <a:accent1>
      <a:srgbClr val="0F6FC6"/>
    </a:accent1>
    <a:accent2>
      <a:srgbClr val="009DD9"/>
    </a:accent2>
    <a:accent3>
      <a:srgbClr val="0F6FC6"/>
    </a:accent3>
    <a:accent4>
      <a:srgbClr val="009DD9"/>
    </a:accent4>
    <a:accent5>
      <a:srgbClr val="7CCA62"/>
    </a:accent5>
    <a:accent6>
      <a:srgbClr val="F49100"/>
    </a:accent6>
    <a:hlink>
      <a:srgbClr val="F49100"/>
    </a:hlink>
    <a:folHlink>
      <a:srgbClr val="85DFD0"/>
    </a:folHlink>
  </a:clrScheme>
</a:themeOverride>
</file>

<file path=ppt/theme/themeOverride6.xml><?xml version="1.0" encoding="utf-8"?>
<a:themeOverride xmlns:a="http://schemas.openxmlformats.org/drawingml/2006/main">
  <a:clrScheme name="红色">
    <a:dk1>
      <a:srgbClr val="000000"/>
    </a:dk1>
    <a:lt1>
      <a:srgbClr val="FFFFFF"/>
    </a:lt1>
    <a:dk2>
      <a:srgbClr val="17406D"/>
    </a:dk2>
    <a:lt2>
      <a:srgbClr val="DBEFF9"/>
    </a:lt2>
    <a:accent1>
      <a:srgbClr val="0F6FC6"/>
    </a:accent1>
    <a:accent2>
      <a:srgbClr val="009DD9"/>
    </a:accent2>
    <a:accent3>
      <a:srgbClr val="0F6FC6"/>
    </a:accent3>
    <a:accent4>
      <a:srgbClr val="009DD9"/>
    </a:accent4>
    <a:accent5>
      <a:srgbClr val="7CCA62"/>
    </a:accent5>
    <a:accent6>
      <a:srgbClr val="F49100"/>
    </a:accent6>
    <a:hlink>
      <a:srgbClr val="F49100"/>
    </a:hlink>
    <a:folHlink>
      <a:srgbClr val="85DFD0"/>
    </a:folHlink>
  </a:clrScheme>
</a:themeOverride>
</file>

<file path=ppt/theme/themeOverride7.xml><?xml version="1.0" encoding="utf-8"?>
<a:themeOverride xmlns:a="http://schemas.openxmlformats.org/drawingml/2006/main">
  <a:clrScheme name="红色">
    <a:dk1>
      <a:srgbClr val="000000"/>
    </a:dk1>
    <a:lt1>
      <a:srgbClr val="FFFFFF"/>
    </a:lt1>
    <a:dk2>
      <a:srgbClr val="17406D"/>
    </a:dk2>
    <a:lt2>
      <a:srgbClr val="DBEFF9"/>
    </a:lt2>
    <a:accent1>
      <a:srgbClr val="0F6FC6"/>
    </a:accent1>
    <a:accent2>
      <a:srgbClr val="009DD9"/>
    </a:accent2>
    <a:accent3>
      <a:srgbClr val="0F6FC6"/>
    </a:accent3>
    <a:accent4>
      <a:srgbClr val="009DD9"/>
    </a:accent4>
    <a:accent5>
      <a:srgbClr val="7CCA62"/>
    </a:accent5>
    <a:accent6>
      <a:srgbClr val="F49100"/>
    </a:accent6>
    <a:hlink>
      <a:srgbClr val="F49100"/>
    </a:hlink>
    <a:folHlink>
      <a:srgbClr val="85DFD0"/>
    </a:folHlink>
  </a:clrScheme>
</a:themeOverride>
</file>

<file path=ppt/theme/themeOverride8.xml><?xml version="1.0" encoding="utf-8"?>
<a:themeOverride xmlns:a="http://schemas.openxmlformats.org/drawingml/2006/main">
  <a:clrScheme name="红色">
    <a:dk1>
      <a:srgbClr val="000000"/>
    </a:dk1>
    <a:lt1>
      <a:srgbClr val="FFFFFF"/>
    </a:lt1>
    <a:dk2>
      <a:srgbClr val="17406D"/>
    </a:dk2>
    <a:lt2>
      <a:srgbClr val="DBEFF9"/>
    </a:lt2>
    <a:accent1>
      <a:srgbClr val="0F6FC6"/>
    </a:accent1>
    <a:accent2>
      <a:srgbClr val="009DD9"/>
    </a:accent2>
    <a:accent3>
      <a:srgbClr val="0F6FC6"/>
    </a:accent3>
    <a:accent4>
      <a:srgbClr val="009DD9"/>
    </a:accent4>
    <a:accent5>
      <a:srgbClr val="7CCA62"/>
    </a:accent5>
    <a:accent6>
      <a:srgbClr val="F49100"/>
    </a:accent6>
    <a:hlink>
      <a:srgbClr val="F49100"/>
    </a:hlink>
    <a:folHlink>
      <a:srgbClr val="85DFD0"/>
    </a:folHlink>
  </a:clrScheme>
</a:themeOverride>
</file>

<file path=ppt/theme/themeOverride9.xml><?xml version="1.0" encoding="utf-8"?>
<a:themeOverride xmlns:a="http://schemas.openxmlformats.org/drawingml/2006/main">
  <a:clrScheme name="红色">
    <a:dk1>
      <a:srgbClr val="000000"/>
    </a:dk1>
    <a:lt1>
      <a:srgbClr val="FFFFFF"/>
    </a:lt1>
    <a:dk2>
      <a:srgbClr val="17406D"/>
    </a:dk2>
    <a:lt2>
      <a:srgbClr val="DBEFF9"/>
    </a:lt2>
    <a:accent1>
      <a:srgbClr val="0F6FC6"/>
    </a:accent1>
    <a:accent2>
      <a:srgbClr val="009DD9"/>
    </a:accent2>
    <a:accent3>
      <a:srgbClr val="0F6FC6"/>
    </a:accent3>
    <a:accent4>
      <a:srgbClr val="009DD9"/>
    </a:accent4>
    <a:accent5>
      <a:srgbClr val="7CCA62"/>
    </a:accent5>
    <a:accent6>
      <a:srgbClr val="F49100"/>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3423</Words>
  <Application>Microsoft Office PowerPoint</Application>
  <PresentationFormat>全屏显示(16:9)</PresentationFormat>
  <Paragraphs>326</Paragraphs>
  <Slides>33</Slides>
  <Notes>33</Notes>
  <HiddenSlides>0</HiddenSlides>
  <MMClips>1</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33</vt:i4>
      </vt:variant>
    </vt:vector>
  </HeadingPairs>
  <TitlesOfParts>
    <vt:vector size="37" baseType="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风云办公</Manager>
  <Company>上海剑姬网络科技有限公司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天 下</cp:lastModifiedBy>
  <cp:revision>96</cp:revision>
  <dcterms:created xsi:type="dcterms:W3CDTF">2016-07-09T01:44:00Z</dcterms:created>
  <dcterms:modified xsi:type="dcterms:W3CDTF">2021-01-06T01:38:01Z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