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618" r:id="rId3"/>
    <p:sldId id="619" r:id="rId4"/>
    <p:sldId id="620" r:id="rId5"/>
    <p:sldId id="334" r:id="rId6"/>
    <p:sldId id="337" r:id="rId7"/>
    <p:sldId id="335" r:id="rId8"/>
    <p:sldId id="332" r:id="rId9"/>
    <p:sldId id="572" r:id="rId10"/>
    <p:sldId id="621" r:id="rId11"/>
    <p:sldId id="338" r:id="rId12"/>
    <p:sldId id="345" r:id="rId13"/>
    <p:sldId id="336" r:id="rId14"/>
    <p:sldId id="342" r:id="rId15"/>
    <p:sldId id="622" r:id="rId16"/>
    <p:sldId id="414" r:id="rId17"/>
    <p:sldId id="357" r:id="rId18"/>
    <p:sldId id="359" r:id="rId19"/>
    <p:sldId id="333" r:id="rId20"/>
    <p:sldId id="623" r:id="rId21"/>
    <p:sldId id="409" r:id="rId22"/>
    <p:sldId id="413" r:id="rId23"/>
    <p:sldId id="341" r:id="rId24"/>
    <p:sldId id="339" r:id="rId25"/>
    <p:sldId id="625" r:id="rId26"/>
  </p:sldIdLst>
  <p:sldSz cx="12192000" cy="6858000"/>
  <p:notesSz cx="7104063" cy="10234613"/>
  <p:embeddedFontLst>
    <p:embeddedFont>
      <p:font typeface="字魂70号-灵悦黑体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7D2D2F"/>
    <a:srgbClr val="6A6A6A"/>
    <a:srgbClr val="363636"/>
    <a:srgbClr val="4BC9E7"/>
    <a:srgbClr val="8CCDE3"/>
    <a:srgbClr val="A6A6A6"/>
    <a:srgbClr val="959595"/>
    <a:srgbClr val="2A9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6" y="114"/>
      </p:cViewPr>
      <p:guideLst>
        <p:guide orient="horz" pos="2165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E2E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2-4FCE-A130-0E5C7C9AA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636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2-4FCE-A130-0E5C7C9AA2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7E2E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2-4FCE-A130-0E5C7C9AA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5605696"/>
        <c:axId val="1485606816"/>
      </c:barChart>
      <c:catAx>
        <c:axId val="14856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85606816"/>
        <c:crosses val="autoZero"/>
        <c:auto val="1"/>
        <c:lblAlgn val="ctr"/>
        <c:lblOffset val="100"/>
        <c:noMultiLvlLbl val="0"/>
      </c:catAx>
      <c:valAx>
        <c:axId val="14856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856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B856-2221-4479-8D49-C1129B8CA8D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446908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27653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351924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kite 2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kite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0"/>
          </p:nvPr>
        </p:nvSpPr>
        <p:spPr>
          <a:xfrm>
            <a:off x="1381081" y="-1"/>
            <a:ext cx="3972613" cy="5627224"/>
          </a:xfrm>
          <a:custGeom>
            <a:avLst/>
            <a:gdLst>
              <a:gd name="connsiteX0" fmla="*/ 2726575 w 3972613"/>
              <a:gd name="connsiteY0" fmla="*/ 0 h 5627224"/>
              <a:gd name="connsiteX1" fmla="*/ 3972613 w 3972613"/>
              <a:gd name="connsiteY1" fmla="*/ 0 h 5627224"/>
              <a:gd name="connsiteX2" fmla="*/ 3972613 w 3972613"/>
              <a:gd name="connsiteY2" fmla="*/ 436099 h 5627224"/>
              <a:gd name="connsiteX3" fmla="*/ 3972613 w 3972613"/>
              <a:gd name="connsiteY3" fmla="*/ 1464323 h 5627224"/>
              <a:gd name="connsiteX4" fmla="*/ 3346890 w 3972613"/>
              <a:gd name="connsiteY4" fmla="*/ 2095037 h 5627224"/>
              <a:gd name="connsiteX5" fmla="*/ 2726425 w 3972613"/>
              <a:gd name="connsiteY5" fmla="*/ 1464323 h 5627224"/>
              <a:gd name="connsiteX6" fmla="*/ 2726425 w 3972613"/>
              <a:gd name="connsiteY6" fmla="*/ 436099 h 5627224"/>
              <a:gd name="connsiteX7" fmla="*/ 2726575 w 3972613"/>
              <a:gd name="connsiteY7" fmla="*/ 436099 h 5627224"/>
              <a:gd name="connsiteX8" fmla="*/ 1362102 w 3972613"/>
              <a:gd name="connsiteY8" fmla="*/ 0 h 5627224"/>
              <a:gd name="connsiteX9" fmla="*/ 2608140 w 3972613"/>
              <a:gd name="connsiteY9" fmla="*/ 0 h 5627224"/>
              <a:gd name="connsiteX10" fmla="*/ 2608140 w 3972613"/>
              <a:gd name="connsiteY10" fmla="*/ 436099 h 5627224"/>
              <a:gd name="connsiteX11" fmla="*/ 2609400 w 3972613"/>
              <a:gd name="connsiteY11" fmla="*/ 436099 h 5627224"/>
              <a:gd name="connsiteX12" fmla="*/ 2609400 w 3972613"/>
              <a:gd name="connsiteY12" fmla="*/ 2237217 h 5627224"/>
              <a:gd name="connsiteX13" fmla="*/ 2609400 w 3972613"/>
              <a:gd name="connsiteY13" fmla="*/ 2336908 h 5627224"/>
              <a:gd name="connsiteX14" fmla="*/ 2592977 w 3972613"/>
              <a:gd name="connsiteY14" fmla="*/ 2345913 h 5627224"/>
              <a:gd name="connsiteX15" fmla="*/ 1996399 w 3972613"/>
              <a:gd name="connsiteY15" fmla="*/ 3479336 h 5627224"/>
              <a:gd name="connsiteX16" fmla="*/ 2592977 w 3972613"/>
              <a:gd name="connsiteY16" fmla="*/ 4612760 h 5627224"/>
              <a:gd name="connsiteX17" fmla="*/ 2609400 w 3972613"/>
              <a:gd name="connsiteY17" fmla="*/ 4621764 h 5627224"/>
              <a:gd name="connsiteX18" fmla="*/ 2609400 w 3972613"/>
              <a:gd name="connsiteY18" fmla="*/ 4652544 h 5627224"/>
              <a:gd name="connsiteX19" fmla="*/ 2609400 w 3972613"/>
              <a:gd name="connsiteY19" fmla="*/ 4996873 h 5627224"/>
              <a:gd name="connsiteX20" fmla="*/ 1983677 w 3972613"/>
              <a:gd name="connsiteY20" fmla="*/ 5627224 h 5627224"/>
              <a:gd name="connsiteX21" fmla="*/ 1363212 w 3972613"/>
              <a:gd name="connsiteY21" fmla="*/ 4996873 h 5627224"/>
              <a:gd name="connsiteX22" fmla="*/ 1363212 w 3972613"/>
              <a:gd name="connsiteY22" fmla="*/ 436099 h 5627224"/>
              <a:gd name="connsiteX23" fmla="*/ 1362102 w 3972613"/>
              <a:gd name="connsiteY23" fmla="*/ 436099 h 5627224"/>
              <a:gd name="connsiteX24" fmla="*/ 2 w 3972613"/>
              <a:gd name="connsiteY24" fmla="*/ 0 h 5627224"/>
              <a:gd name="connsiteX25" fmla="*/ 1246040 w 3972613"/>
              <a:gd name="connsiteY25" fmla="*/ 0 h 5627224"/>
              <a:gd name="connsiteX26" fmla="*/ 1246040 w 3972613"/>
              <a:gd name="connsiteY26" fmla="*/ 436099 h 5627224"/>
              <a:gd name="connsiteX27" fmla="*/ 1246188 w 3972613"/>
              <a:gd name="connsiteY27" fmla="*/ 436099 h 5627224"/>
              <a:gd name="connsiteX28" fmla="*/ 1246188 w 3972613"/>
              <a:gd name="connsiteY28" fmla="*/ 3301493 h 5627224"/>
              <a:gd name="connsiteX29" fmla="*/ 620465 w 3972613"/>
              <a:gd name="connsiteY29" fmla="*/ 3931774 h 5627224"/>
              <a:gd name="connsiteX30" fmla="*/ 0 w 3972613"/>
              <a:gd name="connsiteY30" fmla="*/ 3301493 h 5627224"/>
              <a:gd name="connsiteX31" fmla="*/ 0 w 3972613"/>
              <a:gd name="connsiteY31" fmla="*/ 436099 h 5627224"/>
              <a:gd name="connsiteX32" fmla="*/ 2 w 3972613"/>
              <a:gd name="connsiteY32" fmla="*/ 436099 h 562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72613" h="5627224">
                <a:moveTo>
                  <a:pt x="2726575" y="0"/>
                </a:moveTo>
                <a:lnTo>
                  <a:pt x="3972613" y="0"/>
                </a:lnTo>
                <a:lnTo>
                  <a:pt x="3972613" y="436099"/>
                </a:lnTo>
                <a:cubicBezTo>
                  <a:pt x="3972613" y="436099"/>
                  <a:pt x="3972613" y="436099"/>
                  <a:pt x="3972613" y="1464323"/>
                </a:cubicBezTo>
                <a:cubicBezTo>
                  <a:pt x="3972613" y="1814131"/>
                  <a:pt x="3693929" y="2095037"/>
                  <a:pt x="3346890" y="2095037"/>
                </a:cubicBezTo>
                <a:cubicBezTo>
                  <a:pt x="3005108" y="2095037"/>
                  <a:pt x="2726425" y="1814131"/>
                  <a:pt x="2726425" y="1464323"/>
                </a:cubicBezTo>
                <a:cubicBezTo>
                  <a:pt x="2726425" y="1464323"/>
                  <a:pt x="2726425" y="1464323"/>
                  <a:pt x="2726425" y="436099"/>
                </a:cubicBezTo>
                <a:lnTo>
                  <a:pt x="2726575" y="436099"/>
                </a:lnTo>
                <a:close/>
                <a:moveTo>
                  <a:pt x="1362102" y="0"/>
                </a:moveTo>
                <a:lnTo>
                  <a:pt x="2608140" y="0"/>
                </a:lnTo>
                <a:lnTo>
                  <a:pt x="2608140" y="436099"/>
                </a:lnTo>
                <a:lnTo>
                  <a:pt x="2609400" y="436099"/>
                </a:lnTo>
                <a:cubicBezTo>
                  <a:pt x="2609400" y="436099"/>
                  <a:pt x="2609400" y="436099"/>
                  <a:pt x="2609400" y="2237217"/>
                </a:cubicBezTo>
                <a:lnTo>
                  <a:pt x="2609400" y="2336908"/>
                </a:lnTo>
                <a:lnTo>
                  <a:pt x="2592977" y="2345913"/>
                </a:lnTo>
                <a:cubicBezTo>
                  <a:pt x="2233044" y="2591548"/>
                  <a:pt x="1996399" y="3007526"/>
                  <a:pt x="1996399" y="3479336"/>
                </a:cubicBezTo>
                <a:cubicBezTo>
                  <a:pt x="1996399" y="3951147"/>
                  <a:pt x="2233044" y="4367125"/>
                  <a:pt x="2592977" y="4612760"/>
                </a:cubicBezTo>
                <a:lnTo>
                  <a:pt x="2609400" y="4621764"/>
                </a:lnTo>
                <a:lnTo>
                  <a:pt x="2609400" y="4652544"/>
                </a:lnTo>
                <a:cubicBezTo>
                  <a:pt x="2609400" y="4719274"/>
                  <a:pt x="2609400" y="4826043"/>
                  <a:pt x="2609400" y="4996873"/>
                </a:cubicBezTo>
                <a:cubicBezTo>
                  <a:pt x="2609400" y="5346480"/>
                  <a:pt x="2330717" y="5627224"/>
                  <a:pt x="1983677" y="5627224"/>
                </a:cubicBezTo>
                <a:cubicBezTo>
                  <a:pt x="1641895" y="5627224"/>
                  <a:pt x="1363212" y="5346480"/>
                  <a:pt x="1363212" y="4996873"/>
                </a:cubicBezTo>
                <a:cubicBezTo>
                  <a:pt x="1363212" y="4996873"/>
                  <a:pt x="1363212" y="4996873"/>
                  <a:pt x="1363212" y="436099"/>
                </a:cubicBezTo>
                <a:lnTo>
                  <a:pt x="1362102" y="436099"/>
                </a:lnTo>
                <a:close/>
                <a:moveTo>
                  <a:pt x="2" y="0"/>
                </a:moveTo>
                <a:lnTo>
                  <a:pt x="1246040" y="0"/>
                </a:lnTo>
                <a:lnTo>
                  <a:pt x="1246040" y="436099"/>
                </a:lnTo>
                <a:lnTo>
                  <a:pt x="1246188" y="436099"/>
                </a:lnTo>
                <a:cubicBezTo>
                  <a:pt x="1246188" y="436099"/>
                  <a:pt x="1246188" y="436099"/>
                  <a:pt x="1246188" y="3301493"/>
                </a:cubicBezTo>
                <a:cubicBezTo>
                  <a:pt x="1246188" y="3651061"/>
                  <a:pt x="967505" y="3931774"/>
                  <a:pt x="620465" y="3931774"/>
                </a:cubicBezTo>
                <a:cubicBezTo>
                  <a:pt x="278683" y="3931774"/>
                  <a:pt x="0" y="3651061"/>
                  <a:pt x="0" y="3301493"/>
                </a:cubicBezTo>
                <a:cubicBezTo>
                  <a:pt x="0" y="3301493"/>
                  <a:pt x="0" y="3301493"/>
                  <a:pt x="0" y="436099"/>
                </a:cubicBezTo>
                <a:lnTo>
                  <a:pt x="2" y="4360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75" name="Group 74"/>
          <p:cNvGrpSpPr/>
          <p:nvPr/>
        </p:nvGrpSpPr>
        <p:grpSpPr>
          <a:xfrm rot="16200000" flipH="1">
            <a:off x="11559582" y="-17746"/>
            <a:ext cx="378810" cy="886026"/>
            <a:chOff x="1595886" y="1589088"/>
            <a:chExt cx="2252663" cy="5268912"/>
          </a:xfrm>
        </p:grpSpPr>
        <p:sp>
          <p:nvSpPr>
            <p:cNvPr id="76" name="Freeform 5"/>
            <p:cNvSpPr/>
            <p:nvPr userDrawn="1"/>
          </p:nvSpPr>
          <p:spPr bwMode="auto">
            <a:xfrm>
              <a:off x="1595886" y="4048125"/>
              <a:ext cx="2252663" cy="2809875"/>
            </a:xfrm>
            <a:custGeom>
              <a:avLst/>
              <a:gdLst>
                <a:gd name="T0" fmla="*/ 393 w 786"/>
                <a:gd name="T1" fmla="*/ 0 h 973"/>
                <a:gd name="T2" fmla="*/ 393 w 786"/>
                <a:gd name="T3" fmla="*/ 0 h 973"/>
                <a:gd name="T4" fmla="*/ 786 w 786"/>
                <a:gd name="T5" fmla="*/ 393 h 973"/>
                <a:gd name="T6" fmla="*/ 786 w 786"/>
                <a:gd name="T7" fmla="*/ 973 h 973"/>
                <a:gd name="T8" fmla="*/ 0 w 786"/>
                <a:gd name="T9" fmla="*/ 973 h 973"/>
                <a:gd name="T10" fmla="*/ 0 w 786"/>
                <a:gd name="T11" fmla="*/ 393 h 973"/>
                <a:gd name="T12" fmla="*/ 393 w 786"/>
                <a:gd name="T13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973">
                  <a:moveTo>
                    <a:pt x="393" y="0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610" y="0"/>
                    <a:pt x="786" y="176"/>
                    <a:pt x="786" y="393"/>
                  </a:cubicBezTo>
                  <a:cubicBezTo>
                    <a:pt x="786" y="973"/>
                    <a:pt x="786" y="973"/>
                    <a:pt x="786" y="973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176"/>
                    <a:pt x="176" y="0"/>
                    <a:pt x="39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Oval 6"/>
            <p:cNvSpPr>
              <a:spLocks noChangeArrowheads="1"/>
            </p:cNvSpPr>
            <p:nvPr userDrawn="1"/>
          </p:nvSpPr>
          <p:spPr bwMode="auto">
            <a:xfrm>
              <a:off x="1595886" y="1589088"/>
              <a:ext cx="2252663" cy="22701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510201" cy="6422872"/>
          </a:xfrm>
          <a:custGeom>
            <a:avLst/>
            <a:gdLst>
              <a:gd name="connsiteX0" fmla="*/ 0 w 6510201"/>
              <a:gd name="connsiteY0" fmla="*/ 4868863 h 6422872"/>
              <a:gd name="connsiteX1" fmla="*/ 393230 w 6510201"/>
              <a:gd name="connsiteY1" fmla="*/ 5263401 h 6422872"/>
              <a:gd name="connsiteX2" fmla="*/ 393230 w 6510201"/>
              <a:gd name="connsiteY2" fmla="*/ 5595171 h 6422872"/>
              <a:gd name="connsiteX3" fmla="*/ 62559 w 6510201"/>
              <a:gd name="connsiteY3" fmla="*/ 5595171 h 6422872"/>
              <a:gd name="connsiteX4" fmla="*/ 0 w 6510201"/>
              <a:gd name="connsiteY4" fmla="*/ 5532403 h 6422872"/>
              <a:gd name="connsiteX5" fmla="*/ 0 w 6510201"/>
              <a:gd name="connsiteY5" fmla="*/ 4868863 h 6422872"/>
              <a:gd name="connsiteX6" fmla="*/ 1183483 w 6510201"/>
              <a:gd name="connsiteY6" fmla="*/ 4157789 h 6422872"/>
              <a:gd name="connsiteX7" fmla="*/ 1348875 w 6510201"/>
              <a:gd name="connsiteY7" fmla="*/ 4224840 h 6422872"/>
              <a:gd name="connsiteX8" fmla="*/ 1348875 w 6510201"/>
              <a:gd name="connsiteY8" fmla="*/ 4555625 h 6422872"/>
              <a:gd name="connsiteX9" fmla="*/ 1018090 w 6510201"/>
              <a:gd name="connsiteY9" fmla="*/ 4555625 h 6422872"/>
              <a:gd name="connsiteX10" fmla="*/ 1018090 w 6510201"/>
              <a:gd name="connsiteY10" fmla="*/ 4224840 h 6422872"/>
              <a:gd name="connsiteX11" fmla="*/ 1183483 w 6510201"/>
              <a:gd name="connsiteY11" fmla="*/ 4157789 h 6422872"/>
              <a:gd name="connsiteX12" fmla="*/ 1576973 w 6510201"/>
              <a:gd name="connsiteY12" fmla="*/ 3056107 h 6422872"/>
              <a:gd name="connsiteX13" fmla="*/ 1742229 w 6510201"/>
              <a:gd name="connsiteY13" fmla="*/ 3123288 h 6422872"/>
              <a:gd name="connsiteX14" fmla="*/ 2957085 w 6510201"/>
              <a:gd name="connsiteY14" fmla="*/ 4341501 h 6422872"/>
              <a:gd name="connsiteX15" fmla="*/ 2957085 w 6510201"/>
              <a:gd name="connsiteY15" fmla="*/ 4672927 h 6422872"/>
              <a:gd name="connsiteX16" fmla="*/ 2626573 w 6510201"/>
              <a:gd name="connsiteY16" fmla="*/ 4672927 h 6422872"/>
              <a:gd name="connsiteX17" fmla="*/ 1411717 w 6510201"/>
              <a:gd name="connsiteY17" fmla="*/ 3454713 h 6422872"/>
              <a:gd name="connsiteX18" fmla="*/ 1411717 w 6510201"/>
              <a:gd name="connsiteY18" fmla="*/ 3123288 h 6422872"/>
              <a:gd name="connsiteX19" fmla="*/ 1576973 w 6510201"/>
              <a:gd name="connsiteY19" fmla="*/ 3056107 h 6422872"/>
              <a:gd name="connsiteX20" fmla="*/ 62953 w 6510201"/>
              <a:gd name="connsiteY20" fmla="*/ 2355681 h 6422872"/>
              <a:gd name="connsiteX21" fmla="*/ 250136 w 6510201"/>
              <a:gd name="connsiteY21" fmla="*/ 2417358 h 6422872"/>
              <a:gd name="connsiteX22" fmla="*/ 1474014 w 6510201"/>
              <a:gd name="connsiteY22" fmla="*/ 3652578 h 6422872"/>
              <a:gd name="connsiteX23" fmla="*/ 1509747 w 6510201"/>
              <a:gd name="connsiteY23" fmla="*/ 3679431 h 6422872"/>
              <a:gd name="connsiteX24" fmla="*/ 3242829 w 6510201"/>
              <a:gd name="connsiteY24" fmla="*/ 5415900 h 6422872"/>
              <a:gd name="connsiteX25" fmla="*/ 3242829 w 6510201"/>
              <a:gd name="connsiteY25" fmla="*/ 5747082 h 6422872"/>
              <a:gd name="connsiteX26" fmla="*/ 2912293 w 6510201"/>
              <a:gd name="connsiteY26" fmla="*/ 5747082 h 6422872"/>
              <a:gd name="connsiteX27" fmla="*/ 2581757 w 6510201"/>
              <a:gd name="connsiteY27" fmla="*/ 5415900 h 6422872"/>
              <a:gd name="connsiteX28" fmla="*/ 2546023 w 6510201"/>
              <a:gd name="connsiteY28" fmla="*/ 5693377 h 6422872"/>
              <a:gd name="connsiteX29" fmla="*/ 2233354 w 6510201"/>
              <a:gd name="connsiteY29" fmla="*/ 5711279 h 6422872"/>
              <a:gd name="connsiteX30" fmla="*/ 2554957 w 6510201"/>
              <a:gd name="connsiteY30" fmla="*/ 6024559 h 6422872"/>
              <a:gd name="connsiteX31" fmla="*/ 2554957 w 6510201"/>
              <a:gd name="connsiteY31" fmla="*/ 6355741 h 6422872"/>
              <a:gd name="connsiteX32" fmla="*/ 2224420 w 6510201"/>
              <a:gd name="connsiteY32" fmla="*/ 6355741 h 6422872"/>
              <a:gd name="connsiteX33" fmla="*/ 1777750 w 6510201"/>
              <a:gd name="connsiteY33" fmla="*/ 5908198 h 6422872"/>
              <a:gd name="connsiteX34" fmla="*/ 1715216 w 6510201"/>
              <a:gd name="connsiteY34" fmla="*/ 6114068 h 6422872"/>
              <a:gd name="connsiteX35" fmla="*/ 1384680 w 6510201"/>
              <a:gd name="connsiteY35" fmla="*/ 6114068 h 6422872"/>
              <a:gd name="connsiteX36" fmla="*/ 160802 w 6510201"/>
              <a:gd name="connsiteY36" fmla="*/ 4896749 h 6422872"/>
              <a:gd name="connsiteX37" fmla="*/ 160802 w 6510201"/>
              <a:gd name="connsiteY37" fmla="*/ 4565567 h 6422872"/>
              <a:gd name="connsiteX38" fmla="*/ 491338 w 6510201"/>
              <a:gd name="connsiteY38" fmla="*/ 4565567 h 6422872"/>
              <a:gd name="connsiteX39" fmla="*/ 946942 w 6510201"/>
              <a:gd name="connsiteY39" fmla="*/ 5022062 h 6422872"/>
              <a:gd name="connsiteX40" fmla="*/ 1009476 w 6510201"/>
              <a:gd name="connsiteY40" fmla="*/ 4807241 h 6422872"/>
              <a:gd name="connsiteX41" fmla="*/ 1331079 w 6510201"/>
              <a:gd name="connsiteY41" fmla="*/ 4807241 h 6422872"/>
              <a:gd name="connsiteX42" fmla="*/ 1393613 w 6510201"/>
              <a:gd name="connsiteY42" fmla="*/ 4869897 h 6422872"/>
              <a:gd name="connsiteX43" fmla="*/ 1438280 w 6510201"/>
              <a:gd name="connsiteY43" fmla="*/ 4896749 h 6422872"/>
              <a:gd name="connsiteX44" fmla="*/ 1715216 w 6510201"/>
              <a:gd name="connsiteY44" fmla="*/ 4860946 h 6422872"/>
              <a:gd name="connsiteX45" fmla="*/ 1750949 w 6510201"/>
              <a:gd name="connsiteY45" fmla="*/ 4583469 h 6422872"/>
              <a:gd name="connsiteX46" fmla="*/ 1340013 w 6510201"/>
              <a:gd name="connsiteY46" fmla="*/ 4171729 h 6422872"/>
              <a:gd name="connsiteX47" fmla="*/ 1304279 w 6510201"/>
              <a:gd name="connsiteY47" fmla="*/ 4144876 h 6422872"/>
              <a:gd name="connsiteX48" fmla="*/ 812941 w 6510201"/>
              <a:gd name="connsiteY48" fmla="*/ 3643627 h 6422872"/>
              <a:gd name="connsiteX49" fmla="*/ 741474 w 6510201"/>
              <a:gd name="connsiteY49" fmla="*/ 3786841 h 6422872"/>
              <a:gd name="connsiteX50" fmla="*/ 464538 w 6510201"/>
              <a:gd name="connsiteY50" fmla="*/ 3822645 h 6422872"/>
              <a:gd name="connsiteX51" fmla="*/ 795074 w 6510201"/>
              <a:gd name="connsiteY51" fmla="*/ 4153827 h 6422872"/>
              <a:gd name="connsiteX52" fmla="*/ 795074 w 6510201"/>
              <a:gd name="connsiteY52" fmla="*/ 4485009 h 6422872"/>
              <a:gd name="connsiteX53" fmla="*/ 464538 w 6510201"/>
              <a:gd name="connsiteY53" fmla="*/ 4485009 h 6422872"/>
              <a:gd name="connsiteX54" fmla="*/ 1 w 6510201"/>
              <a:gd name="connsiteY54" fmla="*/ 4019564 h 6422872"/>
              <a:gd name="connsiteX55" fmla="*/ 1 w 6510201"/>
              <a:gd name="connsiteY55" fmla="*/ 2372604 h 6422872"/>
              <a:gd name="connsiteX56" fmla="*/ 62953 w 6510201"/>
              <a:gd name="connsiteY56" fmla="*/ 2355681 h 6422872"/>
              <a:gd name="connsiteX57" fmla="*/ 5674227 w 6510201"/>
              <a:gd name="connsiteY57" fmla="*/ 1830514 h 6422872"/>
              <a:gd name="connsiteX58" fmla="*/ 5835150 w 6510201"/>
              <a:gd name="connsiteY58" fmla="*/ 1897565 h 6422872"/>
              <a:gd name="connsiteX59" fmla="*/ 5835150 w 6510201"/>
              <a:gd name="connsiteY59" fmla="*/ 2228350 h 6422872"/>
              <a:gd name="connsiteX60" fmla="*/ 5513305 w 6510201"/>
              <a:gd name="connsiteY60" fmla="*/ 2228350 h 6422872"/>
              <a:gd name="connsiteX61" fmla="*/ 5513305 w 6510201"/>
              <a:gd name="connsiteY61" fmla="*/ 1897565 h 6422872"/>
              <a:gd name="connsiteX62" fmla="*/ 5674227 w 6510201"/>
              <a:gd name="connsiteY62" fmla="*/ 1830514 h 6422872"/>
              <a:gd name="connsiteX63" fmla="*/ 5490501 w 6510201"/>
              <a:gd name="connsiteY63" fmla="*/ 809790 h 6422872"/>
              <a:gd name="connsiteX64" fmla="*/ 5655978 w 6510201"/>
              <a:gd name="connsiteY64" fmla="*/ 876957 h 6422872"/>
              <a:gd name="connsiteX65" fmla="*/ 6443116 w 6510201"/>
              <a:gd name="connsiteY65" fmla="*/ 1674014 h 6422872"/>
              <a:gd name="connsiteX66" fmla="*/ 6443116 w 6510201"/>
              <a:gd name="connsiteY66" fmla="*/ 1996418 h 6422872"/>
              <a:gd name="connsiteX67" fmla="*/ 6121105 w 6510201"/>
              <a:gd name="connsiteY67" fmla="*/ 1996418 h 6422872"/>
              <a:gd name="connsiteX68" fmla="*/ 5325023 w 6510201"/>
              <a:gd name="connsiteY68" fmla="*/ 1208318 h 6422872"/>
              <a:gd name="connsiteX69" fmla="*/ 5325023 w 6510201"/>
              <a:gd name="connsiteY69" fmla="*/ 876957 h 6422872"/>
              <a:gd name="connsiteX70" fmla="*/ 5490501 w 6510201"/>
              <a:gd name="connsiteY70" fmla="*/ 809790 h 6422872"/>
              <a:gd name="connsiteX71" fmla="*/ 4110038 w 6510201"/>
              <a:gd name="connsiteY71" fmla="*/ 1 h 6422872"/>
              <a:gd name="connsiteX72" fmla="*/ 4771910 w 6510201"/>
              <a:gd name="connsiteY72" fmla="*/ 1 h 6422872"/>
              <a:gd name="connsiteX73" fmla="*/ 5120734 w 6510201"/>
              <a:gd name="connsiteY73" fmla="*/ 349158 h 6422872"/>
              <a:gd name="connsiteX74" fmla="*/ 5120734 w 6510201"/>
              <a:gd name="connsiteY74" fmla="*/ 680411 h 6422872"/>
              <a:gd name="connsiteX75" fmla="*/ 4789798 w 6510201"/>
              <a:gd name="connsiteY75" fmla="*/ 680411 h 6422872"/>
              <a:gd name="connsiteX76" fmla="*/ 4110038 w 6510201"/>
              <a:gd name="connsiteY76" fmla="*/ 1 h 6422872"/>
              <a:gd name="connsiteX77" fmla="*/ 0 w 6510201"/>
              <a:gd name="connsiteY77" fmla="*/ 0 h 6422872"/>
              <a:gd name="connsiteX78" fmla="*/ 786362 w 6510201"/>
              <a:gd name="connsiteY78" fmla="*/ 0 h 6422872"/>
              <a:gd name="connsiteX79" fmla="*/ 1394005 w 6510201"/>
              <a:gd name="connsiteY79" fmla="*/ 0 h 6422872"/>
              <a:gd name="connsiteX80" fmla="*/ 2421637 w 6510201"/>
              <a:gd name="connsiteY80" fmla="*/ 0 h 6422872"/>
              <a:gd name="connsiteX81" fmla="*/ 2841625 w 6510201"/>
              <a:gd name="connsiteY81" fmla="*/ 0 h 6422872"/>
              <a:gd name="connsiteX82" fmla="*/ 3931808 w 6510201"/>
              <a:gd name="connsiteY82" fmla="*/ 0 h 6422872"/>
              <a:gd name="connsiteX83" fmla="*/ 5343685 w 6510201"/>
              <a:gd name="connsiteY83" fmla="*/ 1414387 h 6422872"/>
              <a:gd name="connsiteX84" fmla="*/ 5346345 w 6510201"/>
              <a:gd name="connsiteY84" fmla="*/ 1417677 h 6422872"/>
              <a:gd name="connsiteX85" fmla="*/ 5433583 w 6510201"/>
              <a:gd name="connsiteY85" fmla="*/ 1505096 h 6422872"/>
              <a:gd name="connsiteX86" fmla="*/ 5433076 w 6510201"/>
              <a:gd name="connsiteY86" fmla="*/ 1505602 h 6422872"/>
              <a:gd name="connsiteX87" fmla="*/ 5437207 w 6510201"/>
              <a:gd name="connsiteY87" fmla="*/ 1508309 h 6422872"/>
              <a:gd name="connsiteX88" fmla="*/ 5506801 w 6510201"/>
              <a:gd name="connsiteY88" fmla="*/ 1671638 h 6422872"/>
              <a:gd name="connsiteX89" fmla="*/ 5269190 w 6510201"/>
              <a:gd name="connsiteY89" fmla="*/ 1902620 h 6422872"/>
              <a:gd name="connsiteX90" fmla="*/ 5136340 w 6510201"/>
              <a:gd name="connsiteY90" fmla="*/ 1863172 h 6422872"/>
              <a:gd name="connsiteX91" fmla="*/ 5118202 w 6510201"/>
              <a:gd name="connsiteY91" fmla="*/ 1848625 h 6422872"/>
              <a:gd name="connsiteX92" fmla="*/ 5111351 w 6510201"/>
              <a:gd name="connsiteY92" fmla="*/ 1844074 h 6422872"/>
              <a:gd name="connsiteX93" fmla="*/ 5108978 w 6510201"/>
              <a:gd name="connsiteY93" fmla="*/ 1841679 h 6422872"/>
              <a:gd name="connsiteX94" fmla="*/ 5106792 w 6510201"/>
              <a:gd name="connsiteY94" fmla="*/ 1839474 h 6422872"/>
              <a:gd name="connsiteX95" fmla="*/ 5101174 w 6510201"/>
              <a:gd name="connsiteY95" fmla="*/ 1834967 h 6422872"/>
              <a:gd name="connsiteX96" fmla="*/ 5094291 w 6510201"/>
              <a:gd name="connsiteY96" fmla="*/ 1826857 h 6422872"/>
              <a:gd name="connsiteX97" fmla="*/ 5092362 w 6510201"/>
              <a:gd name="connsiteY97" fmla="*/ 1824912 h 6422872"/>
              <a:gd name="connsiteX98" fmla="*/ 3896065 w 6510201"/>
              <a:gd name="connsiteY98" fmla="*/ 617675 h 6422872"/>
              <a:gd name="connsiteX99" fmla="*/ 3842449 w 6510201"/>
              <a:gd name="connsiteY99" fmla="*/ 877278 h 6422872"/>
              <a:gd name="connsiteX100" fmla="*/ 3583307 w 6510201"/>
              <a:gd name="connsiteY100" fmla="*/ 922037 h 6422872"/>
              <a:gd name="connsiteX101" fmla="*/ 5584955 w 6510201"/>
              <a:gd name="connsiteY101" fmla="*/ 2927243 h 6422872"/>
              <a:gd name="connsiteX102" fmla="*/ 5602827 w 6510201"/>
              <a:gd name="connsiteY102" fmla="*/ 3240557 h 6422872"/>
              <a:gd name="connsiteX103" fmla="*/ 5263262 w 6510201"/>
              <a:gd name="connsiteY103" fmla="*/ 3267412 h 6422872"/>
              <a:gd name="connsiteX104" fmla="*/ 4923696 w 6510201"/>
              <a:gd name="connsiteY104" fmla="*/ 2927243 h 6422872"/>
              <a:gd name="connsiteX105" fmla="*/ 4682426 w 6510201"/>
              <a:gd name="connsiteY105" fmla="*/ 2980954 h 6422872"/>
              <a:gd name="connsiteX106" fmla="*/ 4637747 w 6510201"/>
              <a:gd name="connsiteY106" fmla="*/ 3258460 h 6422872"/>
              <a:gd name="connsiteX107" fmla="*/ 5540275 w 6510201"/>
              <a:gd name="connsiteY107" fmla="*/ 4153642 h 6422872"/>
              <a:gd name="connsiteX108" fmla="*/ 5593891 w 6510201"/>
              <a:gd name="connsiteY108" fmla="*/ 4314775 h 6422872"/>
              <a:gd name="connsiteX109" fmla="*/ 5361557 w 6510201"/>
              <a:gd name="connsiteY109" fmla="*/ 4547522 h 6422872"/>
              <a:gd name="connsiteX110" fmla="*/ 5182838 w 6510201"/>
              <a:gd name="connsiteY110" fmla="*/ 4458004 h 6422872"/>
              <a:gd name="connsiteX111" fmla="*/ 3860321 w 6510201"/>
              <a:gd name="connsiteY111" fmla="*/ 3133135 h 6422872"/>
              <a:gd name="connsiteX112" fmla="*/ 3592243 w 6510201"/>
              <a:gd name="connsiteY112" fmla="*/ 3186846 h 6422872"/>
              <a:gd name="connsiteX113" fmla="*/ 3565435 w 6510201"/>
              <a:gd name="connsiteY113" fmla="*/ 3213701 h 6422872"/>
              <a:gd name="connsiteX114" fmla="*/ 3511820 w 6510201"/>
              <a:gd name="connsiteY114" fmla="*/ 3473304 h 6422872"/>
              <a:gd name="connsiteX115" fmla="*/ 4021168 w 6510201"/>
              <a:gd name="connsiteY115" fmla="*/ 3992509 h 6422872"/>
              <a:gd name="connsiteX116" fmla="*/ 4056911 w 6510201"/>
              <a:gd name="connsiteY116" fmla="*/ 4287919 h 6422872"/>
              <a:gd name="connsiteX117" fmla="*/ 3744154 w 6510201"/>
              <a:gd name="connsiteY117" fmla="*/ 4359534 h 6422872"/>
              <a:gd name="connsiteX118" fmla="*/ 4012232 w 6510201"/>
              <a:gd name="connsiteY118" fmla="*/ 4628088 h 6422872"/>
              <a:gd name="connsiteX119" fmla="*/ 4012232 w 6510201"/>
              <a:gd name="connsiteY119" fmla="*/ 4959305 h 6422872"/>
              <a:gd name="connsiteX120" fmla="*/ 4003296 w 6510201"/>
              <a:gd name="connsiteY120" fmla="*/ 4968257 h 6422872"/>
              <a:gd name="connsiteX121" fmla="*/ 3681602 w 6510201"/>
              <a:gd name="connsiteY121" fmla="*/ 4968257 h 6422872"/>
              <a:gd name="connsiteX122" fmla="*/ 1617403 w 6510201"/>
              <a:gd name="connsiteY122" fmla="*/ 2900388 h 6422872"/>
              <a:gd name="connsiteX123" fmla="*/ 1295710 w 6510201"/>
              <a:gd name="connsiteY123" fmla="*/ 2900388 h 6422872"/>
              <a:gd name="connsiteX124" fmla="*/ 1277838 w 6510201"/>
              <a:gd name="connsiteY124" fmla="*/ 2909339 h 6422872"/>
              <a:gd name="connsiteX125" fmla="*/ 956144 w 6510201"/>
              <a:gd name="connsiteY125" fmla="*/ 2900388 h 6422872"/>
              <a:gd name="connsiteX126" fmla="*/ 0 w 6510201"/>
              <a:gd name="connsiteY126" fmla="*/ 1942544 h 6422872"/>
              <a:gd name="connsiteX127" fmla="*/ 0 w 6510201"/>
              <a:gd name="connsiteY127" fmla="*/ 1629230 h 6422872"/>
              <a:gd name="connsiteX128" fmla="*/ 0 w 6510201"/>
              <a:gd name="connsiteY128" fmla="*/ 1306965 h 6422872"/>
              <a:gd name="connsiteX129" fmla="*/ 0 w 6510201"/>
              <a:gd name="connsiteY129" fmla="*/ 0 h 64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510201" h="6422872">
                <a:moveTo>
                  <a:pt x="0" y="4868863"/>
                </a:moveTo>
                <a:lnTo>
                  <a:pt x="393230" y="5263401"/>
                </a:lnTo>
                <a:cubicBezTo>
                  <a:pt x="482600" y="5353068"/>
                  <a:pt x="482600" y="5505503"/>
                  <a:pt x="393230" y="5595171"/>
                </a:cubicBezTo>
                <a:cubicBezTo>
                  <a:pt x="303859" y="5684838"/>
                  <a:pt x="151930" y="5684838"/>
                  <a:pt x="62559" y="5595171"/>
                </a:cubicBezTo>
                <a:cubicBezTo>
                  <a:pt x="62559" y="5595171"/>
                  <a:pt x="62559" y="5595171"/>
                  <a:pt x="0" y="5532403"/>
                </a:cubicBezTo>
                <a:cubicBezTo>
                  <a:pt x="0" y="5532403"/>
                  <a:pt x="0" y="5532403"/>
                  <a:pt x="0" y="4868863"/>
                </a:cubicBezTo>
                <a:close/>
                <a:moveTo>
                  <a:pt x="1183483" y="4157789"/>
                </a:moveTo>
                <a:cubicBezTo>
                  <a:pt x="1243828" y="4157788"/>
                  <a:pt x="1304175" y="4180139"/>
                  <a:pt x="1348875" y="4224840"/>
                </a:cubicBezTo>
                <a:cubicBezTo>
                  <a:pt x="1438277" y="4314241"/>
                  <a:pt x="1438277" y="4466223"/>
                  <a:pt x="1348875" y="4555625"/>
                </a:cubicBezTo>
                <a:cubicBezTo>
                  <a:pt x="1259474" y="4645026"/>
                  <a:pt x="1107492" y="4645026"/>
                  <a:pt x="1018090" y="4555625"/>
                </a:cubicBezTo>
                <a:cubicBezTo>
                  <a:pt x="928689" y="4466223"/>
                  <a:pt x="928689" y="4314241"/>
                  <a:pt x="1018090" y="4224840"/>
                </a:cubicBezTo>
                <a:cubicBezTo>
                  <a:pt x="1062791" y="4180139"/>
                  <a:pt x="1123136" y="4157788"/>
                  <a:pt x="1183483" y="4157789"/>
                </a:cubicBezTo>
                <a:close/>
                <a:moveTo>
                  <a:pt x="1576973" y="3056107"/>
                </a:moveTo>
                <a:cubicBezTo>
                  <a:pt x="1637269" y="3056107"/>
                  <a:pt x="1697565" y="3078501"/>
                  <a:pt x="1742229" y="3123288"/>
                </a:cubicBezTo>
                <a:cubicBezTo>
                  <a:pt x="1742229" y="3123288"/>
                  <a:pt x="1742229" y="3123288"/>
                  <a:pt x="2957085" y="4341501"/>
                </a:cubicBezTo>
                <a:cubicBezTo>
                  <a:pt x="3046414" y="4431076"/>
                  <a:pt x="3046414" y="4583352"/>
                  <a:pt x="2957085" y="4672927"/>
                </a:cubicBezTo>
                <a:cubicBezTo>
                  <a:pt x="2867758" y="4762501"/>
                  <a:pt x="2715901" y="4762501"/>
                  <a:pt x="2626573" y="4672927"/>
                </a:cubicBezTo>
                <a:cubicBezTo>
                  <a:pt x="2626573" y="4672927"/>
                  <a:pt x="2626573" y="4672927"/>
                  <a:pt x="1411717" y="3454713"/>
                </a:cubicBezTo>
                <a:cubicBezTo>
                  <a:pt x="1322389" y="3365139"/>
                  <a:pt x="1322389" y="3212862"/>
                  <a:pt x="1411717" y="3123288"/>
                </a:cubicBezTo>
                <a:cubicBezTo>
                  <a:pt x="1456380" y="3078501"/>
                  <a:pt x="1516677" y="3056107"/>
                  <a:pt x="1576973" y="3056107"/>
                </a:cubicBezTo>
                <a:close/>
                <a:moveTo>
                  <a:pt x="62953" y="2355681"/>
                </a:moveTo>
                <a:cubicBezTo>
                  <a:pt x="127860" y="2348549"/>
                  <a:pt x="196536" y="2370366"/>
                  <a:pt x="250136" y="2417358"/>
                </a:cubicBezTo>
                <a:cubicBezTo>
                  <a:pt x="250136" y="2417358"/>
                  <a:pt x="250136" y="2417358"/>
                  <a:pt x="1474014" y="3652578"/>
                </a:cubicBezTo>
                <a:cubicBezTo>
                  <a:pt x="1482947" y="3661529"/>
                  <a:pt x="1500814" y="3670480"/>
                  <a:pt x="1509747" y="3679431"/>
                </a:cubicBezTo>
                <a:lnTo>
                  <a:pt x="3242829" y="5415900"/>
                </a:lnTo>
                <a:cubicBezTo>
                  <a:pt x="3332163" y="5505409"/>
                  <a:pt x="3332163" y="5648623"/>
                  <a:pt x="3242829" y="5747082"/>
                </a:cubicBezTo>
                <a:cubicBezTo>
                  <a:pt x="3144562" y="5836591"/>
                  <a:pt x="3001627" y="5836591"/>
                  <a:pt x="2912293" y="5747082"/>
                </a:cubicBezTo>
                <a:cubicBezTo>
                  <a:pt x="2912293" y="5747082"/>
                  <a:pt x="2912293" y="5747082"/>
                  <a:pt x="2581757" y="5415900"/>
                </a:cubicBezTo>
                <a:cubicBezTo>
                  <a:pt x="2635357" y="5505409"/>
                  <a:pt x="2617491" y="5621770"/>
                  <a:pt x="2546023" y="5693377"/>
                </a:cubicBezTo>
                <a:cubicBezTo>
                  <a:pt x="2456689" y="5773935"/>
                  <a:pt x="2331621" y="5782886"/>
                  <a:pt x="2233354" y="5711279"/>
                </a:cubicBezTo>
                <a:cubicBezTo>
                  <a:pt x="2233354" y="5711279"/>
                  <a:pt x="2233354" y="5711279"/>
                  <a:pt x="2554957" y="6024559"/>
                </a:cubicBezTo>
                <a:cubicBezTo>
                  <a:pt x="2644291" y="6114068"/>
                  <a:pt x="2644291" y="6266233"/>
                  <a:pt x="2554957" y="6355741"/>
                </a:cubicBezTo>
                <a:cubicBezTo>
                  <a:pt x="2465622" y="6445250"/>
                  <a:pt x="2313754" y="6445250"/>
                  <a:pt x="2224420" y="6355741"/>
                </a:cubicBezTo>
                <a:cubicBezTo>
                  <a:pt x="2224420" y="6355741"/>
                  <a:pt x="2224420" y="6355741"/>
                  <a:pt x="1777750" y="5908198"/>
                </a:cubicBezTo>
                <a:cubicBezTo>
                  <a:pt x="1786683" y="5979805"/>
                  <a:pt x="1768816" y="6060363"/>
                  <a:pt x="1715216" y="6114068"/>
                </a:cubicBezTo>
                <a:cubicBezTo>
                  <a:pt x="1616949" y="6212527"/>
                  <a:pt x="1474014" y="6212527"/>
                  <a:pt x="1384680" y="6114068"/>
                </a:cubicBezTo>
                <a:cubicBezTo>
                  <a:pt x="1384680" y="6114068"/>
                  <a:pt x="1384680" y="6114068"/>
                  <a:pt x="160802" y="4896749"/>
                </a:cubicBezTo>
                <a:cubicBezTo>
                  <a:pt x="71468" y="4807241"/>
                  <a:pt x="71468" y="4655076"/>
                  <a:pt x="160802" y="4565567"/>
                </a:cubicBezTo>
                <a:cubicBezTo>
                  <a:pt x="259070" y="4476058"/>
                  <a:pt x="402004" y="4476058"/>
                  <a:pt x="491338" y="4565567"/>
                </a:cubicBezTo>
                <a:cubicBezTo>
                  <a:pt x="491338" y="4565567"/>
                  <a:pt x="491338" y="4565567"/>
                  <a:pt x="946942" y="5022062"/>
                </a:cubicBezTo>
                <a:cubicBezTo>
                  <a:pt x="929076" y="4941504"/>
                  <a:pt x="946942" y="4860946"/>
                  <a:pt x="1009476" y="4807241"/>
                </a:cubicBezTo>
                <a:cubicBezTo>
                  <a:pt x="1098810" y="4717732"/>
                  <a:pt x="1241745" y="4717732"/>
                  <a:pt x="1331079" y="4807241"/>
                </a:cubicBezTo>
                <a:cubicBezTo>
                  <a:pt x="1331079" y="4807241"/>
                  <a:pt x="1331079" y="4807241"/>
                  <a:pt x="1393613" y="4869897"/>
                </a:cubicBezTo>
                <a:cubicBezTo>
                  <a:pt x="1393613" y="4869897"/>
                  <a:pt x="1393613" y="4869897"/>
                  <a:pt x="1438280" y="4896749"/>
                </a:cubicBezTo>
                <a:cubicBezTo>
                  <a:pt x="1527614" y="4950455"/>
                  <a:pt x="1643748" y="4941504"/>
                  <a:pt x="1715216" y="4860946"/>
                </a:cubicBezTo>
                <a:cubicBezTo>
                  <a:pt x="1795617" y="4789339"/>
                  <a:pt x="1804550" y="4672978"/>
                  <a:pt x="1750949" y="4583469"/>
                </a:cubicBezTo>
                <a:cubicBezTo>
                  <a:pt x="1750949" y="4583469"/>
                  <a:pt x="1750949" y="4583469"/>
                  <a:pt x="1340013" y="4171729"/>
                </a:cubicBezTo>
                <a:cubicBezTo>
                  <a:pt x="1331079" y="4162778"/>
                  <a:pt x="1313212" y="4153827"/>
                  <a:pt x="1304279" y="4144876"/>
                </a:cubicBezTo>
                <a:cubicBezTo>
                  <a:pt x="1304279" y="4144876"/>
                  <a:pt x="1304279" y="4144876"/>
                  <a:pt x="812941" y="3643627"/>
                </a:cubicBezTo>
                <a:cubicBezTo>
                  <a:pt x="804008" y="3697333"/>
                  <a:pt x="786141" y="3742087"/>
                  <a:pt x="741474" y="3786841"/>
                </a:cubicBezTo>
                <a:cubicBezTo>
                  <a:pt x="670006" y="3858448"/>
                  <a:pt x="553872" y="3876350"/>
                  <a:pt x="464538" y="3822645"/>
                </a:cubicBezTo>
                <a:cubicBezTo>
                  <a:pt x="464538" y="3822645"/>
                  <a:pt x="464538" y="3822645"/>
                  <a:pt x="795074" y="4153827"/>
                </a:cubicBezTo>
                <a:cubicBezTo>
                  <a:pt x="884408" y="4243336"/>
                  <a:pt x="884408" y="4386550"/>
                  <a:pt x="795074" y="4485009"/>
                </a:cubicBezTo>
                <a:cubicBezTo>
                  <a:pt x="705740" y="4574518"/>
                  <a:pt x="553872" y="4574518"/>
                  <a:pt x="464538" y="4485009"/>
                </a:cubicBezTo>
                <a:cubicBezTo>
                  <a:pt x="464538" y="4485009"/>
                  <a:pt x="464538" y="4485009"/>
                  <a:pt x="1" y="4019564"/>
                </a:cubicBezTo>
                <a:cubicBezTo>
                  <a:pt x="1" y="4019564"/>
                  <a:pt x="1" y="4019564"/>
                  <a:pt x="1" y="2372604"/>
                </a:cubicBezTo>
                <a:cubicBezTo>
                  <a:pt x="20101" y="2363654"/>
                  <a:pt x="41318" y="2358060"/>
                  <a:pt x="62953" y="2355681"/>
                </a:cubicBezTo>
                <a:close/>
                <a:moveTo>
                  <a:pt x="5674227" y="1830514"/>
                </a:moveTo>
                <a:cubicBezTo>
                  <a:pt x="5732338" y="1830513"/>
                  <a:pt x="5790449" y="1852864"/>
                  <a:pt x="5835150" y="1897565"/>
                </a:cubicBezTo>
                <a:cubicBezTo>
                  <a:pt x="5924551" y="1986966"/>
                  <a:pt x="5924551" y="2138948"/>
                  <a:pt x="5835150" y="2228350"/>
                </a:cubicBezTo>
                <a:cubicBezTo>
                  <a:pt x="5745748" y="2317751"/>
                  <a:pt x="5602706" y="2317751"/>
                  <a:pt x="5513305" y="2228350"/>
                </a:cubicBezTo>
                <a:cubicBezTo>
                  <a:pt x="5414963" y="2138948"/>
                  <a:pt x="5414963" y="1986966"/>
                  <a:pt x="5513305" y="1897565"/>
                </a:cubicBezTo>
                <a:cubicBezTo>
                  <a:pt x="5558005" y="1852864"/>
                  <a:pt x="5616116" y="1830513"/>
                  <a:pt x="5674227" y="1830514"/>
                </a:cubicBezTo>
                <a:close/>
                <a:moveTo>
                  <a:pt x="5490501" y="809790"/>
                </a:moveTo>
                <a:cubicBezTo>
                  <a:pt x="5550878" y="809790"/>
                  <a:pt x="5611255" y="832179"/>
                  <a:pt x="5655978" y="876957"/>
                </a:cubicBezTo>
                <a:cubicBezTo>
                  <a:pt x="5655978" y="876957"/>
                  <a:pt x="5655978" y="876957"/>
                  <a:pt x="6443116" y="1674014"/>
                </a:cubicBezTo>
                <a:cubicBezTo>
                  <a:pt x="6532563" y="1763571"/>
                  <a:pt x="6532563" y="1906862"/>
                  <a:pt x="6443116" y="1996418"/>
                </a:cubicBezTo>
                <a:cubicBezTo>
                  <a:pt x="6353668" y="2085976"/>
                  <a:pt x="6210552" y="2085976"/>
                  <a:pt x="6121105" y="1996418"/>
                </a:cubicBezTo>
                <a:cubicBezTo>
                  <a:pt x="6121105" y="1996418"/>
                  <a:pt x="6121105" y="1996418"/>
                  <a:pt x="5325023" y="1208318"/>
                </a:cubicBezTo>
                <a:cubicBezTo>
                  <a:pt x="5235575" y="1118761"/>
                  <a:pt x="5235575" y="966514"/>
                  <a:pt x="5325023" y="876957"/>
                </a:cubicBezTo>
                <a:cubicBezTo>
                  <a:pt x="5369747" y="832179"/>
                  <a:pt x="5430124" y="809790"/>
                  <a:pt x="5490501" y="809790"/>
                </a:cubicBezTo>
                <a:close/>
                <a:moveTo>
                  <a:pt x="4110038" y="1"/>
                </a:moveTo>
                <a:cubicBezTo>
                  <a:pt x="4110038" y="1"/>
                  <a:pt x="4110038" y="1"/>
                  <a:pt x="4771910" y="1"/>
                </a:cubicBezTo>
                <a:cubicBezTo>
                  <a:pt x="4771910" y="1"/>
                  <a:pt x="4771910" y="1"/>
                  <a:pt x="5120734" y="349158"/>
                </a:cubicBezTo>
                <a:cubicBezTo>
                  <a:pt x="5210176" y="438686"/>
                  <a:pt x="5210176" y="590883"/>
                  <a:pt x="5120734" y="680411"/>
                </a:cubicBezTo>
                <a:cubicBezTo>
                  <a:pt x="5031292" y="769938"/>
                  <a:pt x="4879240" y="769938"/>
                  <a:pt x="4789798" y="680411"/>
                </a:cubicBezTo>
                <a:cubicBezTo>
                  <a:pt x="4789798" y="680411"/>
                  <a:pt x="4789798" y="680411"/>
                  <a:pt x="4110038" y="1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786362" y="0"/>
                </a:cubicBezTo>
                <a:cubicBezTo>
                  <a:pt x="786362" y="0"/>
                  <a:pt x="786362" y="0"/>
                  <a:pt x="1394005" y="0"/>
                </a:cubicBezTo>
                <a:cubicBezTo>
                  <a:pt x="1394005" y="0"/>
                  <a:pt x="1394005" y="0"/>
                  <a:pt x="2421637" y="0"/>
                </a:cubicBezTo>
                <a:cubicBezTo>
                  <a:pt x="2421637" y="0"/>
                  <a:pt x="2421637" y="0"/>
                  <a:pt x="2841625" y="0"/>
                </a:cubicBezTo>
                <a:cubicBezTo>
                  <a:pt x="2841625" y="0"/>
                  <a:pt x="2841625" y="0"/>
                  <a:pt x="3931808" y="0"/>
                </a:cubicBezTo>
                <a:cubicBezTo>
                  <a:pt x="3931808" y="0"/>
                  <a:pt x="3931808" y="0"/>
                  <a:pt x="5343685" y="1414387"/>
                </a:cubicBezTo>
                <a:lnTo>
                  <a:pt x="5346345" y="1417677"/>
                </a:lnTo>
                <a:lnTo>
                  <a:pt x="5433583" y="1505096"/>
                </a:lnTo>
                <a:lnTo>
                  <a:pt x="5433076" y="1505602"/>
                </a:lnTo>
                <a:lnTo>
                  <a:pt x="5437207" y="1508309"/>
                </a:lnTo>
                <a:cubicBezTo>
                  <a:pt x="5480206" y="1550109"/>
                  <a:pt x="5506801" y="1607854"/>
                  <a:pt x="5506801" y="1671638"/>
                </a:cubicBezTo>
                <a:cubicBezTo>
                  <a:pt x="5506801" y="1799206"/>
                  <a:pt x="5400419" y="1902620"/>
                  <a:pt x="5269190" y="1902620"/>
                </a:cubicBezTo>
                <a:cubicBezTo>
                  <a:pt x="5219979" y="1902620"/>
                  <a:pt x="5174263" y="1888078"/>
                  <a:pt x="5136340" y="1863172"/>
                </a:cubicBezTo>
                <a:lnTo>
                  <a:pt x="5118202" y="1848625"/>
                </a:lnTo>
                <a:lnTo>
                  <a:pt x="5111351" y="1844074"/>
                </a:lnTo>
                <a:cubicBezTo>
                  <a:pt x="5111351" y="1844074"/>
                  <a:pt x="5111351" y="1844074"/>
                  <a:pt x="5108978" y="1841679"/>
                </a:cubicBezTo>
                <a:lnTo>
                  <a:pt x="5106792" y="1839474"/>
                </a:lnTo>
                <a:lnTo>
                  <a:pt x="5101174" y="1834967"/>
                </a:lnTo>
                <a:lnTo>
                  <a:pt x="5094291" y="1826857"/>
                </a:lnTo>
                <a:lnTo>
                  <a:pt x="5092362" y="1824912"/>
                </a:lnTo>
                <a:cubicBezTo>
                  <a:pt x="5035396" y="1767424"/>
                  <a:pt x="4807530" y="1537474"/>
                  <a:pt x="3896065" y="617675"/>
                </a:cubicBezTo>
                <a:cubicBezTo>
                  <a:pt x="3931808" y="707193"/>
                  <a:pt x="3913936" y="805663"/>
                  <a:pt x="3842449" y="877278"/>
                </a:cubicBezTo>
                <a:cubicBezTo>
                  <a:pt x="3770962" y="948892"/>
                  <a:pt x="3672666" y="966796"/>
                  <a:pt x="3583307" y="922037"/>
                </a:cubicBezTo>
                <a:lnTo>
                  <a:pt x="5584955" y="2927243"/>
                </a:lnTo>
                <a:cubicBezTo>
                  <a:pt x="5665378" y="3007809"/>
                  <a:pt x="5683250" y="3151039"/>
                  <a:pt x="5602827" y="3240557"/>
                </a:cubicBezTo>
                <a:cubicBezTo>
                  <a:pt x="5522404" y="3356930"/>
                  <a:pt x="5352621" y="3356930"/>
                  <a:pt x="5263262" y="3267412"/>
                </a:cubicBezTo>
                <a:cubicBezTo>
                  <a:pt x="5263262" y="3267412"/>
                  <a:pt x="5263262" y="3267412"/>
                  <a:pt x="4923696" y="2927243"/>
                </a:cubicBezTo>
                <a:cubicBezTo>
                  <a:pt x="4843273" y="2900388"/>
                  <a:pt x="4744978" y="2909339"/>
                  <a:pt x="4682426" y="2980954"/>
                </a:cubicBezTo>
                <a:cubicBezTo>
                  <a:pt x="4602003" y="3052569"/>
                  <a:pt x="4593067" y="3168943"/>
                  <a:pt x="4637747" y="3258460"/>
                </a:cubicBezTo>
                <a:cubicBezTo>
                  <a:pt x="4637747" y="3258460"/>
                  <a:pt x="5307941" y="3929847"/>
                  <a:pt x="5540275" y="4153642"/>
                </a:cubicBezTo>
                <a:cubicBezTo>
                  <a:pt x="5584955" y="4198401"/>
                  <a:pt x="5593891" y="4261064"/>
                  <a:pt x="5593891" y="4314775"/>
                </a:cubicBezTo>
                <a:cubicBezTo>
                  <a:pt x="5593891" y="4440100"/>
                  <a:pt x="5495596" y="4547522"/>
                  <a:pt x="5361557" y="4547522"/>
                </a:cubicBezTo>
                <a:cubicBezTo>
                  <a:pt x="5290069" y="4547522"/>
                  <a:pt x="5227518" y="4511715"/>
                  <a:pt x="5182838" y="4458004"/>
                </a:cubicBezTo>
                <a:cubicBezTo>
                  <a:pt x="5182838" y="4458004"/>
                  <a:pt x="5182838" y="4458004"/>
                  <a:pt x="3860321" y="3133135"/>
                </a:cubicBezTo>
                <a:cubicBezTo>
                  <a:pt x="3770962" y="3097328"/>
                  <a:pt x="3663730" y="3115232"/>
                  <a:pt x="3592243" y="3186846"/>
                </a:cubicBezTo>
                <a:cubicBezTo>
                  <a:pt x="3592243" y="3186846"/>
                  <a:pt x="3592243" y="3186846"/>
                  <a:pt x="3565435" y="3213701"/>
                </a:cubicBezTo>
                <a:cubicBezTo>
                  <a:pt x="3493948" y="3285316"/>
                  <a:pt x="3476076" y="3383786"/>
                  <a:pt x="3511820" y="3473304"/>
                </a:cubicBezTo>
                <a:cubicBezTo>
                  <a:pt x="3511820" y="3473304"/>
                  <a:pt x="3511820" y="3473304"/>
                  <a:pt x="4021168" y="3992509"/>
                </a:cubicBezTo>
                <a:cubicBezTo>
                  <a:pt x="4101591" y="4073076"/>
                  <a:pt x="4119463" y="4198401"/>
                  <a:pt x="4056911" y="4287919"/>
                </a:cubicBezTo>
                <a:cubicBezTo>
                  <a:pt x="3985424" y="4395341"/>
                  <a:pt x="3851385" y="4422196"/>
                  <a:pt x="3744154" y="4359534"/>
                </a:cubicBezTo>
                <a:cubicBezTo>
                  <a:pt x="3744154" y="4359534"/>
                  <a:pt x="3744154" y="4359534"/>
                  <a:pt x="4012232" y="4628088"/>
                </a:cubicBezTo>
                <a:cubicBezTo>
                  <a:pt x="4101591" y="4717606"/>
                  <a:pt x="4101591" y="4869787"/>
                  <a:pt x="4012232" y="4959305"/>
                </a:cubicBezTo>
                <a:cubicBezTo>
                  <a:pt x="4012232" y="4959305"/>
                  <a:pt x="4012232" y="4959305"/>
                  <a:pt x="4003296" y="4968257"/>
                </a:cubicBezTo>
                <a:cubicBezTo>
                  <a:pt x="3913936" y="5057775"/>
                  <a:pt x="3770962" y="5057775"/>
                  <a:pt x="3681602" y="4968257"/>
                </a:cubicBezTo>
                <a:cubicBezTo>
                  <a:pt x="3681602" y="4968257"/>
                  <a:pt x="3681602" y="4968257"/>
                  <a:pt x="1617403" y="2900388"/>
                </a:cubicBezTo>
                <a:cubicBezTo>
                  <a:pt x="1528044" y="2810870"/>
                  <a:pt x="1385069" y="2810870"/>
                  <a:pt x="1295710" y="2900388"/>
                </a:cubicBezTo>
                <a:cubicBezTo>
                  <a:pt x="1295710" y="2900388"/>
                  <a:pt x="1295710" y="2900388"/>
                  <a:pt x="1277838" y="2909339"/>
                </a:cubicBezTo>
                <a:cubicBezTo>
                  <a:pt x="1188478" y="2998858"/>
                  <a:pt x="1045504" y="2989906"/>
                  <a:pt x="956144" y="2900388"/>
                </a:cubicBezTo>
                <a:cubicBezTo>
                  <a:pt x="956144" y="2900388"/>
                  <a:pt x="956144" y="2900388"/>
                  <a:pt x="0" y="1942544"/>
                </a:cubicBezTo>
                <a:cubicBezTo>
                  <a:pt x="0" y="1942544"/>
                  <a:pt x="0" y="1942544"/>
                  <a:pt x="0" y="1629230"/>
                </a:cubicBezTo>
                <a:cubicBezTo>
                  <a:pt x="0" y="1629230"/>
                  <a:pt x="0" y="1629230"/>
                  <a:pt x="0" y="1306965"/>
                </a:cubicBezTo>
                <a:cubicBezTo>
                  <a:pt x="0" y="1306965"/>
                  <a:pt x="0" y="130696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 userDrawn="1"/>
        </p:nvGrpSpPr>
        <p:grpSpPr>
          <a:xfrm rot="16200000" flipH="1">
            <a:off x="11559582" y="-17746"/>
            <a:ext cx="378810" cy="886026"/>
            <a:chOff x="1595886" y="1589088"/>
            <a:chExt cx="2252663" cy="5268912"/>
          </a:xfrm>
        </p:grpSpPr>
        <p:sp>
          <p:nvSpPr>
            <p:cNvPr id="76" name="Freeform 5"/>
            <p:cNvSpPr/>
            <p:nvPr userDrawn="1"/>
          </p:nvSpPr>
          <p:spPr bwMode="auto">
            <a:xfrm>
              <a:off x="1595886" y="4048125"/>
              <a:ext cx="2252663" cy="2809875"/>
            </a:xfrm>
            <a:custGeom>
              <a:avLst/>
              <a:gdLst>
                <a:gd name="T0" fmla="*/ 393 w 786"/>
                <a:gd name="T1" fmla="*/ 0 h 973"/>
                <a:gd name="T2" fmla="*/ 393 w 786"/>
                <a:gd name="T3" fmla="*/ 0 h 973"/>
                <a:gd name="T4" fmla="*/ 786 w 786"/>
                <a:gd name="T5" fmla="*/ 393 h 973"/>
                <a:gd name="T6" fmla="*/ 786 w 786"/>
                <a:gd name="T7" fmla="*/ 973 h 973"/>
                <a:gd name="T8" fmla="*/ 0 w 786"/>
                <a:gd name="T9" fmla="*/ 973 h 973"/>
                <a:gd name="T10" fmla="*/ 0 w 786"/>
                <a:gd name="T11" fmla="*/ 393 h 973"/>
                <a:gd name="T12" fmla="*/ 393 w 786"/>
                <a:gd name="T13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973">
                  <a:moveTo>
                    <a:pt x="393" y="0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610" y="0"/>
                    <a:pt x="786" y="176"/>
                    <a:pt x="786" y="393"/>
                  </a:cubicBezTo>
                  <a:cubicBezTo>
                    <a:pt x="786" y="973"/>
                    <a:pt x="786" y="973"/>
                    <a:pt x="786" y="973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176"/>
                    <a:pt x="176" y="0"/>
                    <a:pt x="39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Oval 6"/>
            <p:cNvSpPr>
              <a:spLocks noChangeArrowheads="1"/>
            </p:cNvSpPr>
            <p:nvPr userDrawn="1"/>
          </p:nvSpPr>
          <p:spPr bwMode="auto">
            <a:xfrm>
              <a:off x="1595886" y="1589088"/>
              <a:ext cx="2252663" cy="22701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6" Type="http://schemas.openxmlformats.org/officeDocument/2006/relationships/image" Target="../media/image7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6.jpe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" y="3249930"/>
            <a:ext cx="6080125" cy="1045210"/>
          </a:xfrm>
          <a:custGeom>
            <a:avLst/>
            <a:gdLst>
              <a:gd name="connisteX0" fmla="*/ 0 w 10926445"/>
              <a:gd name="connsiteY0" fmla="*/ 0 h 2110105"/>
              <a:gd name="connisteX1" fmla="*/ 8886190 w 10926445"/>
              <a:gd name="connsiteY1" fmla="*/ 10160 h 2110105"/>
              <a:gd name="connisteX2" fmla="*/ 10926445 w 10926445"/>
              <a:gd name="connsiteY2" fmla="*/ 2110105 h 2110105"/>
              <a:gd name="connisteX3" fmla="*/ 0 w 10926445"/>
              <a:gd name="connsiteY3" fmla="*/ 2099945 h 2110105"/>
              <a:gd name="connisteX4" fmla="*/ 0 w 10926445"/>
              <a:gd name="connsiteY4" fmla="*/ 0 h 21101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926445" h="2110105">
                <a:moveTo>
                  <a:pt x="0" y="0"/>
                </a:moveTo>
                <a:lnTo>
                  <a:pt x="8886190" y="10160"/>
                </a:lnTo>
                <a:lnTo>
                  <a:pt x="10926445" y="2110105"/>
                </a:lnTo>
                <a:lnTo>
                  <a:pt x="0" y="2099945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-19050" y="4002405"/>
            <a:ext cx="10926445" cy="2110105"/>
          </a:xfrm>
          <a:custGeom>
            <a:avLst/>
            <a:gdLst>
              <a:gd name="connisteX0" fmla="*/ 0 w 10926445"/>
              <a:gd name="connsiteY0" fmla="*/ 0 h 2110105"/>
              <a:gd name="connisteX1" fmla="*/ 8886190 w 10926445"/>
              <a:gd name="connsiteY1" fmla="*/ 10160 h 2110105"/>
              <a:gd name="connisteX2" fmla="*/ 10926445 w 10926445"/>
              <a:gd name="connsiteY2" fmla="*/ 2110105 h 2110105"/>
              <a:gd name="connisteX3" fmla="*/ 0 w 10926445"/>
              <a:gd name="connsiteY3" fmla="*/ 2099945 h 2110105"/>
              <a:gd name="connisteX4" fmla="*/ 0 w 10926445"/>
              <a:gd name="connsiteY4" fmla="*/ 0 h 21101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926445" h="2110105">
                <a:moveTo>
                  <a:pt x="0" y="0"/>
                </a:moveTo>
                <a:lnTo>
                  <a:pt x="8886190" y="10160"/>
                </a:lnTo>
                <a:lnTo>
                  <a:pt x="10926445" y="2110105"/>
                </a:lnTo>
                <a:lnTo>
                  <a:pt x="0" y="2099945"/>
                </a:lnTo>
                <a:lnTo>
                  <a:pt x="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563235" y="-19050"/>
            <a:ext cx="6648450" cy="1292225"/>
          </a:xfrm>
          <a:custGeom>
            <a:avLst/>
            <a:gdLst>
              <a:gd name="connisteX0" fmla="*/ 6638290 w 6648450"/>
              <a:gd name="connsiteY0" fmla="*/ 19050 h 1292225"/>
              <a:gd name="connisteX1" fmla="*/ 6648450 w 6648450"/>
              <a:gd name="connsiteY1" fmla="*/ 1292225 h 1292225"/>
              <a:gd name="connisteX2" fmla="*/ 1243965 w 6648450"/>
              <a:gd name="connsiteY2" fmla="*/ 1292225 h 1292225"/>
              <a:gd name="connisteX3" fmla="*/ 0 w 6648450"/>
              <a:gd name="connsiteY3" fmla="*/ 0 h 1292225"/>
              <a:gd name="connisteX4" fmla="*/ 6638290 w 6648450"/>
              <a:gd name="connsiteY4" fmla="*/ 19050 h 1292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48450" h="1292225">
                <a:moveTo>
                  <a:pt x="6638290" y="19050"/>
                </a:moveTo>
                <a:lnTo>
                  <a:pt x="6648450" y="1292225"/>
                </a:lnTo>
                <a:lnTo>
                  <a:pt x="1243965" y="1292225"/>
                </a:lnTo>
                <a:lnTo>
                  <a:pt x="0" y="0"/>
                </a:lnTo>
                <a:lnTo>
                  <a:pt x="6638290" y="190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961380" y="-39370"/>
            <a:ext cx="6229985" cy="984250"/>
          </a:xfrm>
          <a:custGeom>
            <a:avLst/>
            <a:gdLst>
              <a:gd name="connisteX0" fmla="*/ 6220460 w 6229985"/>
              <a:gd name="connsiteY0" fmla="*/ 29845 h 984250"/>
              <a:gd name="connisteX1" fmla="*/ 6229985 w 6229985"/>
              <a:gd name="connsiteY1" fmla="*/ 964565 h 984250"/>
              <a:gd name="connisteX2" fmla="*/ 955040 w 6229985"/>
              <a:gd name="connsiteY2" fmla="*/ 984250 h 984250"/>
              <a:gd name="connisteX3" fmla="*/ 0 w 6229985"/>
              <a:gd name="connsiteY3" fmla="*/ 0 h 984250"/>
              <a:gd name="connisteX4" fmla="*/ 6220460 w 6229985"/>
              <a:gd name="connsiteY4" fmla="*/ 29845 h 984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229985" h="984250">
                <a:moveTo>
                  <a:pt x="6220460" y="29845"/>
                </a:moveTo>
                <a:lnTo>
                  <a:pt x="6229985" y="964565"/>
                </a:lnTo>
                <a:lnTo>
                  <a:pt x="955040" y="984250"/>
                </a:lnTo>
                <a:lnTo>
                  <a:pt x="0" y="0"/>
                </a:lnTo>
                <a:lnTo>
                  <a:pt x="6220460" y="29845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100445"/>
            <a:ext cx="12201525" cy="75628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5558" y="1462306"/>
            <a:ext cx="2444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5" name="矩形 4"/>
          <p:cNvSpPr/>
          <p:nvPr/>
        </p:nvSpPr>
        <p:spPr>
          <a:xfrm>
            <a:off x="4779353" y="1707496"/>
            <a:ext cx="5637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工作总结汇报</a:t>
            </a:r>
          </a:p>
        </p:txBody>
      </p:sp>
      <p:sp>
        <p:nvSpPr>
          <p:cNvPr id="6" name="矩形 5"/>
          <p:cNvSpPr/>
          <p:nvPr/>
        </p:nvSpPr>
        <p:spPr>
          <a:xfrm>
            <a:off x="4821291" y="2568054"/>
            <a:ext cx="555341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Summary Report of Simple Work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11983" y="1806570"/>
            <a:ext cx="0" cy="11022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67566" y="2598658"/>
            <a:ext cx="345638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BUSINESS REPORT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9419" y="4179495"/>
            <a:ext cx="850644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Please Modify  Special English Title For Impression Design Of 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Shuzi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Please Modify  Special English  Please Modify  Special English Title For Impression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9575" y="5049746"/>
            <a:ext cx="1584176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rPr>
              <a:t>汇报人</a:t>
            </a:r>
            <a:r>
              <a:rPr lang="en-US" altLang="zh-CN" sz="1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rPr>
              <a:t>:xiazaii</a:t>
            </a:r>
            <a:endParaRPr lang="zh-CN" altLang="en-US" sz="1400" dirty="0">
              <a:solidFill>
                <a:schemeClr val="bg1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49201" y="5049746"/>
            <a:ext cx="1584176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rPr>
              <a:t>部门：策划部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  <p:bldP spid="5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460737" y="1775814"/>
            <a:ext cx="4344977" cy="1643307"/>
            <a:chOff x="1481057" y="2410123"/>
            <a:chExt cx="4344977" cy="1643307"/>
          </a:xfrm>
        </p:grpSpPr>
        <p:grpSp>
          <p:nvGrpSpPr>
            <p:cNvPr id="29" name="组合 28"/>
            <p:cNvGrpSpPr/>
            <p:nvPr/>
          </p:nvGrpSpPr>
          <p:grpSpPr>
            <a:xfrm>
              <a:off x="1481057" y="2410123"/>
              <a:ext cx="4344977" cy="1397176"/>
              <a:chOff x="8019456" y="5251904"/>
              <a:chExt cx="4344977" cy="139717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8044855" y="5664515"/>
                <a:ext cx="4319578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80000"/>
                  </a:lnSpc>
                </a:pPr>
                <a:r>
                  <a:rPr lang="zh-CN" altLang="en-US" sz="1000" kern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请替换文字内容，点击添加相关标题文字，修改文字内容请替换文字内容请替换文字内容，点击添加相关标题文字，修改文字内容请替换文字内容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80000"/>
                  </a:lnSpc>
                </a:pP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019456" y="5251904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标题添加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594541" y="3680697"/>
              <a:ext cx="1235894" cy="372733"/>
              <a:chOff x="6226298" y="3581367"/>
              <a:chExt cx="1235894" cy="37273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6226298" y="3594100"/>
                <a:ext cx="1235894" cy="360000"/>
              </a:xfrm>
              <a:prstGeom prst="rect">
                <a:avLst/>
              </a:pr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251698" y="3581367"/>
                <a:ext cx="1200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Part 01 &gt;&gt;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60737" y="3811223"/>
            <a:ext cx="4344977" cy="1643307"/>
            <a:chOff x="1481057" y="2410123"/>
            <a:chExt cx="4344977" cy="1643307"/>
          </a:xfrm>
        </p:grpSpPr>
        <p:grpSp>
          <p:nvGrpSpPr>
            <p:cNvPr id="36" name="组合 35"/>
            <p:cNvGrpSpPr/>
            <p:nvPr/>
          </p:nvGrpSpPr>
          <p:grpSpPr>
            <a:xfrm>
              <a:off x="1481057" y="2410123"/>
              <a:ext cx="4344977" cy="1397176"/>
              <a:chOff x="8019456" y="5251904"/>
              <a:chExt cx="4344977" cy="139717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8044855" y="5664515"/>
                <a:ext cx="4319578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80000"/>
                  </a:lnSpc>
                </a:pPr>
                <a:r>
                  <a:rPr lang="zh-CN" altLang="en-US" sz="1000" kern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请替换文字内容，点击添加相关标题文字，修改文字内容请替换文字内容请替换文字内容，点击添加相关标题文字，修改文字内容请替换文字内容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80000"/>
                  </a:lnSpc>
                </a:pP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019456" y="5251904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标题添加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594541" y="3680697"/>
              <a:ext cx="1293696" cy="372733"/>
              <a:chOff x="6226298" y="3581367"/>
              <a:chExt cx="1293696" cy="372733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226298" y="3594100"/>
                <a:ext cx="1235894" cy="36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251698" y="3581367"/>
                <a:ext cx="1268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Part 02 &gt;&gt;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任意多边形: 形状 24"/>
          <p:cNvSpPr/>
          <p:nvPr/>
        </p:nvSpPr>
        <p:spPr>
          <a:xfrm>
            <a:off x="6266180" y="1563734"/>
            <a:ext cx="4501458" cy="4330699"/>
          </a:xfrm>
          <a:custGeom>
            <a:avLst/>
            <a:gdLst>
              <a:gd name="connsiteX0" fmla="*/ 1533652 w 4501458"/>
              <a:gd name="connsiteY0" fmla="*/ 2639355 h 4330699"/>
              <a:gd name="connsiteX1" fmla="*/ 2967807 w 4501458"/>
              <a:gd name="connsiteY1" fmla="*/ 2639355 h 4330699"/>
              <a:gd name="connsiteX2" fmla="*/ 2967807 w 4501458"/>
              <a:gd name="connsiteY2" fmla="*/ 4330699 h 4330699"/>
              <a:gd name="connsiteX3" fmla="*/ 1533652 w 4501458"/>
              <a:gd name="connsiteY3" fmla="*/ 4330699 h 4330699"/>
              <a:gd name="connsiteX4" fmla="*/ 3067303 w 4501458"/>
              <a:gd name="connsiteY4" fmla="*/ 898822 h 4330699"/>
              <a:gd name="connsiteX5" fmla="*/ 4501458 w 4501458"/>
              <a:gd name="connsiteY5" fmla="*/ 898822 h 4330699"/>
              <a:gd name="connsiteX6" fmla="*/ 4501458 w 4501458"/>
              <a:gd name="connsiteY6" fmla="*/ 3436272 h 4330699"/>
              <a:gd name="connsiteX7" fmla="*/ 3067303 w 4501458"/>
              <a:gd name="connsiteY7" fmla="*/ 3436272 h 4330699"/>
              <a:gd name="connsiteX8" fmla="*/ 0 w 4501458"/>
              <a:gd name="connsiteY8" fmla="*/ 898822 h 4330699"/>
              <a:gd name="connsiteX9" fmla="*/ 1434155 w 4501458"/>
              <a:gd name="connsiteY9" fmla="*/ 898822 h 4330699"/>
              <a:gd name="connsiteX10" fmla="*/ 1434155 w 4501458"/>
              <a:gd name="connsiteY10" fmla="*/ 3436272 h 4330699"/>
              <a:gd name="connsiteX11" fmla="*/ 0 w 4501458"/>
              <a:gd name="connsiteY11" fmla="*/ 3436272 h 4330699"/>
              <a:gd name="connsiteX12" fmla="*/ 1533652 w 4501458"/>
              <a:gd name="connsiteY12" fmla="*/ 0 h 4330699"/>
              <a:gd name="connsiteX13" fmla="*/ 2967807 w 4501458"/>
              <a:gd name="connsiteY13" fmla="*/ 0 h 4330699"/>
              <a:gd name="connsiteX14" fmla="*/ 2967807 w 4501458"/>
              <a:gd name="connsiteY14" fmla="*/ 2537450 h 4330699"/>
              <a:gd name="connsiteX15" fmla="*/ 1533652 w 4501458"/>
              <a:gd name="connsiteY15" fmla="*/ 253745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1458" h="4330699">
                <a:moveTo>
                  <a:pt x="1533652" y="2639355"/>
                </a:moveTo>
                <a:lnTo>
                  <a:pt x="2967807" y="2639355"/>
                </a:lnTo>
                <a:lnTo>
                  <a:pt x="2967807" y="4330699"/>
                </a:lnTo>
                <a:lnTo>
                  <a:pt x="1533652" y="4330699"/>
                </a:lnTo>
                <a:close/>
                <a:moveTo>
                  <a:pt x="3067303" y="898822"/>
                </a:moveTo>
                <a:lnTo>
                  <a:pt x="4501458" y="898822"/>
                </a:lnTo>
                <a:lnTo>
                  <a:pt x="4501458" y="3436272"/>
                </a:lnTo>
                <a:lnTo>
                  <a:pt x="3067303" y="3436272"/>
                </a:lnTo>
                <a:close/>
                <a:moveTo>
                  <a:pt x="0" y="898822"/>
                </a:moveTo>
                <a:lnTo>
                  <a:pt x="1434155" y="898822"/>
                </a:lnTo>
                <a:lnTo>
                  <a:pt x="1434155" y="3436272"/>
                </a:lnTo>
                <a:lnTo>
                  <a:pt x="0" y="3436272"/>
                </a:lnTo>
                <a:close/>
                <a:moveTo>
                  <a:pt x="1533652" y="0"/>
                </a:moveTo>
                <a:lnTo>
                  <a:pt x="2967807" y="0"/>
                </a:lnTo>
                <a:lnTo>
                  <a:pt x="2967807" y="2537450"/>
                </a:lnTo>
                <a:lnTo>
                  <a:pt x="1533652" y="2537450"/>
                </a:lnTo>
                <a:close/>
              </a:path>
            </a:pathLst>
          </a:cu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弧形 25"/>
          <p:cNvSpPr/>
          <p:nvPr/>
        </p:nvSpPr>
        <p:spPr>
          <a:xfrm>
            <a:off x="1696707" y="2703059"/>
            <a:ext cx="1253180" cy="1253180"/>
          </a:xfrm>
          <a:prstGeom prst="arc">
            <a:avLst>
              <a:gd name="adj1" fmla="val 16200000"/>
              <a:gd name="adj2" fmla="val 13487941"/>
            </a:avLst>
          </a:prstGeom>
          <a:ln w="228600">
            <a:solidFill>
              <a:srgbClr val="7D2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弧形 26"/>
          <p:cNvSpPr/>
          <p:nvPr/>
        </p:nvSpPr>
        <p:spPr>
          <a:xfrm>
            <a:off x="4211842" y="2703059"/>
            <a:ext cx="1253180" cy="1253180"/>
          </a:xfrm>
          <a:prstGeom prst="arc">
            <a:avLst>
              <a:gd name="adj1" fmla="val 16200000"/>
              <a:gd name="adj2" fmla="val 6608901"/>
            </a:avLst>
          </a:prstGeom>
          <a:ln w="228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弧形 27"/>
          <p:cNvSpPr/>
          <p:nvPr/>
        </p:nvSpPr>
        <p:spPr>
          <a:xfrm>
            <a:off x="6726977" y="2703059"/>
            <a:ext cx="1253180" cy="1253180"/>
          </a:xfrm>
          <a:prstGeom prst="arc">
            <a:avLst>
              <a:gd name="adj1" fmla="val 16200000"/>
              <a:gd name="adj2" fmla="val 10876144"/>
            </a:avLst>
          </a:prstGeom>
          <a:ln w="228600">
            <a:solidFill>
              <a:srgbClr val="7D2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弧形 28"/>
          <p:cNvSpPr/>
          <p:nvPr/>
        </p:nvSpPr>
        <p:spPr>
          <a:xfrm>
            <a:off x="9242113" y="2703059"/>
            <a:ext cx="1253180" cy="1253180"/>
          </a:xfrm>
          <a:prstGeom prst="arc">
            <a:avLst>
              <a:gd name="adj1" fmla="val 16200000"/>
              <a:gd name="adj2" fmla="val 2029381"/>
            </a:avLst>
          </a:prstGeom>
          <a:ln w="228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89093" y="3004599"/>
            <a:ext cx="1068408" cy="620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90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%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4228" y="3004599"/>
            <a:ext cx="1068408" cy="620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62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%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19363" y="3004599"/>
            <a:ext cx="1068408" cy="620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75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%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334498" y="3004599"/>
            <a:ext cx="1068408" cy="620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30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%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71543" y="4301559"/>
            <a:ext cx="2503508" cy="1027075"/>
            <a:chOff x="8184263" y="5251904"/>
            <a:chExt cx="2503508" cy="1027075"/>
          </a:xfrm>
        </p:grpSpPr>
        <p:sp>
          <p:nvSpPr>
            <p:cNvPr id="35" name="文本框 34"/>
            <p:cNvSpPr txBox="1"/>
            <p:nvPr/>
          </p:nvSpPr>
          <p:spPr>
            <a:xfrm>
              <a:off x="8184263" y="5664515"/>
              <a:ext cx="2503508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28130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75050" y="4301559"/>
            <a:ext cx="2503508" cy="1027075"/>
            <a:chOff x="8184263" y="5251904"/>
            <a:chExt cx="2503508" cy="1027075"/>
          </a:xfrm>
        </p:grpSpPr>
        <p:sp>
          <p:nvSpPr>
            <p:cNvPr id="38" name="文本框 37"/>
            <p:cNvSpPr txBox="1"/>
            <p:nvPr/>
          </p:nvSpPr>
          <p:spPr>
            <a:xfrm>
              <a:off x="8184263" y="5664515"/>
              <a:ext cx="2503508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728130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91444" y="4301559"/>
            <a:ext cx="2503508" cy="1027075"/>
            <a:chOff x="8184263" y="5251904"/>
            <a:chExt cx="2503508" cy="1027075"/>
          </a:xfrm>
        </p:grpSpPr>
        <p:sp>
          <p:nvSpPr>
            <p:cNvPr id="43" name="文本框 42"/>
            <p:cNvSpPr txBox="1"/>
            <p:nvPr/>
          </p:nvSpPr>
          <p:spPr>
            <a:xfrm>
              <a:off x="8184263" y="5664515"/>
              <a:ext cx="2503508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728130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597938" y="4301559"/>
            <a:ext cx="2503508" cy="1027075"/>
            <a:chOff x="8184263" y="5251904"/>
            <a:chExt cx="2503508" cy="1027075"/>
          </a:xfrm>
        </p:grpSpPr>
        <p:sp>
          <p:nvSpPr>
            <p:cNvPr id="50" name="文本框 49"/>
            <p:cNvSpPr txBox="1"/>
            <p:nvPr/>
          </p:nvSpPr>
          <p:spPr>
            <a:xfrm>
              <a:off x="8184263" y="5664515"/>
              <a:ext cx="2503508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728130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564457" y="1422333"/>
            <a:ext cx="9063088" cy="9362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80000"/>
              </a:lnSpc>
            </a:pPr>
            <a:r>
              <a:rPr lang="zh-CN" altLang="en-US" sz="1000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，修改文字内容请替换文字内容，点击添加相关标题文字，修改文字内容请替换文字内容，点击添加相关标题文字，修改文字内容请替换文字内容，点击添加相关标题文字，修改文字内容</a:t>
            </a:r>
            <a:endParaRPr lang="zh-CN" altLang="en-US" sz="1200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8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6" name="组合 5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6925" y="1864900"/>
            <a:ext cx="2933298" cy="3438806"/>
            <a:chOff x="1252538" y="2287817"/>
            <a:chExt cx="2200275" cy="2579458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1888431" y="2287817"/>
              <a:ext cx="928488" cy="2383214"/>
            </a:xfrm>
            <a:custGeom>
              <a:avLst/>
              <a:gdLst>
                <a:gd name="connsiteX0" fmla="*/ 50834 w 266772"/>
                <a:gd name="connsiteY0" fmla="*/ 116876 h 684743"/>
                <a:gd name="connsiteX1" fmla="*/ 56483 w 266772"/>
                <a:gd name="connsiteY1" fmla="*/ 116876 h 684743"/>
                <a:gd name="connsiteX2" fmla="*/ 96021 w 266772"/>
                <a:gd name="connsiteY2" fmla="*/ 116876 h 684743"/>
                <a:gd name="connsiteX3" fmla="*/ 97324 w 266772"/>
                <a:gd name="connsiteY3" fmla="*/ 130780 h 684743"/>
                <a:gd name="connsiteX4" fmla="*/ 98628 w 266772"/>
                <a:gd name="connsiteY4" fmla="*/ 140338 h 684743"/>
                <a:gd name="connsiteX5" fmla="*/ 100365 w 266772"/>
                <a:gd name="connsiteY5" fmla="*/ 151200 h 684743"/>
                <a:gd name="connsiteX6" fmla="*/ 102538 w 266772"/>
                <a:gd name="connsiteY6" fmla="*/ 163366 h 684743"/>
                <a:gd name="connsiteX7" fmla="*/ 106014 w 266772"/>
                <a:gd name="connsiteY7" fmla="*/ 175966 h 684743"/>
                <a:gd name="connsiteX8" fmla="*/ 109924 w 266772"/>
                <a:gd name="connsiteY8" fmla="*/ 189434 h 684743"/>
                <a:gd name="connsiteX9" fmla="*/ 114703 w 266772"/>
                <a:gd name="connsiteY9" fmla="*/ 203338 h 684743"/>
                <a:gd name="connsiteX10" fmla="*/ 116441 w 266772"/>
                <a:gd name="connsiteY10" fmla="*/ 194214 h 684743"/>
                <a:gd name="connsiteX11" fmla="*/ 119048 w 266772"/>
                <a:gd name="connsiteY11" fmla="*/ 185524 h 684743"/>
                <a:gd name="connsiteX12" fmla="*/ 121221 w 266772"/>
                <a:gd name="connsiteY12" fmla="*/ 177269 h 684743"/>
                <a:gd name="connsiteX13" fmla="*/ 123828 w 266772"/>
                <a:gd name="connsiteY13" fmla="*/ 169883 h 684743"/>
                <a:gd name="connsiteX14" fmla="*/ 128172 w 266772"/>
                <a:gd name="connsiteY14" fmla="*/ 158586 h 684743"/>
                <a:gd name="connsiteX15" fmla="*/ 130345 w 266772"/>
                <a:gd name="connsiteY15" fmla="*/ 154242 h 684743"/>
                <a:gd name="connsiteX16" fmla="*/ 120786 w 266772"/>
                <a:gd name="connsiteY16" fmla="*/ 144683 h 684743"/>
                <a:gd name="connsiteX17" fmla="*/ 133386 w 266772"/>
                <a:gd name="connsiteY17" fmla="*/ 131648 h 684743"/>
                <a:gd name="connsiteX18" fmla="*/ 146421 w 266772"/>
                <a:gd name="connsiteY18" fmla="*/ 144683 h 684743"/>
                <a:gd name="connsiteX19" fmla="*/ 136862 w 266772"/>
                <a:gd name="connsiteY19" fmla="*/ 154242 h 684743"/>
                <a:gd name="connsiteX20" fmla="*/ 138600 w 266772"/>
                <a:gd name="connsiteY20" fmla="*/ 158586 h 684743"/>
                <a:gd name="connsiteX21" fmla="*/ 142945 w 266772"/>
                <a:gd name="connsiteY21" fmla="*/ 169883 h 684743"/>
                <a:gd name="connsiteX22" fmla="*/ 145552 w 266772"/>
                <a:gd name="connsiteY22" fmla="*/ 177269 h 684743"/>
                <a:gd name="connsiteX23" fmla="*/ 148159 w 266772"/>
                <a:gd name="connsiteY23" fmla="*/ 185524 h 684743"/>
                <a:gd name="connsiteX24" fmla="*/ 150331 w 266772"/>
                <a:gd name="connsiteY24" fmla="*/ 194214 h 684743"/>
                <a:gd name="connsiteX25" fmla="*/ 152069 w 266772"/>
                <a:gd name="connsiteY25" fmla="*/ 203338 h 684743"/>
                <a:gd name="connsiteX26" fmla="*/ 157283 w 266772"/>
                <a:gd name="connsiteY26" fmla="*/ 189434 h 684743"/>
                <a:gd name="connsiteX27" fmla="*/ 161193 w 266772"/>
                <a:gd name="connsiteY27" fmla="*/ 175966 h 684743"/>
                <a:gd name="connsiteX28" fmla="*/ 164234 w 266772"/>
                <a:gd name="connsiteY28" fmla="*/ 163366 h 684743"/>
                <a:gd name="connsiteX29" fmla="*/ 166841 w 266772"/>
                <a:gd name="connsiteY29" fmla="*/ 151200 h 684743"/>
                <a:gd name="connsiteX30" fmla="*/ 168579 w 266772"/>
                <a:gd name="connsiteY30" fmla="*/ 140338 h 684743"/>
                <a:gd name="connsiteX31" fmla="*/ 169883 w 266772"/>
                <a:gd name="connsiteY31" fmla="*/ 130780 h 684743"/>
                <a:gd name="connsiteX32" fmla="*/ 171186 w 266772"/>
                <a:gd name="connsiteY32" fmla="*/ 116876 h 684743"/>
                <a:gd name="connsiteX33" fmla="*/ 210289 w 266772"/>
                <a:gd name="connsiteY33" fmla="*/ 116876 h 684743"/>
                <a:gd name="connsiteX34" fmla="*/ 215938 w 266772"/>
                <a:gd name="connsiteY34" fmla="*/ 116876 h 684743"/>
                <a:gd name="connsiteX35" fmla="*/ 221586 w 266772"/>
                <a:gd name="connsiteY35" fmla="*/ 117745 h 684743"/>
                <a:gd name="connsiteX36" fmla="*/ 227234 w 266772"/>
                <a:gd name="connsiteY36" fmla="*/ 119049 h 684743"/>
                <a:gd name="connsiteX37" fmla="*/ 232448 w 266772"/>
                <a:gd name="connsiteY37" fmla="*/ 121221 h 684743"/>
                <a:gd name="connsiteX38" fmla="*/ 237227 w 266772"/>
                <a:gd name="connsiteY38" fmla="*/ 123393 h 684743"/>
                <a:gd name="connsiteX39" fmla="*/ 242007 w 266772"/>
                <a:gd name="connsiteY39" fmla="*/ 126435 h 684743"/>
                <a:gd name="connsiteX40" fmla="*/ 246351 w 266772"/>
                <a:gd name="connsiteY40" fmla="*/ 129476 h 684743"/>
                <a:gd name="connsiteX41" fmla="*/ 250262 w 266772"/>
                <a:gd name="connsiteY41" fmla="*/ 133386 h 684743"/>
                <a:gd name="connsiteX42" fmla="*/ 254172 w 266772"/>
                <a:gd name="connsiteY42" fmla="*/ 137297 h 684743"/>
                <a:gd name="connsiteX43" fmla="*/ 257214 w 266772"/>
                <a:gd name="connsiteY43" fmla="*/ 141642 h 684743"/>
                <a:gd name="connsiteX44" fmla="*/ 260255 w 266772"/>
                <a:gd name="connsiteY44" fmla="*/ 146421 h 684743"/>
                <a:gd name="connsiteX45" fmla="*/ 262427 w 266772"/>
                <a:gd name="connsiteY45" fmla="*/ 151200 h 684743"/>
                <a:gd name="connsiteX46" fmla="*/ 264600 w 266772"/>
                <a:gd name="connsiteY46" fmla="*/ 156414 h 684743"/>
                <a:gd name="connsiteX47" fmla="*/ 265903 w 266772"/>
                <a:gd name="connsiteY47" fmla="*/ 162062 h 684743"/>
                <a:gd name="connsiteX48" fmla="*/ 266772 w 266772"/>
                <a:gd name="connsiteY48" fmla="*/ 167276 h 684743"/>
                <a:gd name="connsiteX49" fmla="*/ 266772 w 266772"/>
                <a:gd name="connsiteY49" fmla="*/ 173359 h 684743"/>
                <a:gd name="connsiteX50" fmla="*/ 266772 w 266772"/>
                <a:gd name="connsiteY50" fmla="*/ 371917 h 684743"/>
                <a:gd name="connsiteX51" fmla="*/ 266338 w 266772"/>
                <a:gd name="connsiteY51" fmla="*/ 376261 h 684743"/>
                <a:gd name="connsiteX52" fmla="*/ 265034 w 266772"/>
                <a:gd name="connsiteY52" fmla="*/ 380172 h 684743"/>
                <a:gd name="connsiteX53" fmla="*/ 263296 w 266772"/>
                <a:gd name="connsiteY53" fmla="*/ 384082 h 684743"/>
                <a:gd name="connsiteX54" fmla="*/ 260689 w 266772"/>
                <a:gd name="connsiteY54" fmla="*/ 387123 h 684743"/>
                <a:gd name="connsiteX55" fmla="*/ 257214 w 266772"/>
                <a:gd name="connsiteY55" fmla="*/ 389730 h 684743"/>
                <a:gd name="connsiteX56" fmla="*/ 253738 w 266772"/>
                <a:gd name="connsiteY56" fmla="*/ 391903 h 684743"/>
                <a:gd name="connsiteX57" fmla="*/ 249827 w 266772"/>
                <a:gd name="connsiteY57" fmla="*/ 393206 h 684743"/>
                <a:gd name="connsiteX58" fmla="*/ 245048 w 266772"/>
                <a:gd name="connsiteY58" fmla="*/ 393641 h 684743"/>
                <a:gd name="connsiteX59" fmla="*/ 240703 w 266772"/>
                <a:gd name="connsiteY59" fmla="*/ 393206 h 684743"/>
                <a:gd name="connsiteX60" fmla="*/ 236793 w 266772"/>
                <a:gd name="connsiteY60" fmla="*/ 391903 h 684743"/>
                <a:gd name="connsiteX61" fmla="*/ 233317 w 266772"/>
                <a:gd name="connsiteY61" fmla="*/ 389730 h 684743"/>
                <a:gd name="connsiteX62" fmla="*/ 229841 w 266772"/>
                <a:gd name="connsiteY62" fmla="*/ 387123 h 684743"/>
                <a:gd name="connsiteX63" fmla="*/ 227234 w 266772"/>
                <a:gd name="connsiteY63" fmla="*/ 384082 h 684743"/>
                <a:gd name="connsiteX64" fmla="*/ 225062 w 266772"/>
                <a:gd name="connsiteY64" fmla="*/ 380172 h 684743"/>
                <a:gd name="connsiteX65" fmla="*/ 224193 w 266772"/>
                <a:gd name="connsiteY65" fmla="*/ 376261 h 684743"/>
                <a:gd name="connsiteX66" fmla="*/ 223758 w 266772"/>
                <a:gd name="connsiteY66" fmla="*/ 371917 h 684743"/>
                <a:gd name="connsiteX67" fmla="*/ 223758 w 266772"/>
                <a:gd name="connsiteY67" fmla="*/ 205510 h 684743"/>
                <a:gd name="connsiteX68" fmla="*/ 202469 w 266772"/>
                <a:gd name="connsiteY68" fmla="*/ 205510 h 684743"/>
                <a:gd name="connsiteX69" fmla="*/ 202469 w 266772"/>
                <a:gd name="connsiteY69" fmla="*/ 657805 h 684743"/>
                <a:gd name="connsiteX70" fmla="*/ 202469 w 266772"/>
                <a:gd name="connsiteY70" fmla="*/ 660412 h 684743"/>
                <a:gd name="connsiteX71" fmla="*/ 202034 w 266772"/>
                <a:gd name="connsiteY71" fmla="*/ 663019 h 684743"/>
                <a:gd name="connsiteX72" fmla="*/ 201165 w 266772"/>
                <a:gd name="connsiteY72" fmla="*/ 665626 h 684743"/>
                <a:gd name="connsiteX73" fmla="*/ 200296 w 266772"/>
                <a:gd name="connsiteY73" fmla="*/ 668233 h 684743"/>
                <a:gd name="connsiteX74" fmla="*/ 197689 w 266772"/>
                <a:gd name="connsiteY74" fmla="*/ 673012 h 684743"/>
                <a:gd name="connsiteX75" fmla="*/ 194648 w 266772"/>
                <a:gd name="connsiteY75" fmla="*/ 676922 h 684743"/>
                <a:gd name="connsiteX76" fmla="*/ 190303 w 266772"/>
                <a:gd name="connsiteY76" fmla="*/ 680398 h 684743"/>
                <a:gd name="connsiteX77" fmla="*/ 185958 w 266772"/>
                <a:gd name="connsiteY77" fmla="*/ 683005 h 684743"/>
                <a:gd name="connsiteX78" fmla="*/ 183352 w 266772"/>
                <a:gd name="connsiteY78" fmla="*/ 683874 h 684743"/>
                <a:gd name="connsiteX79" fmla="*/ 180745 w 266772"/>
                <a:gd name="connsiteY79" fmla="*/ 684309 h 684743"/>
                <a:gd name="connsiteX80" fmla="*/ 178138 w 266772"/>
                <a:gd name="connsiteY80" fmla="*/ 684743 h 684743"/>
                <a:gd name="connsiteX81" fmla="*/ 175096 w 266772"/>
                <a:gd name="connsiteY81" fmla="*/ 684743 h 684743"/>
                <a:gd name="connsiteX82" fmla="*/ 172490 w 266772"/>
                <a:gd name="connsiteY82" fmla="*/ 684743 h 684743"/>
                <a:gd name="connsiteX83" fmla="*/ 169883 w 266772"/>
                <a:gd name="connsiteY83" fmla="*/ 684309 h 684743"/>
                <a:gd name="connsiteX84" fmla="*/ 167276 w 266772"/>
                <a:gd name="connsiteY84" fmla="*/ 683874 h 684743"/>
                <a:gd name="connsiteX85" fmla="*/ 164669 w 266772"/>
                <a:gd name="connsiteY85" fmla="*/ 683005 h 684743"/>
                <a:gd name="connsiteX86" fmla="*/ 159890 w 266772"/>
                <a:gd name="connsiteY86" fmla="*/ 680398 h 684743"/>
                <a:gd name="connsiteX87" fmla="*/ 155979 w 266772"/>
                <a:gd name="connsiteY87" fmla="*/ 676922 h 684743"/>
                <a:gd name="connsiteX88" fmla="*/ 152503 w 266772"/>
                <a:gd name="connsiteY88" fmla="*/ 673012 h 684743"/>
                <a:gd name="connsiteX89" fmla="*/ 149896 w 266772"/>
                <a:gd name="connsiteY89" fmla="*/ 668233 h 684743"/>
                <a:gd name="connsiteX90" fmla="*/ 149027 w 266772"/>
                <a:gd name="connsiteY90" fmla="*/ 665626 h 684743"/>
                <a:gd name="connsiteX91" fmla="*/ 148593 w 266772"/>
                <a:gd name="connsiteY91" fmla="*/ 663019 h 684743"/>
                <a:gd name="connsiteX92" fmla="*/ 148159 w 266772"/>
                <a:gd name="connsiteY92" fmla="*/ 660412 h 684743"/>
                <a:gd name="connsiteX93" fmla="*/ 148159 w 266772"/>
                <a:gd name="connsiteY93" fmla="*/ 657805 h 684743"/>
                <a:gd name="connsiteX94" fmla="*/ 148159 w 266772"/>
                <a:gd name="connsiteY94" fmla="*/ 393641 h 684743"/>
                <a:gd name="connsiteX95" fmla="*/ 124262 w 266772"/>
                <a:gd name="connsiteY95" fmla="*/ 393641 h 684743"/>
                <a:gd name="connsiteX96" fmla="*/ 124262 w 266772"/>
                <a:gd name="connsiteY96" fmla="*/ 657805 h 684743"/>
                <a:gd name="connsiteX97" fmla="*/ 124262 w 266772"/>
                <a:gd name="connsiteY97" fmla="*/ 660412 h 684743"/>
                <a:gd name="connsiteX98" fmla="*/ 123828 w 266772"/>
                <a:gd name="connsiteY98" fmla="*/ 663019 h 684743"/>
                <a:gd name="connsiteX99" fmla="*/ 122959 w 266772"/>
                <a:gd name="connsiteY99" fmla="*/ 665626 h 684743"/>
                <a:gd name="connsiteX100" fmla="*/ 122090 w 266772"/>
                <a:gd name="connsiteY100" fmla="*/ 668233 h 684743"/>
                <a:gd name="connsiteX101" fmla="*/ 119483 w 266772"/>
                <a:gd name="connsiteY101" fmla="*/ 673012 h 684743"/>
                <a:gd name="connsiteX102" fmla="*/ 116007 w 266772"/>
                <a:gd name="connsiteY102" fmla="*/ 676922 h 684743"/>
                <a:gd name="connsiteX103" fmla="*/ 112097 w 266772"/>
                <a:gd name="connsiteY103" fmla="*/ 680398 h 684743"/>
                <a:gd name="connsiteX104" fmla="*/ 107752 w 266772"/>
                <a:gd name="connsiteY104" fmla="*/ 683005 h 684743"/>
                <a:gd name="connsiteX105" fmla="*/ 105145 w 266772"/>
                <a:gd name="connsiteY105" fmla="*/ 683874 h 684743"/>
                <a:gd name="connsiteX106" fmla="*/ 102538 w 266772"/>
                <a:gd name="connsiteY106" fmla="*/ 684309 h 684743"/>
                <a:gd name="connsiteX107" fmla="*/ 99931 w 266772"/>
                <a:gd name="connsiteY107" fmla="*/ 684743 h 684743"/>
                <a:gd name="connsiteX108" fmla="*/ 96890 w 266772"/>
                <a:gd name="connsiteY108" fmla="*/ 684743 h 684743"/>
                <a:gd name="connsiteX109" fmla="*/ 91676 w 266772"/>
                <a:gd name="connsiteY109" fmla="*/ 684743 h 684743"/>
                <a:gd name="connsiteX110" fmla="*/ 89069 w 266772"/>
                <a:gd name="connsiteY110" fmla="*/ 684743 h 684743"/>
                <a:gd name="connsiteX111" fmla="*/ 86462 w 266772"/>
                <a:gd name="connsiteY111" fmla="*/ 684309 h 684743"/>
                <a:gd name="connsiteX112" fmla="*/ 83855 w 266772"/>
                <a:gd name="connsiteY112" fmla="*/ 683874 h 684743"/>
                <a:gd name="connsiteX113" fmla="*/ 81248 w 266772"/>
                <a:gd name="connsiteY113" fmla="*/ 683005 h 684743"/>
                <a:gd name="connsiteX114" fmla="*/ 76469 w 266772"/>
                <a:gd name="connsiteY114" fmla="*/ 680398 h 684743"/>
                <a:gd name="connsiteX115" fmla="*/ 72558 w 266772"/>
                <a:gd name="connsiteY115" fmla="*/ 676922 h 684743"/>
                <a:gd name="connsiteX116" fmla="*/ 69083 w 266772"/>
                <a:gd name="connsiteY116" fmla="*/ 673012 h 684743"/>
                <a:gd name="connsiteX117" fmla="*/ 66476 w 266772"/>
                <a:gd name="connsiteY117" fmla="*/ 668233 h 684743"/>
                <a:gd name="connsiteX118" fmla="*/ 65607 w 266772"/>
                <a:gd name="connsiteY118" fmla="*/ 665626 h 684743"/>
                <a:gd name="connsiteX119" fmla="*/ 65172 w 266772"/>
                <a:gd name="connsiteY119" fmla="*/ 663019 h 684743"/>
                <a:gd name="connsiteX120" fmla="*/ 64738 w 266772"/>
                <a:gd name="connsiteY120" fmla="*/ 660412 h 684743"/>
                <a:gd name="connsiteX121" fmla="*/ 64738 w 266772"/>
                <a:gd name="connsiteY121" fmla="*/ 657805 h 684743"/>
                <a:gd name="connsiteX122" fmla="*/ 64738 w 266772"/>
                <a:gd name="connsiteY122" fmla="*/ 205510 h 684743"/>
                <a:gd name="connsiteX123" fmla="*/ 43448 w 266772"/>
                <a:gd name="connsiteY123" fmla="*/ 205510 h 684743"/>
                <a:gd name="connsiteX124" fmla="*/ 43448 w 266772"/>
                <a:gd name="connsiteY124" fmla="*/ 371917 h 684743"/>
                <a:gd name="connsiteX125" fmla="*/ 43014 w 266772"/>
                <a:gd name="connsiteY125" fmla="*/ 376261 h 684743"/>
                <a:gd name="connsiteX126" fmla="*/ 41710 w 266772"/>
                <a:gd name="connsiteY126" fmla="*/ 380606 h 684743"/>
                <a:gd name="connsiteX127" fmla="*/ 39538 w 266772"/>
                <a:gd name="connsiteY127" fmla="*/ 384082 h 684743"/>
                <a:gd name="connsiteX128" fmla="*/ 36931 w 266772"/>
                <a:gd name="connsiteY128" fmla="*/ 387558 h 684743"/>
                <a:gd name="connsiteX129" fmla="*/ 33455 w 266772"/>
                <a:gd name="connsiteY129" fmla="*/ 390165 h 684743"/>
                <a:gd name="connsiteX130" fmla="*/ 29979 w 266772"/>
                <a:gd name="connsiteY130" fmla="*/ 391903 h 684743"/>
                <a:gd name="connsiteX131" fmla="*/ 25634 w 266772"/>
                <a:gd name="connsiteY131" fmla="*/ 393206 h 684743"/>
                <a:gd name="connsiteX132" fmla="*/ 21290 w 266772"/>
                <a:gd name="connsiteY132" fmla="*/ 393641 h 684743"/>
                <a:gd name="connsiteX133" fmla="*/ 16945 w 266772"/>
                <a:gd name="connsiteY133" fmla="*/ 393206 h 684743"/>
                <a:gd name="connsiteX134" fmla="*/ 13034 w 266772"/>
                <a:gd name="connsiteY134" fmla="*/ 391468 h 684743"/>
                <a:gd name="connsiteX135" fmla="*/ 9559 w 266772"/>
                <a:gd name="connsiteY135" fmla="*/ 389730 h 684743"/>
                <a:gd name="connsiteX136" fmla="*/ 6083 w 266772"/>
                <a:gd name="connsiteY136" fmla="*/ 386689 h 684743"/>
                <a:gd name="connsiteX137" fmla="*/ 3476 w 266772"/>
                <a:gd name="connsiteY137" fmla="*/ 383648 h 684743"/>
                <a:gd name="connsiteX138" fmla="*/ 1738 w 266772"/>
                <a:gd name="connsiteY138" fmla="*/ 379737 h 684743"/>
                <a:gd name="connsiteX139" fmla="*/ 434 w 266772"/>
                <a:gd name="connsiteY139" fmla="*/ 375392 h 684743"/>
                <a:gd name="connsiteX140" fmla="*/ 0 w 266772"/>
                <a:gd name="connsiteY140" fmla="*/ 371048 h 684743"/>
                <a:gd name="connsiteX141" fmla="*/ 0 w 266772"/>
                <a:gd name="connsiteY141" fmla="*/ 173359 h 684743"/>
                <a:gd name="connsiteX142" fmla="*/ 434 w 266772"/>
                <a:gd name="connsiteY142" fmla="*/ 167276 h 684743"/>
                <a:gd name="connsiteX143" fmla="*/ 1303 w 266772"/>
                <a:gd name="connsiteY143" fmla="*/ 162062 h 684743"/>
                <a:gd name="connsiteX144" fmla="*/ 2607 w 266772"/>
                <a:gd name="connsiteY144" fmla="*/ 156414 h 684743"/>
                <a:gd name="connsiteX145" fmla="*/ 4345 w 266772"/>
                <a:gd name="connsiteY145" fmla="*/ 151200 h 684743"/>
                <a:gd name="connsiteX146" fmla="*/ 6952 w 266772"/>
                <a:gd name="connsiteY146" fmla="*/ 146421 h 684743"/>
                <a:gd name="connsiteX147" fmla="*/ 9559 w 266772"/>
                <a:gd name="connsiteY147" fmla="*/ 141642 h 684743"/>
                <a:gd name="connsiteX148" fmla="*/ 13034 w 266772"/>
                <a:gd name="connsiteY148" fmla="*/ 137297 h 684743"/>
                <a:gd name="connsiteX149" fmla="*/ 16510 w 266772"/>
                <a:gd name="connsiteY149" fmla="*/ 133386 h 684743"/>
                <a:gd name="connsiteX150" fmla="*/ 20855 w 266772"/>
                <a:gd name="connsiteY150" fmla="*/ 129476 h 684743"/>
                <a:gd name="connsiteX151" fmla="*/ 25200 w 266772"/>
                <a:gd name="connsiteY151" fmla="*/ 126435 h 684743"/>
                <a:gd name="connsiteX152" fmla="*/ 29545 w 266772"/>
                <a:gd name="connsiteY152" fmla="*/ 123393 h 684743"/>
                <a:gd name="connsiteX153" fmla="*/ 34759 w 266772"/>
                <a:gd name="connsiteY153" fmla="*/ 121221 h 684743"/>
                <a:gd name="connsiteX154" fmla="*/ 39972 w 266772"/>
                <a:gd name="connsiteY154" fmla="*/ 119049 h 684743"/>
                <a:gd name="connsiteX155" fmla="*/ 45186 w 266772"/>
                <a:gd name="connsiteY155" fmla="*/ 117745 h 684743"/>
                <a:gd name="connsiteX156" fmla="*/ 127738 w 266772"/>
                <a:gd name="connsiteY156" fmla="*/ 0 h 684743"/>
                <a:gd name="connsiteX157" fmla="*/ 132952 w 266772"/>
                <a:gd name="connsiteY157" fmla="*/ 0 h 684743"/>
                <a:gd name="connsiteX158" fmla="*/ 138166 w 266772"/>
                <a:gd name="connsiteY158" fmla="*/ 0 h 684743"/>
                <a:gd name="connsiteX159" fmla="*/ 143380 w 266772"/>
                <a:gd name="connsiteY159" fmla="*/ 869 h 684743"/>
                <a:gd name="connsiteX160" fmla="*/ 148594 w 266772"/>
                <a:gd name="connsiteY160" fmla="*/ 2173 h 684743"/>
                <a:gd name="connsiteX161" fmla="*/ 153373 w 266772"/>
                <a:gd name="connsiteY161" fmla="*/ 3910 h 684743"/>
                <a:gd name="connsiteX162" fmla="*/ 158152 w 266772"/>
                <a:gd name="connsiteY162" fmla="*/ 6517 h 684743"/>
                <a:gd name="connsiteX163" fmla="*/ 162497 w 266772"/>
                <a:gd name="connsiteY163" fmla="*/ 9124 h 684743"/>
                <a:gd name="connsiteX164" fmla="*/ 166407 w 266772"/>
                <a:gd name="connsiteY164" fmla="*/ 12166 h 684743"/>
                <a:gd name="connsiteX165" fmla="*/ 170318 w 266772"/>
                <a:gd name="connsiteY165" fmla="*/ 15207 h 684743"/>
                <a:gd name="connsiteX166" fmla="*/ 173794 w 266772"/>
                <a:gd name="connsiteY166" fmla="*/ 19117 h 684743"/>
                <a:gd name="connsiteX167" fmla="*/ 176835 w 266772"/>
                <a:gd name="connsiteY167" fmla="*/ 23028 h 684743"/>
                <a:gd name="connsiteX168" fmla="*/ 179442 w 266772"/>
                <a:gd name="connsiteY168" fmla="*/ 27372 h 684743"/>
                <a:gd name="connsiteX169" fmla="*/ 181614 w 266772"/>
                <a:gd name="connsiteY169" fmla="*/ 32152 h 684743"/>
                <a:gd name="connsiteX170" fmla="*/ 183352 w 266772"/>
                <a:gd name="connsiteY170" fmla="*/ 36931 h 684743"/>
                <a:gd name="connsiteX171" fmla="*/ 184656 w 266772"/>
                <a:gd name="connsiteY171" fmla="*/ 42145 h 684743"/>
                <a:gd name="connsiteX172" fmla="*/ 185525 w 266772"/>
                <a:gd name="connsiteY172" fmla="*/ 47359 h 684743"/>
                <a:gd name="connsiteX173" fmla="*/ 185959 w 266772"/>
                <a:gd name="connsiteY173" fmla="*/ 52572 h 684743"/>
                <a:gd name="connsiteX174" fmla="*/ 185525 w 266772"/>
                <a:gd name="connsiteY174" fmla="*/ 58221 h 684743"/>
                <a:gd name="connsiteX175" fmla="*/ 184656 w 266772"/>
                <a:gd name="connsiteY175" fmla="*/ 63434 h 684743"/>
                <a:gd name="connsiteX176" fmla="*/ 183352 w 266772"/>
                <a:gd name="connsiteY176" fmla="*/ 68648 h 684743"/>
                <a:gd name="connsiteX177" fmla="*/ 181614 w 266772"/>
                <a:gd name="connsiteY177" fmla="*/ 73427 h 684743"/>
                <a:gd name="connsiteX178" fmla="*/ 179442 w 266772"/>
                <a:gd name="connsiteY178" fmla="*/ 77772 h 684743"/>
                <a:gd name="connsiteX179" fmla="*/ 176835 w 266772"/>
                <a:gd name="connsiteY179" fmla="*/ 82117 h 684743"/>
                <a:gd name="connsiteX180" fmla="*/ 173794 w 266772"/>
                <a:gd name="connsiteY180" fmla="*/ 86462 h 684743"/>
                <a:gd name="connsiteX181" fmla="*/ 170318 w 266772"/>
                <a:gd name="connsiteY181" fmla="*/ 89938 h 684743"/>
                <a:gd name="connsiteX182" fmla="*/ 166407 w 266772"/>
                <a:gd name="connsiteY182" fmla="*/ 93414 h 684743"/>
                <a:gd name="connsiteX183" fmla="*/ 162497 w 266772"/>
                <a:gd name="connsiteY183" fmla="*/ 96455 h 684743"/>
                <a:gd name="connsiteX184" fmla="*/ 158152 w 266772"/>
                <a:gd name="connsiteY184" fmla="*/ 99062 h 684743"/>
                <a:gd name="connsiteX185" fmla="*/ 153373 w 266772"/>
                <a:gd name="connsiteY185" fmla="*/ 101234 h 684743"/>
                <a:gd name="connsiteX186" fmla="*/ 148594 w 266772"/>
                <a:gd name="connsiteY186" fmla="*/ 103407 h 684743"/>
                <a:gd name="connsiteX187" fmla="*/ 143380 w 266772"/>
                <a:gd name="connsiteY187" fmla="*/ 104710 h 684743"/>
                <a:gd name="connsiteX188" fmla="*/ 138166 w 266772"/>
                <a:gd name="connsiteY188" fmla="*/ 105145 h 684743"/>
                <a:gd name="connsiteX189" fmla="*/ 132952 w 266772"/>
                <a:gd name="connsiteY189" fmla="*/ 105579 h 684743"/>
                <a:gd name="connsiteX190" fmla="*/ 127738 w 266772"/>
                <a:gd name="connsiteY190" fmla="*/ 105145 h 684743"/>
                <a:gd name="connsiteX191" fmla="*/ 122090 w 266772"/>
                <a:gd name="connsiteY191" fmla="*/ 104710 h 684743"/>
                <a:gd name="connsiteX192" fmla="*/ 117311 w 266772"/>
                <a:gd name="connsiteY192" fmla="*/ 103407 h 684743"/>
                <a:gd name="connsiteX193" fmla="*/ 112531 w 266772"/>
                <a:gd name="connsiteY193" fmla="*/ 101234 h 684743"/>
                <a:gd name="connsiteX194" fmla="*/ 107752 w 266772"/>
                <a:gd name="connsiteY194" fmla="*/ 99062 h 684743"/>
                <a:gd name="connsiteX195" fmla="*/ 103407 w 266772"/>
                <a:gd name="connsiteY195" fmla="*/ 96455 h 684743"/>
                <a:gd name="connsiteX196" fmla="*/ 99497 w 266772"/>
                <a:gd name="connsiteY196" fmla="*/ 93414 h 684743"/>
                <a:gd name="connsiteX197" fmla="*/ 95587 w 266772"/>
                <a:gd name="connsiteY197" fmla="*/ 89938 h 684743"/>
                <a:gd name="connsiteX198" fmla="*/ 92111 w 266772"/>
                <a:gd name="connsiteY198" fmla="*/ 86462 h 684743"/>
                <a:gd name="connsiteX199" fmla="*/ 89069 w 266772"/>
                <a:gd name="connsiteY199" fmla="*/ 82117 h 684743"/>
                <a:gd name="connsiteX200" fmla="*/ 86462 w 266772"/>
                <a:gd name="connsiteY200" fmla="*/ 77772 h 684743"/>
                <a:gd name="connsiteX201" fmla="*/ 84290 w 266772"/>
                <a:gd name="connsiteY201" fmla="*/ 73427 h 684743"/>
                <a:gd name="connsiteX202" fmla="*/ 82552 w 266772"/>
                <a:gd name="connsiteY202" fmla="*/ 68648 h 684743"/>
                <a:gd name="connsiteX203" fmla="*/ 81249 w 266772"/>
                <a:gd name="connsiteY203" fmla="*/ 63434 h 684743"/>
                <a:gd name="connsiteX204" fmla="*/ 80380 w 266772"/>
                <a:gd name="connsiteY204" fmla="*/ 58221 h 684743"/>
                <a:gd name="connsiteX205" fmla="*/ 79945 w 266772"/>
                <a:gd name="connsiteY205" fmla="*/ 52572 h 684743"/>
                <a:gd name="connsiteX206" fmla="*/ 80380 w 266772"/>
                <a:gd name="connsiteY206" fmla="*/ 47359 h 684743"/>
                <a:gd name="connsiteX207" fmla="*/ 81249 w 266772"/>
                <a:gd name="connsiteY207" fmla="*/ 42145 h 684743"/>
                <a:gd name="connsiteX208" fmla="*/ 82552 w 266772"/>
                <a:gd name="connsiteY208" fmla="*/ 36931 h 684743"/>
                <a:gd name="connsiteX209" fmla="*/ 84290 w 266772"/>
                <a:gd name="connsiteY209" fmla="*/ 32152 h 684743"/>
                <a:gd name="connsiteX210" fmla="*/ 86462 w 266772"/>
                <a:gd name="connsiteY210" fmla="*/ 27372 h 684743"/>
                <a:gd name="connsiteX211" fmla="*/ 89069 w 266772"/>
                <a:gd name="connsiteY211" fmla="*/ 23028 h 684743"/>
                <a:gd name="connsiteX212" fmla="*/ 92111 w 266772"/>
                <a:gd name="connsiteY212" fmla="*/ 19117 h 684743"/>
                <a:gd name="connsiteX213" fmla="*/ 95587 w 266772"/>
                <a:gd name="connsiteY213" fmla="*/ 15207 h 684743"/>
                <a:gd name="connsiteX214" fmla="*/ 99497 w 266772"/>
                <a:gd name="connsiteY214" fmla="*/ 12166 h 684743"/>
                <a:gd name="connsiteX215" fmla="*/ 103407 w 266772"/>
                <a:gd name="connsiteY215" fmla="*/ 9124 h 684743"/>
                <a:gd name="connsiteX216" fmla="*/ 107752 w 266772"/>
                <a:gd name="connsiteY216" fmla="*/ 6517 h 684743"/>
                <a:gd name="connsiteX217" fmla="*/ 112531 w 266772"/>
                <a:gd name="connsiteY217" fmla="*/ 3910 h 684743"/>
                <a:gd name="connsiteX218" fmla="*/ 117311 w 266772"/>
                <a:gd name="connsiteY218" fmla="*/ 2173 h 684743"/>
                <a:gd name="connsiteX219" fmla="*/ 122090 w 266772"/>
                <a:gd name="connsiteY219" fmla="*/ 869 h 68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266772" h="684743">
                  <a:moveTo>
                    <a:pt x="50834" y="116876"/>
                  </a:moveTo>
                  <a:lnTo>
                    <a:pt x="56483" y="116876"/>
                  </a:lnTo>
                  <a:lnTo>
                    <a:pt x="96021" y="116876"/>
                  </a:lnTo>
                  <a:lnTo>
                    <a:pt x="97324" y="130780"/>
                  </a:lnTo>
                  <a:lnTo>
                    <a:pt x="98628" y="140338"/>
                  </a:lnTo>
                  <a:lnTo>
                    <a:pt x="100365" y="151200"/>
                  </a:lnTo>
                  <a:lnTo>
                    <a:pt x="102538" y="163366"/>
                  </a:lnTo>
                  <a:lnTo>
                    <a:pt x="106014" y="175966"/>
                  </a:lnTo>
                  <a:lnTo>
                    <a:pt x="109924" y="189434"/>
                  </a:lnTo>
                  <a:lnTo>
                    <a:pt x="114703" y="203338"/>
                  </a:lnTo>
                  <a:lnTo>
                    <a:pt x="116441" y="194214"/>
                  </a:lnTo>
                  <a:lnTo>
                    <a:pt x="119048" y="185524"/>
                  </a:lnTo>
                  <a:lnTo>
                    <a:pt x="121221" y="177269"/>
                  </a:lnTo>
                  <a:lnTo>
                    <a:pt x="123828" y="169883"/>
                  </a:lnTo>
                  <a:lnTo>
                    <a:pt x="128172" y="158586"/>
                  </a:lnTo>
                  <a:lnTo>
                    <a:pt x="130345" y="154242"/>
                  </a:lnTo>
                  <a:lnTo>
                    <a:pt x="120786" y="144683"/>
                  </a:lnTo>
                  <a:lnTo>
                    <a:pt x="133386" y="131648"/>
                  </a:lnTo>
                  <a:lnTo>
                    <a:pt x="146421" y="144683"/>
                  </a:lnTo>
                  <a:lnTo>
                    <a:pt x="136862" y="154242"/>
                  </a:lnTo>
                  <a:lnTo>
                    <a:pt x="138600" y="158586"/>
                  </a:lnTo>
                  <a:lnTo>
                    <a:pt x="142945" y="169883"/>
                  </a:lnTo>
                  <a:lnTo>
                    <a:pt x="145552" y="177269"/>
                  </a:lnTo>
                  <a:lnTo>
                    <a:pt x="148159" y="185524"/>
                  </a:lnTo>
                  <a:lnTo>
                    <a:pt x="150331" y="194214"/>
                  </a:lnTo>
                  <a:lnTo>
                    <a:pt x="152069" y="203338"/>
                  </a:lnTo>
                  <a:lnTo>
                    <a:pt x="157283" y="189434"/>
                  </a:lnTo>
                  <a:lnTo>
                    <a:pt x="161193" y="175966"/>
                  </a:lnTo>
                  <a:lnTo>
                    <a:pt x="164234" y="163366"/>
                  </a:lnTo>
                  <a:lnTo>
                    <a:pt x="166841" y="151200"/>
                  </a:lnTo>
                  <a:lnTo>
                    <a:pt x="168579" y="140338"/>
                  </a:lnTo>
                  <a:lnTo>
                    <a:pt x="169883" y="130780"/>
                  </a:lnTo>
                  <a:lnTo>
                    <a:pt x="171186" y="116876"/>
                  </a:lnTo>
                  <a:lnTo>
                    <a:pt x="210289" y="116876"/>
                  </a:lnTo>
                  <a:lnTo>
                    <a:pt x="215938" y="116876"/>
                  </a:lnTo>
                  <a:lnTo>
                    <a:pt x="221586" y="117745"/>
                  </a:lnTo>
                  <a:lnTo>
                    <a:pt x="227234" y="119049"/>
                  </a:lnTo>
                  <a:lnTo>
                    <a:pt x="232448" y="121221"/>
                  </a:lnTo>
                  <a:lnTo>
                    <a:pt x="237227" y="123393"/>
                  </a:lnTo>
                  <a:lnTo>
                    <a:pt x="242007" y="126435"/>
                  </a:lnTo>
                  <a:lnTo>
                    <a:pt x="246351" y="129476"/>
                  </a:lnTo>
                  <a:lnTo>
                    <a:pt x="250262" y="133386"/>
                  </a:lnTo>
                  <a:lnTo>
                    <a:pt x="254172" y="137297"/>
                  </a:lnTo>
                  <a:lnTo>
                    <a:pt x="257214" y="141642"/>
                  </a:lnTo>
                  <a:lnTo>
                    <a:pt x="260255" y="146421"/>
                  </a:lnTo>
                  <a:lnTo>
                    <a:pt x="262427" y="151200"/>
                  </a:lnTo>
                  <a:lnTo>
                    <a:pt x="264600" y="156414"/>
                  </a:lnTo>
                  <a:lnTo>
                    <a:pt x="265903" y="162062"/>
                  </a:lnTo>
                  <a:lnTo>
                    <a:pt x="266772" y="167276"/>
                  </a:lnTo>
                  <a:lnTo>
                    <a:pt x="266772" y="173359"/>
                  </a:lnTo>
                  <a:lnTo>
                    <a:pt x="266772" y="371917"/>
                  </a:lnTo>
                  <a:lnTo>
                    <a:pt x="266338" y="376261"/>
                  </a:lnTo>
                  <a:lnTo>
                    <a:pt x="265034" y="380172"/>
                  </a:lnTo>
                  <a:lnTo>
                    <a:pt x="263296" y="384082"/>
                  </a:lnTo>
                  <a:lnTo>
                    <a:pt x="260689" y="387123"/>
                  </a:lnTo>
                  <a:lnTo>
                    <a:pt x="257214" y="389730"/>
                  </a:lnTo>
                  <a:lnTo>
                    <a:pt x="253738" y="391903"/>
                  </a:lnTo>
                  <a:lnTo>
                    <a:pt x="249827" y="393206"/>
                  </a:lnTo>
                  <a:lnTo>
                    <a:pt x="245048" y="393641"/>
                  </a:lnTo>
                  <a:lnTo>
                    <a:pt x="240703" y="393206"/>
                  </a:lnTo>
                  <a:lnTo>
                    <a:pt x="236793" y="391903"/>
                  </a:lnTo>
                  <a:lnTo>
                    <a:pt x="233317" y="389730"/>
                  </a:lnTo>
                  <a:lnTo>
                    <a:pt x="229841" y="387123"/>
                  </a:lnTo>
                  <a:lnTo>
                    <a:pt x="227234" y="384082"/>
                  </a:lnTo>
                  <a:lnTo>
                    <a:pt x="225062" y="380172"/>
                  </a:lnTo>
                  <a:lnTo>
                    <a:pt x="224193" y="376261"/>
                  </a:lnTo>
                  <a:lnTo>
                    <a:pt x="223758" y="371917"/>
                  </a:lnTo>
                  <a:lnTo>
                    <a:pt x="223758" y="205510"/>
                  </a:lnTo>
                  <a:lnTo>
                    <a:pt x="202469" y="205510"/>
                  </a:lnTo>
                  <a:lnTo>
                    <a:pt x="202469" y="657805"/>
                  </a:lnTo>
                  <a:lnTo>
                    <a:pt x="202469" y="660412"/>
                  </a:lnTo>
                  <a:lnTo>
                    <a:pt x="202034" y="663019"/>
                  </a:lnTo>
                  <a:lnTo>
                    <a:pt x="201165" y="665626"/>
                  </a:lnTo>
                  <a:lnTo>
                    <a:pt x="200296" y="668233"/>
                  </a:lnTo>
                  <a:lnTo>
                    <a:pt x="197689" y="673012"/>
                  </a:lnTo>
                  <a:lnTo>
                    <a:pt x="194648" y="676922"/>
                  </a:lnTo>
                  <a:lnTo>
                    <a:pt x="190303" y="680398"/>
                  </a:lnTo>
                  <a:lnTo>
                    <a:pt x="185958" y="683005"/>
                  </a:lnTo>
                  <a:lnTo>
                    <a:pt x="183352" y="683874"/>
                  </a:lnTo>
                  <a:lnTo>
                    <a:pt x="180745" y="684309"/>
                  </a:lnTo>
                  <a:lnTo>
                    <a:pt x="178138" y="684743"/>
                  </a:lnTo>
                  <a:lnTo>
                    <a:pt x="175096" y="684743"/>
                  </a:lnTo>
                  <a:lnTo>
                    <a:pt x="172490" y="684743"/>
                  </a:lnTo>
                  <a:lnTo>
                    <a:pt x="169883" y="684309"/>
                  </a:lnTo>
                  <a:lnTo>
                    <a:pt x="167276" y="683874"/>
                  </a:lnTo>
                  <a:lnTo>
                    <a:pt x="164669" y="683005"/>
                  </a:lnTo>
                  <a:lnTo>
                    <a:pt x="159890" y="680398"/>
                  </a:lnTo>
                  <a:lnTo>
                    <a:pt x="155979" y="676922"/>
                  </a:lnTo>
                  <a:lnTo>
                    <a:pt x="152503" y="673012"/>
                  </a:lnTo>
                  <a:lnTo>
                    <a:pt x="149896" y="668233"/>
                  </a:lnTo>
                  <a:lnTo>
                    <a:pt x="149027" y="665626"/>
                  </a:lnTo>
                  <a:lnTo>
                    <a:pt x="148593" y="663019"/>
                  </a:lnTo>
                  <a:lnTo>
                    <a:pt x="148159" y="660412"/>
                  </a:lnTo>
                  <a:lnTo>
                    <a:pt x="148159" y="657805"/>
                  </a:lnTo>
                  <a:lnTo>
                    <a:pt x="148159" y="393641"/>
                  </a:lnTo>
                  <a:lnTo>
                    <a:pt x="124262" y="393641"/>
                  </a:lnTo>
                  <a:lnTo>
                    <a:pt x="124262" y="657805"/>
                  </a:lnTo>
                  <a:lnTo>
                    <a:pt x="124262" y="660412"/>
                  </a:lnTo>
                  <a:lnTo>
                    <a:pt x="123828" y="663019"/>
                  </a:lnTo>
                  <a:lnTo>
                    <a:pt x="122959" y="665626"/>
                  </a:lnTo>
                  <a:lnTo>
                    <a:pt x="122090" y="668233"/>
                  </a:lnTo>
                  <a:lnTo>
                    <a:pt x="119483" y="673012"/>
                  </a:lnTo>
                  <a:lnTo>
                    <a:pt x="116007" y="676922"/>
                  </a:lnTo>
                  <a:lnTo>
                    <a:pt x="112097" y="680398"/>
                  </a:lnTo>
                  <a:lnTo>
                    <a:pt x="107752" y="683005"/>
                  </a:lnTo>
                  <a:lnTo>
                    <a:pt x="105145" y="683874"/>
                  </a:lnTo>
                  <a:lnTo>
                    <a:pt x="102538" y="684309"/>
                  </a:lnTo>
                  <a:lnTo>
                    <a:pt x="99931" y="684743"/>
                  </a:lnTo>
                  <a:lnTo>
                    <a:pt x="96890" y="684743"/>
                  </a:lnTo>
                  <a:lnTo>
                    <a:pt x="91676" y="684743"/>
                  </a:lnTo>
                  <a:lnTo>
                    <a:pt x="89069" y="684743"/>
                  </a:lnTo>
                  <a:lnTo>
                    <a:pt x="86462" y="684309"/>
                  </a:lnTo>
                  <a:lnTo>
                    <a:pt x="83855" y="683874"/>
                  </a:lnTo>
                  <a:lnTo>
                    <a:pt x="81248" y="683005"/>
                  </a:lnTo>
                  <a:lnTo>
                    <a:pt x="76469" y="680398"/>
                  </a:lnTo>
                  <a:lnTo>
                    <a:pt x="72558" y="676922"/>
                  </a:lnTo>
                  <a:lnTo>
                    <a:pt x="69083" y="673012"/>
                  </a:lnTo>
                  <a:lnTo>
                    <a:pt x="66476" y="668233"/>
                  </a:lnTo>
                  <a:lnTo>
                    <a:pt x="65607" y="665626"/>
                  </a:lnTo>
                  <a:lnTo>
                    <a:pt x="65172" y="663019"/>
                  </a:lnTo>
                  <a:lnTo>
                    <a:pt x="64738" y="660412"/>
                  </a:lnTo>
                  <a:lnTo>
                    <a:pt x="64738" y="657805"/>
                  </a:lnTo>
                  <a:lnTo>
                    <a:pt x="64738" y="205510"/>
                  </a:lnTo>
                  <a:lnTo>
                    <a:pt x="43448" y="205510"/>
                  </a:lnTo>
                  <a:lnTo>
                    <a:pt x="43448" y="371917"/>
                  </a:lnTo>
                  <a:lnTo>
                    <a:pt x="43014" y="376261"/>
                  </a:lnTo>
                  <a:lnTo>
                    <a:pt x="41710" y="380606"/>
                  </a:lnTo>
                  <a:lnTo>
                    <a:pt x="39538" y="384082"/>
                  </a:lnTo>
                  <a:lnTo>
                    <a:pt x="36931" y="387558"/>
                  </a:lnTo>
                  <a:lnTo>
                    <a:pt x="33455" y="390165"/>
                  </a:lnTo>
                  <a:lnTo>
                    <a:pt x="29979" y="391903"/>
                  </a:lnTo>
                  <a:lnTo>
                    <a:pt x="25634" y="393206"/>
                  </a:lnTo>
                  <a:lnTo>
                    <a:pt x="21290" y="393641"/>
                  </a:lnTo>
                  <a:lnTo>
                    <a:pt x="16945" y="393206"/>
                  </a:lnTo>
                  <a:lnTo>
                    <a:pt x="13034" y="391468"/>
                  </a:lnTo>
                  <a:lnTo>
                    <a:pt x="9559" y="389730"/>
                  </a:lnTo>
                  <a:lnTo>
                    <a:pt x="6083" y="386689"/>
                  </a:lnTo>
                  <a:lnTo>
                    <a:pt x="3476" y="383648"/>
                  </a:lnTo>
                  <a:lnTo>
                    <a:pt x="1738" y="379737"/>
                  </a:lnTo>
                  <a:lnTo>
                    <a:pt x="434" y="375392"/>
                  </a:lnTo>
                  <a:lnTo>
                    <a:pt x="0" y="371048"/>
                  </a:lnTo>
                  <a:lnTo>
                    <a:pt x="0" y="173359"/>
                  </a:lnTo>
                  <a:lnTo>
                    <a:pt x="434" y="167276"/>
                  </a:lnTo>
                  <a:lnTo>
                    <a:pt x="1303" y="162062"/>
                  </a:lnTo>
                  <a:lnTo>
                    <a:pt x="2607" y="156414"/>
                  </a:lnTo>
                  <a:lnTo>
                    <a:pt x="4345" y="151200"/>
                  </a:lnTo>
                  <a:lnTo>
                    <a:pt x="6952" y="146421"/>
                  </a:lnTo>
                  <a:lnTo>
                    <a:pt x="9559" y="141642"/>
                  </a:lnTo>
                  <a:lnTo>
                    <a:pt x="13034" y="137297"/>
                  </a:lnTo>
                  <a:lnTo>
                    <a:pt x="16510" y="133386"/>
                  </a:lnTo>
                  <a:lnTo>
                    <a:pt x="20855" y="129476"/>
                  </a:lnTo>
                  <a:lnTo>
                    <a:pt x="25200" y="126435"/>
                  </a:lnTo>
                  <a:lnTo>
                    <a:pt x="29545" y="123393"/>
                  </a:lnTo>
                  <a:lnTo>
                    <a:pt x="34759" y="121221"/>
                  </a:lnTo>
                  <a:lnTo>
                    <a:pt x="39972" y="119049"/>
                  </a:lnTo>
                  <a:lnTo>
                    <a:pt x="45186" y="117745"/>
                  </a:lnTo>
                  <a:close/>
                  <a:moveTo>
                    <a:pt x="127738" y="0"/>
                  </a:moveTo>
                  <a:lnTo>
                    <a:pt x="132952" y="0"/>
                  </a:lnTo>
                  <a:lnTo>
                    <a:pt x="138166" y="0"/>
                  </a:lnTo>
                  <a:lnTo>
                    <a:pt x="143380" y="869"/>
                  </a:lnTo>
                  <a:lnTo>
                    <a:pt x="148594" y="2173"/>
                  </a:lnTo>
                  <a:lnTo>
                    <a:pt x="153373" y="3910"/>
                  </a:lnTo>
                  <a:lnTo>
                    <a:pt x="158152" y="6517"/>
                  </a:lnTo>
                  <a:lnTo>
                    <a:pt x="162497" y="9124"/>
                  </a:lnTo>
                  <a:lnTo>
                    <a:pt x="166407" y="12166"/>
                  </a:lnTo>
                  <a:lnTo>
                    <a:pt x="170318" y="15207"/>
                  </a:lnTo>
                  <a:lnTo>
                    <a:pt x="173794" y="19117"/>
                  </a:lnTo>
                  <a:lnTo>
                    <a:pt x="176835" y="23028"/>
                  </a:lnTo>
                  <a:lnTo>
                    <a:pt x="179442" y="27372"/>
                  </a:lnTo>
                  <a:lnTo>
                    <a:pt x="181614" y="32152"/>
                  </a:lnTo>
                  <a:lnTo>
                    <a:pt x="183352" y="36931"/>
                  </a:lnTo>
                  <a:lnTo>
                    <a:pt x="184656" y="42145"/>
                  </a:lnTo>
                  <a:lnTo>
                    <a:pt x="185525" y="47359"/>
                  </a:lnTo>
                  <a:lnTo>
                    <a:pt x="185959" y="52572"/>
                  </a:lnTo>
                  <a:lnTo>
                    <a:pt x="185525" y="58221"/>
                  </a:lnTo>
                  <a:lnTo>
                    <a:pt x="184656" y="63434"/>
                  </a:lnTo>
                  <a:lnTo>
                    <a:pt x="183352" y="68648"/>
                  </a:lnTo>
                  <a:lnTo>
                    <a:pt x="181614" y="73427"/>
                  </a:lnTo>
                  <a:lnTo>
                    <a:pt x="179442" y="77772"/>
                  </a:lnTo>
                  <a:lnTo>
                    <a:pt x="176835" y="82117"/>
                  </a:lnTo>
                  <a:lnTo>
                    <a:pt x="173794" y="86462"/>
                  </a:lnTo>
                  <a:lnTo>
                    <a:pt x="170318" y="89938"/>
                  </a:lnTo>
                  <a:lnTo>
                    <a:pt x="166407" y="93414"/>
                  </a:lnTo>
                  <a:lnTo>
                    <a:pt x="162497" y="96455"/>
                  </a:lnTo>
                  <a:lnTo>
                    <a:pt x="158152" y="99062"/>
                  </a:lnTo>
                  <a:lnTo>
                    <a:pt x="153373" y="101234"/>
                  </a:lnTo>
                  <a:lnTo>
                    <a:pt x="148594" y="103407"/>
                  </a:lnTo>
                  <a:lnTo>
                    <a:pt x="143380" y="104710"/>
                  </a:lnTo>
                  <a:lnTo>
                    <a:pt x="138166" y="105145"/>
                  </a:lnTo>
                  <a:lnTo>
                    <a:pt x="132952" y="105579"/>
                  </a:lnTo>
                  <a:lnTo>
                    <a:pt x="127738" y="105145"/>
                  </a:lnTo>
                  <a:lnTo>
                    <a:pt x="122090" y="104710"/>
                  </a:lnTo>
                  <a:lnTo>
                    <a:pt x="117311" y="103407"/>
                  </a:lnTo>
                  <a:lnTo>
                    <a:pt x="112531" y="101234"/>
                  </a:lnTo>
                  <a:lnTo>
                    <a:pt x="107752" y="99062"/>
                  </a:lnTo>
                  <a:lnTo>
                    <a:pt x="103407" y="96455"/>
                  </a:lnTo>
                  <a:lnTo>
                    <a:pt x="99497" y="93414"/>
                  </a:lnTo>
                  <a:lnTo>
                    <a:pt x="95587" y="89938"/>
                  </a:lnTo>
                  <a:lnTo>
                    <a:pt x="92111" y="86462"/>
                  </a:lnTo>
                  <a:lnTo>
                    <a:pt x="89069" y="82117"/>
                  </a:lnTo>
                  <a:lnTo>
                    <a:pt x="86462" y="77772"/>
                  </a:lnTo>
                  <a:lnTo>
                    <a:pt x="84290" y="73427"/>
                  </a:lnTo>
                  <a:lnTo>
                    <a:pt x="82552" y="68648"/>
                  </a:lnTo>
                  <a:lnTo>
                    <a:pt x="81249" y="63434"/>
                  </a:lnTo>
                  <a:lnTo>
                    <a:pt x="80380" y="58221"/>
                  </a:lnTo>
                  <a:lnTo>
                    <a:pt x="79945" y="52572"/>
                  </a:lnTo>
                  <a:lnTo>
                    <a:pt x="80380" y="47359"/>
                  </a:lnTo>
                  <a:lnTo>
                    <a:pt x="81249" y="42145"/>
                  </a:lnTo>
                  <a:lnTo>
                    <a:pt x="82552" y="36931"/>
                  </a:lnTo>
                  <a:lnTo>
                    <a:pt x="84290" y="32152"/>
                  </a:lnTo>
                  <a:lnTo>
                    <a:pt x="86462" y="27372"/>
                  </a:lnTo>
                  <a:lnTo>
                    <a:pt x="89069" y="23028"/>
                  </a:lnTo>
                  <a:lnTo>
                    <a:pt x="92111" y="19117"/>
                  </a:lnTo>
                  <a:lnTo>
                    <a:pt x="95587" y="15207"/>
                  </a:lnTo>
                  <a:lnTo>
                    <a:pt x="99497" y="12166"/>
                  </a:lnTo>
                  <a:lnTo>
                    <a:pt x="103407" y="9124"/>
                  </a:lnTo>
                  <a:lnTo>
                    <a:pt x="107752" y="6517"/>
                  </a:lnTo>
                  <a:lnTo>
                    <a:pt x="112531" y="3910"/>
                  </a:lnTo>
                  <a:lnTo>
                    <a:pt x="117311" y="2173"/>
                  </a:lnTo>
                  <a:lnTo>
                    <a:pt x="122090" y="869"/>
                  </a:lnTo>
                  <a:close/>
                </a:path>
              </a:pathLst>
            </a:custGeom>
            <a:solidFill>
              <a:srgbClr val="7D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 baseline="-2500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500996" y="2761706"/>
              <a:ext cx="652950" cy="806994"/>
            </a:xfrm>
            <a:custGeom>
              <a:avLst/>
              <a:gdLst>
                <a:gd name="connsiteX0" fmla="*/ 602447 w 652950"/>
                <a:gd name="connsiteY0" fmla="*/ 141 h 806994"/>
                <a:gd name="connsiteX1" fmla="*/ 650040 w 652950"/>
                <a:gd name="connsiteY1" fmla="*/ 36899 h 806994"/>
                <a:gd name="connsiteX2" fmla="*/ 616051 w 652950"/>
                <a:gd name="connsiteY2" fmla="*/ 105916 h 806994"/>
                <a:gd name="connsiteX3" fmla="*/ 463550 w 652950"/>
                <a:gd name="connsiteY3" fmla="*/ 157775 h 806994"/>
                <a:gd name="connsiteX4" fmla="*/ 422003 w 652950"/>
                <a:gd name="connsiteY4" fmla="*/ 155075 h 806994"/>
                <a:gd name="connsiteX5" fmla="*/ 410852 w 652950"/>
                <a:gd name="connsiteY5" fmla="*/ 146600 h 806994"/>
                <a:gd name="connsiteX6" fmla="*/ 406405 w 652950"/>
                <a:gd name="connsiteY6" fmla="*/ 148241 h 806994"/>
                <a:gd name="connsiteX7" fmla="*/ 181132 w 652950"/>
                <a:gd name="connsiteY7" fmla="*/ 467656 h 806994"/>
                <a:gd name="connsiteX8" fmla="*/ 179482 w 652950"/>
                <a:gd name="connsiteY8" fmla="*/ 518147 h 806994"/>
                <a:gd name="connsiteX9" fmla="*/ 205105 w 652950"/>
                <a:gd name="connsiteY9" fmla="*/ 523320 h 806994"/>
                <a:gd name="connsiteX10" fmla="*/ 295276 w 652950"/>
                <a:gd name="connsiteY10" fmla="*/ 659356 h 806994"/>
                <a:gd name="connsiteX11" fmla="*/ 147638 w 652950"/>
                <a:gd name="connsiteY11" fmla="*/ 806994 h 806994"/>
                <a:gd name="connsiteX12" fmla="*/ 0 w 652950"/>
                <a:gd name="connsiteY12" fmla="*/ 659356 h 806994"/>
                <a:gd name="connsiteX13" fmla="*/ 90171 w 652950"/>
                <a:gd name="connsiteY13" fmla="*/ 523320 h 806994"/>
                <a:gd name="connsiteX14" fmla="*/ 126308 w 652950"/>
                <a:gd name="connsiteY14" fmla="*/ 516025 h 806994"/>
                <a:gd name="connsiteX15" fmla="*/ 128079 w 652950"/>
                <a:gd name="connsiteY15" fmla="*/ 461832 h 806994"/>
                <a:gd name="connsiteX16" fmla="*/ 383121 w 652950"/>
                <a:gd name="connsiteY16" fmla="*/ 100210 h 806994"/>
                <a:gd name="connsiteX17" fmla="*/ 393379 w 652950"/>
                <a:gd name="connsiteY17" fmla="*/ 96425 h 806994"/>
                <a:gd name="connsiteX18" fmla="*/ 397234 w 652950"/>
                <a:gd name="connsiteY18" fmla="*/ 82239 h 806994"/>
                <a:gd name="connsiteX19" fmla="*/ 428523 w 652950"/>
                <a:gd name="connsiteY19" fmla="*/ 54770 h 806994"/>
                <a:gd name="connsiteX20" fmla="*/ 581023 w 652950"/>
                <a:gd name="connsiteY20" fmla="*/ 2911 h 806994"/>
                <a:gd name="connsiteX21" fmla="*/ 602447 w 652950"/>
                <a:gd name="connsiteY21" fmla="*/ 141 h 80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2950" h="806994">
                  <a:moveTo>
                    <a:pt x="602447" y="141"/>
                  </a:moveTo>
                  <a:cubicBezTo>
                    <a:pt x="623590" y="1673"/>
                    <a:pt x="642785" y="15566"/>
                    <a:pt x="650040" y="36899"/>
                  </a:cubicBezTo>
                  <a:cubicBezTo>
                    <a:pt x="659712" y="65343"/>
                    <a:pt x="644495" y="96243"/>
                    <a:pt x="616051" y="105916"/>
                  </a:cubicBezTo>
                  <a:lnTo>
                    <a:pt x="463550" y="157775"/>
                  </a:lnTo>
                  <a:cubicBezTo>
                    <a:pt x="449328" y="162611"/>
                    <a:pt x="434492" y="161225"/>
                    <a:pt x="422003" y="155075"/>
                  </a:cubicBezTo>
                  <a:lnTo>
                    <a:pt x="410852" y="146600"/>
                  </a:lnTo>
                  <a:lnTo>
                    <a:pt x="406405" y="148241"/>
                  </a:lnTo>
                  <a:cubicBezTo>
                    <a:pt x="283518" y="207880"/>
                    <a:pt x="196325" y="327691"/>
                    <a:pt x="181132" y="467656"/>
                  </a:cubicBezTo>
                  <a:lnTo>
                    <a:pt x="179482" y="518147"/>
                  </a:lnTo>
                  <a:lnTo>
                    <a:pt x="205105" y="523320"/>
                  </a:lnTo>
                  <a:cubicBezTo>
                    <a:pt x="258095" y="545733"/>
                    <a:pt x="295276" y="598203"/>
                    <a:pt x="295276" y="659356"/>
                  </a:cubicBezTo>
                  <a:cubicBezTo>
                    <a:pt x="295276" y="740894"/>
                    <a:pt x="229176" y="806994"/>
                    <a:pt x="147638" y="806994"/>
                  </a:cubicBezTo>
                  <a:cubicBezTo>
                    <a:pt x="66100" y="806994"/>
                    <a:pt x="0" y="740894"/>
                    <a:pt x="0" y="659356"/>
                  </a:cubicBezTo>
                  <a:cubicBezTo>
                    <a:pt x="0" y="598203"/>
                    <a:pt x="37181" y="545733"/>
                    <a:pt x="90171" y="523320"/>
                  </a:cubicBezTo>
                  <a:lnTo>
                    <a:pt x="126308" y="516025"/>
                  </a:lnTo>
                  <a:lnTo>
                    <a:pt x="128079" y="461832"/>
                  </a:lnTo>
                  <a:cubicBezTo>
                    <a:pt x="145280" y="303372"/>
                    <a:pt x="243994" y="167729"/>
                    <a:pt x="383121" y="100210"/>
                  </a:cubicBezTo>
                  <a:lnTo>
                    <a:pt x="393379" y="96425"/>
                  </a:lnTo>
                  <a:lnTo>
                    <a:pt x="397234" y="82239"/>
                  </a:lnTo>
                  <a:cubicBezTo>
                    <a:pt x="403385" y="69750"/>
                    <a:pt x="414300" y="59606"/>
                    <a:pt x="428523" y="54770"/>
                  </a:cubicBezTo>
                  <a:lnTo>
                    <a:pt x="581023" y="2911"/>
                  </a:lnTo>
                  <a:cubicBezTo>
                    <a:pt x="588134" y="492"/>
                    <a:pt x="595399" y="-371"/>
                    <a:pt x="602447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252538" y="3390901"/>
              <a:ext cx="2200275" cy="1476374"/>
            </a:xfrm>
            <a:custGeom>
              <a:avLst/>
              <a:gdLst>
                <a:gd name="connsiteX0" fmla="*/ 35719 w 2200275"/>
                <a:gd name="connsiteY0" fmla="*/ 0 h 1476374"/>
                <a:gd name="connsiteX1" fmla="*/ 2164556 w 2200275"/>
                <a:gd name="connsiteY1" fmla="*/ 0 h 1476374"/>
                <a:gd name="connsiteX2" fmla="*/ 2200275 w 2200275"/>
                <a:gd name="connsiteY2" fmla="*/ 35719 h 1476374"/>
                <a:gd name="connsiteX3" fmla="*/ 2164556 w 2200275"/>
                <a:gd name="connsiteY3" fmla="*/ 71438 h 1476374"/>
                <a:gd name="connsiteX4" fmla="*/ 2073964 w 2200275"/>
                <a:gd name="connsiteY4" fmla="*/ 71438 h 1476374"/>
                <a:gd name="connsiteX5" fmla="*/ 1924646 w 2200275"/>
                <a:gd name="connsiteY5" fmla="*/ 319087 h 1476374"/>
                <a:gd name="connsiteX6" fmla="*/ 1609725 w 2200275"/>
                <a:gd name="connsiteY6" fmla="*/ 319087 h 1476374"/>
                <a:gd name="connsiteX7" fmla="*/ 1609725 w 2200275"/>
                <a:gd name="connsiteY7" fmla="*/ 1288256 h 1476374"/>
                <a:gd name="connsiteX8" fmla="*/ 1872853 w 2200275"/>
                <a:gd name="connsiteY8" fmla="*/ 1288256 h 1476374"/>
                <a:gd name="connsiteX9" fmla="*/ 1966912 w 2200275"/>
                <a:gd name="connsiteY9" fmla="*/ 1382315 h 1476374"/>
                <a:gd name="connsiteX10" fmla="*/ 1872853 w 2200275"/>
                <a:gd name="connsiteY10" fmla="*/ 1476374 h 1476374"/>
                <a:gd name="connsiteX11" fmla="*/ 327421 w 2200275"/>
                <a:gd name="connsiteY11" fmla="*/ 1476374 h 1476374"/>
                <a:gd name="connsiteX12" fmla="*/ 233362 w 2200275"/>
                <a:gd name="connsiteY12" fmla="*/ 1382315 h 1476374"/>
                <a:gd name="connsiteX13" fmla="*/ 327421 w 2200275"/>
                <a:gd name="connsiteY13" fmla="*/ 1288256 h 1476374"/>
                <a:gd name="connsiteX14" fmla="*/ 590550 w 2200275"/>
                <a:gd name="connsiteY14" fmla="*/ 1288256 h 1476374"/>
                <a:gd name="connsiteX15" fmla="*/ 590550 w 2200275"/>
                <a:gd name="connsiteY15" fmla="*/ 319087 h 1476374"/>
                <a:gd name="connsiteX16" fmla="*/ 275630 w 2200275"/>
                <a:gd name="connsiteY16" fmla="*/ 319087 h 1476374"/>
                <a:gd name="connsiteX17" fmla="*/ 126312 w 2200275"/>
                <a:gd name="connsiteY17" fmla="*/ 71438 h 1476374"/>
                <a:gd name="connsiteX18" fmla="*/ 35719 w 2200275"/>
                <a:gd name="connsiteY18" fmla="*/ 71438 h 1476374"/>
                <a:gd name="connsiteX19" fmla="*/ 0 w 2200275"/>
                <a:gd name="connsiteY19" fmla="*/ 35719 h 1476374"/>
                <a:gd name="connsiteX20" fmla="*/ 35719 w 2200275"/>
                <a:gd name="connsiteY20" fmla="*/ 0 h 14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0275" h="1476374">
                  <a:moveTo>
                    <a:pt x="35719" y="0"/>
                  </a:moveTo>
                  <a:lnTo>
                    <a:pt x="2164556" y="0"/>
                  </a:lnTo>
                  <a:cubicBezTo>
                    <a:pt x="2184283" y="0"/>
                    <a:pt x="2200275" y="15992"/>
                    <a:pt x="2200275" y="35719"/>
                  </a:cubicBezTo>
                  <a:cubicBezTo>
                    <a:pt x="2200275" y="55446"/>
                    <a:pt x="2184283" y="71438"/>
                    <a:pt x="2164556" y="71438"/>
                  </a:cubicBezTo>
                  <a:lnTo>
                    <a:pt x="2073964" y="71438"/>
                  </a:lnTo>
                  <a:lnTo>
                    <a:pt x="1924646" y="319087"/>
                  </a:lnTo>
                  <a:lnTo>
                    <a:pt x="1609725" y="319087"/>
                  </a:lnTo>
                  <a:lnTo>
                    <a:pt x="1609725" y="1288256"/>
                  </a:lnTo>
                  <a:lnTo>
                    <a:pt x="1872853" y="1288256"/>
                  </a:lnTo>
                  <a:cubicBezTo>
                    <a:pt x="1924800" y="1288256"/>
                    <a:pt x="1966912" y="1330368"/>
                    <a:pt x="1966912" y="1382315"/>
                  </a:cubicBezTo>
                  <a:cubicBezTo>
                    <a:pt x="1966912" y="1434262"/>
                    <a:pt x="1924800" y="1476374"/>
                    <a:pt x="1872853" y="1476374"/>
                  </a:cubicBezTo>
                  <a:lnTo>
                    <a:pt x="327421" y="1476374"/>
                  </a:lnTo>
                  <a:cubicBezTo>
                    <a:pt x="275474" y="1476374"/>
                    <a:pt x="233362" y="1434262"/>
                    <a:pt x="233362" y="1382315"/>
                  </a:cubicBezTo>
                  <a:cubicBezTo>
                    <a:pt x="233362" y="1330368"/>
                    <a:pt x="275474" y="1288256"/>
                    <a:pt x="327421" y="1288256"/>
                  </a:cubicBezTo>
                  <a:lnTo>
                    <a:pt x="590550" y="1288256"/>
                  </a:lnTo>
                  <a:lnTo>
                    <a:pt x="590550" y="319087"/>
                  </a:lnTo>
                  <a:lnTo>
                    <a:pt x="275630" y="319087"/>
                  </a:lnTo>
                  <a:lnTo>
                    <a:pt x="126312" y="71438"/>
                  </a:lnTo>
                  <a:lnTo>
                    <a:pt x="35719" y="71438"/>
                  </a:lnTo>
                  <a:cubicBezTo>
                    <a:pt x="15992" y="71438"/>
                    <a:pt x="0" y="55446"/>
                    <a:pt x="0" y="35719"/>
                  </a:cubicBezTo>
                  <a:cubicBezTo>
                    <a:pt x="0" y="15992"/>
                    <a:pt x="15992" y="0"/>
                    <a:pt x="3571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07132" y="1865240"/>
            <a:ext cx="3890963" cy="451485"/>
            <a:chOff x="4147184" y="2758440"/>
            <a:chExt cx="3890963" cy="451485"/>
          </a:xfrm>
          <a:solidFill>
            <a:srgbClr val="7D2D2F"/>
          </a:solidFill>
        </p:grpSpPr>
        <p:sp>
          <p:nvSpPr>
            <p:cNvPr id="15" name="任意多边形 14"/>
            <p:cNvSpPr/>
            <p:nvPr/>
          </p:nvSpPr>
          <p:spPr>
            <a:xfrm>
              <a:off x="6813420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47998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480302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14686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147184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813743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07132" y="2497383"/>
            <a:ext cx="3890963" cy="451485"/>
            <a:chOff x="4147184" y="2758440"/>
            <a:chExt cx="3890963" cy="451485"/>
          </a:xfrm>
          <a:solidFill>
            <a:srgbClr val="7D2D2F"/>
          </a:solidFill>
        </p:grpSpPr>
        <p:sp>
          <p:nvSpPr>
            <p:cNvPr id="28" name="任意多边形 27"/>
            <p:cNvSpPr/>
            <p:nvPr/>
          </p:nvSpPr>
          <p:spPr>
            <a:xfrm>
              <a:off x="6813420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747998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480302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14686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147184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813743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407132" y="3186675"/>
            <a:ext cx="3890963" cy="451485"/>
            <a:chOff x="4147184" y="2758440"/>
            <a:chExt cx="3890963" cy="451485"/>
          </a:xfrm>
          <a:solidFill>
            <a:srgbClr val="38D8F8"/>
          </a:solidFill>
        </p:grpSpPr>
        <p:sp>
          <p:nvSpPr>
            <p:cNvPr id="36" name="任意多边形 35"/>
            <p:cNvSpPr/>
            <p:nvPr/>
          </p:nvSpPr>
          <p:spPr>
            <a:xfrm>
              <a:off x="6813420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47998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480302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614686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147184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4813743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793241" y="2024367"/>
            <a:ext cx="2750657" cy="1580139"/>
            <a:chOff x="8726566" y="2498467"/>
            <a:chExt cx="2750657" cy="1580139"/>
          </a:xfrm>
        </p:grpSpPr>
        <p:sp>
          <p:nvSpPr>
            <p:cNvPr id="45" name="矩形 44"/>
            <p:cNvSpPr/>
            <p:nvPr/>
          </p:nvSpPr>
          <p:spPr>
            <a:xfrm>
              <a:off x="8726566" y="2971801"/>
              <a:ext cx="2750657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2"/>
                </a:buClr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单击输入标题内容，单击输入标题内容，单击输入标题内容，单击输入标题内容，单击输入标题内容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26566" y="2498467"/>
              <a:ext cx="12314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75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70" name="矩形 69"/>
          <p:cNvSpPr/>
          <p:nvPr/>
        </p:nvSpPr>
        <p:spPr>
          <a:xfrm>
            <a:off x="4261474" y="4389873"/>
            <a:ext cx="7282424" cy="14916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单击输入标题内容，单击输入标题内容，单击输入标题内容，单击输入标题内容，单击输入标题内容单击输入标题内容，单击输入标题内容，单击输入标题内容，单击输入标题内容，单击输入标题内容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5475515" y="4049460"/>
            <a:ext cx="4854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îṧļiḋé"/>
          <p:cNvGrpSpPr/>
          <p:nvPr/>
        </p:nvGrpSpPr>
        <p:grpSpPr>
          <a:xfrm>
            <a:off x="972916" y="1915445"/>
            <a:ext cx="3478743" cy="3853007"/>
            <a:chOff x="660400" y="1520594"/>
            <a:chExt cx="3812988" cy="4223212"/>
          </a:xfrm>
        </p:grpSpPr>
        <p:sp>
          <p:nvSpPr>
            <p:cNvPr id="39" name="isḷíďe"/>
            <p:cNvSpPr txBox="1"/>
            <p:nvPr/>
          </p:nvSpPr>
          <p:spPr>
            <a:xfrm>
              <a:off x="660400" y="1520594"/>
              <a:ext cx="433295" cy="4320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prstTxWarp prst="textPlain">
                <a:avLst/>
              </a:prstTxWarp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7D2D2F"/>
                  </a:solidFill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42" name="ïŝḷiḑê"/>
            <p:cNvSpPr txBox="1"/>
            <p:nvPr/>
          </p:nvSpPr>
          <p:spPr>
            <a:xfrm>
              <a:off x="4040093" y="5311806"/>
              <a:ext cx="433295" cy="432000"/>
            </a:xfrm>
            <a:prstGeom prst="rect">
              <a:avLst/>
            </a:prstGeom>
            <a:noFill/>
          </p:spPr>
          <p:txBody>
            <a:bodyPr wrap="square" lIns="91440" tIns="45720" rIns="91440" bIns="45720" numCol="1" rtlCol="0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dirty="0">
                  <a:solidFill>
                    <a:srgbClr val="7D2D2F"/>
                  </a:solidFill>
                  <a:cs typeface="+mn-ea"/>
                  <a:sym typeface="+mn-lt"/>
                </a:rPr>
                <a:t>”</a:t>
              </a:r>
            </a:p>
          </p:txBody>
        </p:sp>
      </p:grpSp>
      <p:sp>
        <p:nvSpPr>
          <p:cNvPr id="43" name="ï$ľîḍê"/>
          <p:cNvSpPr/>
          <p:nvPr/>
        </p:nvSpPr>
        <p:spPr>
          <a:xfrm>
            <a:off x="5269545" y="1592080"/>
            <a:ext cx="5610018" cy="4565169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ïṡľîďè"/>
          <p:cNvSpPr/>
          <p:nvPr/>
        </p:nvSpPr>
        <p:spPr>
          <a:xfrm>
            <a:off x="5269545" y="2680891"/>
            <a:ext cx="6224115" cy="2387547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ïŝḷîḑè"/>
          <p:cNvSpPr/>
          <p:nvPr/>
        </p:nvSpPr>
        <p:spPr>
          <a:xfrm>
            <a:off x="5733277" y="3469475"/>
            <a:ext cx="939536" cy="354220"/>
          </a:xfrm>
          <a:prstGeom prst="roundRect">
            <a:avLst>
              <a:gd name="adj" fmla="val 7941"/>
            </a:avLst>
          </a:prstGeom>
          <a:solidFill>
            <a:srgbClr val="7D2D2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íṩḷiḍé"/>
          <p:cNvSpPr txBox="1"/>
          <p:nvPr/>
        </p:nvSpPr>
        <p:spPr>
          <a:xfrm>
            <a:off x="5701813" y="3892567"/>
            <a:ext cx="1002464" cy="3872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... 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￥ </a:t>
            </a: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| 70 %</a:t>
            </a:r>
          </a:p>
        </p:txBody>
      </p:sp>
      <p:sp>
        <p:nvSpPr>
          <p:cNvPr id="47" name="íṡliďè"/>
          <p:cNvSpPr/>
          <p:nvPr/>
        </p:nvSpPr>
        <p:spPr>
          <a:xfrm>
            <a:off x="6980950" y="3469475"/>
            <a:ext cx="939536" cy="354220"/>
          </a:xfrm>
          <a:prstGeom prst="roundRect">
            <a:avLst>
              <a:gd name="adj" fmla="val 7941"/>
            </a:avLst>
          </a:prstGeom>
          <a:solidFill>
            <a:srgbClr val="40404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íśľiḓè"/>
          <p:cNvSpPr txBox="1"/>
          <p:nvPr/>
        </p:nvSpPr>
        <p:spPr>
          <a:xfrm>
            <a:off x="6949486" y="3892567"/>
            <a:ext cx="1002464" cy="3872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... 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￥ </a:t>
            </a: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| 45 %</a:t>
            </a:r>
          </a:p>
        </p:txBody>
      </p:sp>
      <p:sp>
        <p:nvSpPr>
          <p:cNvPr id="49" name="ïşḷiďê"/>
          <p:cNvSpPr/>
          <p:nvPr/>
        </p:nvSpPr>
        <p:spPr>
          <a:xfrm>
            <a:off x="8228623" y="3469475"/>
            <a:ext cx="939536" cy="354220"/>
          </a:xfrm>
          <a:prstGeom prst="roundRect">
            <a:avLst>
              <a:gd name="adj" fmla="val 7941"/>
            </a:avLst>
          </a:prstGeom>
          <a:solidFill>
            <a:srgbClr val="7D2D2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îṣlíḑe"/>
          <p:cNvSpPr txBox="1"/>
          <p:nvPr/>
        </p:nvSpPr>
        <p:spPr>
          <a:xfrm>
            <a:off x="8197159" y="3892567"/>
            <a:ext cx="1002464" cy="3872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... 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￥ </a:t>
            </a: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| 62 %</a:t>
            </a:r>
          </a:p>
        </p:txBody>
      </p:sp>
      <p:sp>
        <p:nvSpPr>
          <p:cNvPr id="51" name="íś1íḓe"/>
          <p:cNvSpPr/>
          <p:nvPr/>
        </p:nvSpPr>
        <p:spPr>
          <a:xfrm>
            <a:off x="9476295" y="3469475"/>
            <a:ext cx="939536" cy="354220"/>
          </a:xfrm>
          <a:prstGeom prst="roundRect">
            <a:avLst>
              <a:gd name="adj" fmla="val 7941"/>
            </a:avLst>
          </a:prstGeom>
          <a:solidFill>
            <a:srgbClr val="40404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iṧḷïḍe"/>
          <p:cNvSpPr txBox="1"/>
          <p:nvPr/>
        </p:nvSpPr>
        <p:spPr>
          <a:xfrm>
            <a:off x="9444831" y="3892567"/>
            <a:ext cx="1002464" cy="3872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... 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￥ </a:t>
            </a: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| 88 %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769542" y="2383122"/>
            <a:ext cx="198731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输入您的标题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2676" y="2958085"/>
            <a:ext cx="3901046" cy="10348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输入您的内容输入您的内容输入您的内容。输入您的内容输入您的内容输入您的内容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的内容输入您的内容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12676" y="4161975"/>
            <a:ext cx="3901046" cy="10348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输入您的内容输入您的内容输入您的内容。输入您的内容输入您的内容输入您的内容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的内容输入您的内容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2" name="组合 1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0" y="1124759"/>
            <a:ext cx="8677556" cy="4634010"/>
          </a:xfrm>
          <a:custGeom>
            <a:avLst/>
            <a:gdLst>
              <a:gd name="connsiteX0" fmla="*/ 0 w 5946210"/>
              <a:gd name="connsiteY0" fmla="*/ 0 h 3175410"/>
              <a:gd name="connsiteX1" fmla="*/ 5946210 w 5946210"/>
              <a:gd name="connsiteY1" fmla="*/ 0 h 3175410"/>
              <a:gd name="connsiteX2" fmla="*/ 5775717 w 5946210"/>
              <a:gd name="connsiteY2" fmla="*/ 293953 h 3175410"/>
              <a:gd name="connsiteX3" fmla="*/ 5775716 w 5946210"/>
              <a:gd name="connsiteY3" fmla="*/ 293953 h 3175410"/>
              <a:gd name="connsiteX4" fmla="*/ 4285936 w 5946210"/>
              <a:gd name="connsiteY4" fmla="*/ 2862541 h 3175410"/>
              <a:gd name="connsiteX5" fmla="*/ 4285937 w 5946210"/>
              <a:gd name="connsiteY5" fmla="*/ 2862541 h 3175410"/>
              <a:gd name="connsiteX6" fmla="*/ 4104473 w 5946210"/>
              <a:gd name="connsiteY6" fmla="*/ 3175410 h 3175410"/>
              <a:gd name="connsiteX7" fmla="*/ 0 w 5946210"/>
              <a:gd name="connsiteY7" fmla="*/ 3175410 h 3175410"/>
              <a:gd name="connsiteX8" fmla="*/ 0 w 5946210"/>
              <a:gd name="connsiteY8" fmla="*/ 0 h 31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210" h="3175410">
                <a:moveTo>
                  <a:pt x="0" y="0"/>
                </a:moveTo>
                <a:lnTo>
                  <a:pt x="5946210" y="0"/>
                </a:lnTo>
                <a:lnTo>
                  <a:pt x="5775717" y="293953"/>
                </a:lnTo>
                <a:lnTo>
                  <a:pt x="5775716" y="293953"/>
                </a:lnTo>
                <a:lnTo>
                  <a:pt x="4285936" y="2862541"/>
                </a:lnTo>
                <a:lnTo>
                  <a:pt x="4285937" y="2862541"/>
                </a:lnTo>
                <a:lnTo>
                  <a:pt x="4104473" y="3175410"/>
                </a:lnTo>
                <a:lnTo>
                  <a:pt x="0" y="3175410"/>
                </a:lnTo>
                <a:lnTo>
                  <a:pt x="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 flipV="1">
            <a:off x="1666093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3887010 w 6915912"/>
              <a:gd name="connsiteY1" fmla="*/ 2311400 h 2311400"/>
              <a:gd name="connsiteX2" fmla="*/ 6796016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5455404 w 6915912"/>
              <a:gd name="connsiteY5" fmla="*/ 0 h 2311400"/>
              <a:gd name="connsiteX6" fmla="*/ 2546398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3887010" y="2311400"/>
                </a:lnTo>
                <a:lnTo>
                  <a:pt x="6796016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5455404" y="0"/>
                </a:lnTo>
                <a:lnTo>
                  <a:pt x="2546398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flipV="1">
            <a:off x="3799225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1460509 w 6915912"/>
              <a:gd name="connsiteY1" fmla="*/ 2311400 h 2311400"/>
              <a:gd name="connsiteX2" fmla="*/ 4369514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3028902 w 6915912"/>
              <a:gd name="connsiteY5" fmla="*/ 0 h 2311400"/>
              <a:gd name="connsiteX6" fmla="*/ 119897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1460509" y="2311400"/>
                </a:lnTo>
                <a:lnTo>
                  <a:pt x="4369514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3028902" y="0"/>
                </a:lnTo>
                <a:lnTo>
                  <a:pt x="119897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5081270" y="3202940"/>
            <a:ext cx="4467225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en-US" sz="1100">
                <a:solidFill>
                  <a:sysClr val="window" lastClr="FFFFFF"/>
                </a:solidFill>
                <a:latin typeface="+mn-lt"/>
                <a:sym typeface="+mn-lt"/>
              </a:rPr>
              <a:t>Input the title contentInput the title contentInput the title contentInputInput the title contentInput the title contentInput the title contentInputInput the title contentInput the title contentInput the title contentInput</a:t>
            </a:r>
            <a:endParaRPr lang="en-US" altLang="en-US" sz="11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en-US" sz="9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zh-CN" sz="900" dirty="0">
              <a:solidFill>
                <a:sysClr val="window" lastClr="FFFFFF"/>
              </a:solidFill>
              <a:latin typeface="+mn-lt"/>
              <a:sym typeface="+mn-lt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 flipH="1">
            <a:off x="5131358" y="2680771"/>
            <a:ext cx="35459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500" dirty="0">
                <a:solidFill>
                  <a:sysClr val="window" lastClr="FFFFFF"/>
                </a:solidFill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 flipH="1">
            <a:off x="2544947" y="2680921"/>
            <a:ext cx="177810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PART </a:t>
            </a:r>
          </a:p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5080" y="4488815"/>
            <a:ext cx="12201525" cy="75628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íšḻïḑe"/>
          <p:cNvSpPr txBox="1"/>
          <p:nvPr/>
        </p:nvSpPr>
        <p:spPr>
          <a:xfrm>
            <a:off x="820902" y="1354732"/>
            <a:ext cx="10858500" cy="3759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点击添加相关标题文字，点击添加相点击添加相关标题文字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2" name="îṣḷïḓê"/>
          <p:cNvSpPr/>
          <p:nvPr/>
        </p:nvSpPr>
        <p:spPr>
          <a:xfrm>
            <a:off x="5854152" y="1748586"/>
            <a:ext cx="792000" cy="5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íṥ1ïḑe"/>
          <p:cNvGrpSpPr/>
          <p:nvPr/>
        </p:nvGrpSpPr>
        <p:grpSpPr>
          <a:xfrm>
            <a:off x="1101889" y="2618358"/>
            <a:ext cx="3321983" cy="3211410"/>
            <a:chOff x="941387" y="2922690"/>
            <a:chExt cx="3321983" cy="3211410"/>
          </a:xfrm>
        </p:grpSpPr>
        <p:sp>
          <p:nvSpPr>
            <p:cNvPr id="44" name="iśḻídê"/>
            <p:cNvSpPr/>
            <p:nvPr/>
          </p:nvSpPr>
          <p:spPr>
            <a:xfrm>
              <a:off x="941387" y="2922690"/>
              <a:ext cx="3321983" cy="2623670"/>
            </a:xfrm>
            <a:prstGeom prst="rect">
              <a:avLst/>
            </a:prstGeom>
            <a:solidFill>
              <a:srgbClr val="7D2D2F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íšľïḑè"/>
            <p:cNvSpPr/>
            <p:nvPr/>
          </p:nvSpPr>
          <p:spPr bwMode="auto">
            <a:xfrm>
              <a:off x="1500022" y="5666833"/>
              <a:ext cx="2204712" cy="46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Supporting text here.</a:t>
              </a:r>
            </a:p>
          </p:txBody>
        </p:sp>
        <p:sp>
          <p:nvSpPr>
            <p:cNvPr id="48" name="íšḻîdê"/>
            <p:cNvSpPr/>
            <p:nvPr/>
          </p:nvSpPr>
          <p:spPr>
            <a:xfrm>
              <a:off x="2291226" y="3222295"/>
              <a:ext cx="622304" cy="592668"/>
            </a:xfrm>
            <a:custGeom>
              <a:avLst/>
              <a:gdLst>
                <a:gd name="connsiteX0" fmla="*/ 168121 w 609643"/>
                <a:gd name="connsiteY0" fmla="*/ 328124 h 580612"/>
                <a:gd name="connsiteX1" fmla="*/ 161669 w 609643"/>
                <a:gd name="connsiteY1" fmla="*/ 334470 h 580612"/>
                <a:gd name="connsiteX2" fmla="*/ 161669 w 609643"/>
                <a:gd name="connsiteY2" fmla="*/ 346575 h 580612"/>
                <a:gd name="connsiteX3" fmla="*/ 160301 w 609643"/>
                <a:gd name="connsiteY3" fmla="*/ 347942 h 580612"/>
                <a:gd name="connsiteX4" fmla="*/ 132343 w 609643"/>
                <a:gd name="connsiteY4" fmla="*/ 380450 h 580612"/>
                <a:gd name="connsiteX5" fmla="*/ 166361 w 609643"/>
                <a:gd name="connsiteY5" fmla="*/ 415887 h 580612"/>
                <a:gd name="connsiteX6" fmla="*/ 186303 w 609643"/>
                <a:gd name="connsiteY6" fmla="*/ 435313 h 580612"/>
                <a:gd name="connsiteX7" fmla="*/ 166459 w 609643"/>
                <a:gd name="connsiteY7" fmla="*/ 450543 h 580612"/>
                <a:gd name="connsiteX8" fmla="*/ 142803 w 609643"/>
                <a:gd name="connsiteY8" fmla="*/ 444197 h 580612"/>
                <a:gd name="connsiteX9" fmla="*/ 140066 w 609643"/>
                <a:gd name="connsiteY9" fmla="*/ 443514 h 580612"/>
                <a:gd name="connsiteX10" fmla="*/ 134298 w 609643"/>
                <a:gd name="connsiteY10" fmla="*/ 447516 h 580612"/>
                <a:gd name="connsiteX11" fmla="*/ 131366 w 609643"/>
                <a:gd name="connsiteY11" fmla="*/ 455521 h 580612"/>
                <a:gd name="connsiteX12" fmla="*/ 134005 w 609643"/>
                <a:gd name="connsiteY12" fmla="*/ 462062 h 580612"/>
                <a:gd name="connsiteX13" fmla="*/ 159127 w 609643"/>
                <a:gd name="connsiteY13" fmla="*/ 468993 h 580612"/>
                <a:gd name="connsiteX14" fmla="*/ 160301 w 609643"/>
                <a:gd name="connsiteY14" fmla="*/ 470262 h 580612"/>
                <a:gd name="connsiteX15" fmla="*/ 160301 w 609643"/>
                <a:gd name="connsiteY15" fmla="*/ 482367 h 580612"/>
                <a:gd name="connsiteX16" fmla="*/ 166752 w 609643"/>
                <a:gd name="connsiteY16" fmla="*/ 488615 h 580612"/>
                <a:gd name="connsiteX17" fmla="*/ 172520 w 609643"/>
                <a:gd name="connsiteY17" fmla="*/ 488615 h 580612"/>
                <a:gd name="connsiteX18" fmla="*/ 178971 w 609643"/>
                <a:gd name="connsiteY18" fmla="*/ 482367 h 580612"/>
                <a:gd name="connsiteX19" fmla="*/ 178971 w 609643"/>
                <a:gd name="connsiteY19" fmla="*/ 469677 h 580612"/>
                <a:gd name="connsiteX20" fmla="*/ 180046 w 609643"/>
                <a:gd name="connsiteY20" fmla="*/ 468310 h 580612"/>
                <a:gd name="connsiteX21" fmla="*/ 209665 w 609643"/>
                <a:gd name="connsiteY21" fmla="*/ 434044 h 580612"/>
                <a:gd name="connsiteX22" fmla="*/ 177505 w 609643"/>
                <a:gd name="connsiteY22" fmla="*/ 396753 h 580612"/>
                <a:gd name="connsiteX23" fmla="*/ 155511 w 609643"/>
                <a:gd name="connsiteY23" fmla="*/ 378204 h 580612"/>
                <a:gd name="connsiteX24" fmla="*/ 172813 w 609643"/>
                <a:gd name="connsiteY24" fmla="*/ 365221 h 580612"/>
                <a:gd name="connsiteX25" fmla="*/ 192852 w 609643"/>
                <a:gd name="connsiteY25" fmla="*/ 369809 h 580612"/>
                <a:gd name="connsiteX26" fmla="*/ 195882 w 609643"/>
                <a:gd name="connsiteY26" fmla="*/ 370492 h 580612"/>
                <a:gd name="connsiteX27" fmla="*/ 201454 w 609643"/>
                <a:gd name="connsiteY27" fmla="*/ 366685 h 580612"/>
                <a:gd name="connsiteX28" fmla="*/ 204582 w 609643"/>
                <a:gd name="connsiteY28" fmla="*/ 358778 h 580612"/>
                <a:gd name="connsiteX29" fmla="*/ 201845 w 609643"/>
                <a:gd name="connsiteY29" fmla="*/ 352432 h 580612"/>
                <a:gd name="connsiteX30" fmla="*/ 181122 w 609643"/>
                <a:gd name="connsiteY30" fmla="*/ 347063 h 580612"/>
                <a:gd name="connsiteX31" fmla="*/ 180144 w 609643"/>
                <a:gd name="connsiteY31" fmla="*/ 345891 h 580612"/>
                <a:gd name="connsiteX32" fmla="*/ 180144 w 609643"/>
                <a:gd name="connsiteY32" fmla="*/ 334470 h 580612"/>
                <a:gd name="connsiteX33" fmla="*/ 173693 w 609643"/>
                <a:gd name="connsiteY33" fmla="*/ 328124 h 580612"/>
                <a:gd name="connsiteX34" fmla="*/ 170369 w 609643"/>
                <a:gd name="connsiteY34" fmla="*/ 227573 h 580612"/>
                <a:gd name="connsiteX35" fmla="*/ 191092 w 609643"/>
                <a:gd name="connsiteY35" fmla="*/ 234602 h 580612"/>
                <a:gd name="connsiteX36" fmla="*/ 237720 w 609643"/>
                <a:gd name="connsiteY36" fmla="*/ 272870 h 580612"/>
                <a:gd name="connsiteX37" fmla="*/ 237720 w 609643"/>
                <a:gd name="connsiteY37" fmla="*/ 244071 h 580612"/>
                <a:gd name="connsiteX38" fmla="*/ 243390 w 609643"/>
                <a:gd name="connsiteY38" fmla="*/ 238312 h 580612"/>
                <a:gd name="connsiteX39" fmla="*/ 289725 w 609643"/>
                <a:gd name="connsiteY39" fmla="*/ 238312 h 580612"/>
                <a:gd name="connsiteX40" fmla="*/ 295492 w 609643"/>
                <a:gd name="connsiteY40" fmla="*/ 244071 h 580612"/>
                <a:gd name="connsiteX41" fmla="*/ 295492 w 609643"/>
                <a:gd name="connsiteY41" fmla="*/ 320314 h 580612"/>
                <a:gd name="connsiteX42" fmla="*/ 333322 w 609643"/>
                <a:gd name="connsiteY42" fmla="*/ 351358 h 580612"/>
                <a:gd name="connsiteX43" fmla="*/ 340360 w 609643"/>
                <a:gd name="connsiteY43" fmla="*/ 365709 h 580612"/>
                <a:gd name="connsiteX44" fmla="*/ 327261 w 609643"/>
                <a:gd name="connsiteY44" fmla="*/ 374788 h 580612"/>
                <a:gd name="connsiteX45" fmla="*/ 304290 w 609643"/>
                <a:gd name="connsiteY45" fmla="*/ 378985 h 580612"/>
                <a:gd name="connsiteX46" fmla="*/ 304290 w 609643"/>
                <a:gd name="connsiteY46" fmla="*/ 556658 h 580612"/>
                <a:gd name="connsiteX47" fmla="*/ 291680 w 609643"/>
                <a:gd name="connsiteY47" fmla="*/ 569251 h 580612"/>
                <a:gd name="connsiteX48" fmla="*/ 49058 w 609643"/>
                <a:gd name="connsiteY48" fmla="*/ 569251 h 580612"/>
                <a:gd name="connsiteX49" fmla="*/ 36448 w 609643"/>
                <a:gd name="connsiteY49" fmla="*/ 556658 h 580612"/>
                <a:gd name="connsiteX50" fmla="*/ 36448 w 609643"/>
                <a:gd name="connsiteY50" fmla="*/ 378985 h 580612"/>
                <a:gd name="connsiteX51" fmla="*/ 13477 w 609643"/>
                <a:gd name="connsiteY51" fmla="*/ 374788 h 580612"/>
                <a:gd name="connsiteX52" fmla="*/ 280 w 609643"/>
                <a:gd name="connsiteY52" fmla="*/ 365709 h 580612"/>
                <a:gd name="connsiteX53" fmla="*/ 7318 w 609643"/>
                <a:gd name="connsiteY53" fmla="*/ 351358 h 580612"/>
                <a:gd name="connsiteX54" fmla="*/ 149548 w 609643"/>
                <a:gd name="connsiteY54" fmla="*/ 234602 h 580612"/>
                <a:gd name="connsiteX55" fmla="*/ 170369 w 609643"/>
                <a:gd name="connsiteY55" fmla="*/ 227573 h 580612"/>
                <a:gd name="connsiteX56" fmla="*/ 518056 w 609643"/>
                <a:gd name="connsiteY56" fmla="*/ 159266 h 580612"/>
                <a:gd name="connsiteX57" fmla="*/ 541035 w 609643"/>
                <a:gd name="connsiteY57" fmla="*/ 172836 h 580612"/>
                <a:gd name="connsiteX58" fmla="*/ 606058 w 609643"/>
                <a:gd name="connsiteY58" fmla="*/ 286373 h 580612"/>
                <a:gd name="connsiteX59" fmla="*/ 608698 w 609643"/>
                <a:gd name="connsiteY59" fmla="*/ 306874 h 580612"/>
                <a:gd name="connsiteX60" fmla="*/ 595987 w 609643"/>
                <a:gd name="connsiteY60" fmla="*/ 323177 h 580612"/>
                <a:gd name="connsiteX61" fmla="*/ 585622 w 609643"/>
                <a:gd name="connsiteY61" fmla="*/ 326594 h 580612"/>
                <a:gd name="connsiteX62" fmla="*/ 582689 w 609643"/>
                <a:gd name="connsiteY62" fmla="*/ 326692 h 580612"/>
                <a:gd name="connsiteX63" fmla="*/ 565968 w 609643"/>
                <a:gd name="connsiteY63" fmla="*/ 321030 h 580612"/>
                <a:gd name="connsiteX64" fmla="*/ 580342 w 609643"/>
                <a:gd name="connsiteY64" fmla="*/ 405279 h 580612"/>
                <a:gd name="connsiteX65" fmla="*/ 576626 w 609643"/>
                <a:gd name="connsiteY65" fmla="*/ 420020 h 580612"/>
                <a:gd name="connsiteX66" fmla="*/ 562742 w 609643"/>
                <a:gd name="connsiteY66" fmla="*/ 426171 h 580612"/>
                <a:gd name="connsiteX67" fmla="*/ 534092 w 609643"/>
                <a:gd name="connsiteY67" fmla="*/ 426171 h 580612"/>
                <a:gd name="connsiteX68" fmla="*/ 534092 w 609643"/>
                <a:gd name="connsiteY68" fmla="*/ 552594 h 580612"/>
                <a:gd name="connsiteX69" fmla="*/ 506029 w 609643"/>
                <a:gd name="connsiteY69" fmla="*/ 580612 h 580612"/>
                <a:gd name="connsiteX70" fmla="*/ 477869 w 609643"/>
                <a:gd name="connsiteY70" fmla="*/ 552594 h 580612"/>
                <a:gd name="connsiteX71" fmla="*/ 477869 w 609643"/>
                <a:gd name="connsiteY71" fmla="*/ 426171 h 580612"/>
                <a:gd name="connsiteX72" fmla="*/ 453326 w 609643"/>
                <a:gd name="connsiteY72" fmla="*/ 426171 h 580612"/>
                <a:gd name="connsiteX73" fmla="*/ 453326 w 609643"/>
                <a:gd name="connsiteY73" fmla="*/ 552594 h 580612"/>
                <a:gd name="connsiteX74" fmla="*/ 425263 w 609643"/>
                <a:gd name="connsiteY74" fmla="*/ 580612 h 580612"/>
                <a:gd name="connsiteX75" fmla="*/ 397103 w 609643"/>
                <a:gd name="connsiteY75" fmla="*/ 552594 h 580612"/>
                <a:gd name="connsiteX76" fmla="*/ 397103 w 609643"/>
                <a:gd name="connsiteY76" fmla="*/ 426171 h 580612"/>
                <a:gd name="connsiteX77" fmla="*/ 370702 w 609643"/>
                <a:gd name="connsiteY77" fmla="*/ 426171 h 580612"/>
                <a:gd name="connsiteX78" fmla="*/ 356719 w 609643"/>
                <a:gd name="connsiteY78" fmla="*/ 420020 h 580612"/>
                <a:gd name="connsiteX79" fmla="*/ 353102 w 609643"/>
                <a:gd name="connsiteY79" fmla="*/ 405279 h 580612"/>
                <a:gd name="connsiteX80" fmla="*/ 367769 w 609643"/>
                <a:gd name="connsiteY80" fmla="*/ 321615 h 580612"/>
                <a:gd name="connsiteX81" fmla="*/ 352026 w 609643"/>
                <a:gd name="connsiteY81" fmla="*/ 326692 h 580612"/>
                <a:gd name="connsiteX82" fmla="*/ 348995 w 609643"/>
                <a:gd name="connsiteY82" fmla="*/ 326594 h 580612"/>
                <a:gd name="connsiteX83" fmla="*/ 338630 w 609643"/>
                <a:gd name="connsiteY83" fmla="*/ 323177 h 580612"/>
                <a:gd name="connsiteX84" fmla="*/ 326017 w 609643"/>
                <a:gd name="connsiteY84" fmla="*/ 306874 h 580612"/>
                <a:gd name="connsiteX85" fmla="*/ 328559 w 609643"/>
                <a:gd name="connsiteY85" fmla="*/ 286373 h 580612"/>
                <a:gd name="connsiteX86" fmla="*/ 393680 w 609643"/>
                <a:gd name="connsiteY86" fmla="*/ 172836 h 580612"/>
                <a:gd name="connsiteX87" fmla="*/ 415094 w 609643"/>
                <a:gd name="connsiteY87" fmla="*/ 159364 h 580612"/>
                <a:gd name="connsiteX88" fmla="*/ 518056 w 609643"/>
                <a:gd name="connsiteY88" fmla="*/ 159266 h 580612"/>
                <a:gd name="connsiteX89" fmla="*/ 462898 w 609643"/>
                <a:gd name="connsiteY89" fmla="*/ 0 h 580612"/>
                <a:gd name="connsiteX90" fmla="*/ 536745 w 609643"/>
                <a:gd name="connsiteY90" fmla="*/ 73706 h 580612"/>
                <a:gd name="connsiteX91" fmla="*/ 462898 w 609643"/>
                <a:gd name="connsiteY91" fmla="*/ 147412 h 580612"/>
                <a:gd name="connsiteX92" fmla="*/ 389051 w 609643"/>
                <a:gd name="connsiteY92" fmla="*/ 73706 h 580612"/>
                <a:gd name="connsiteX93" fmla="*/ 462898 w 609643"/>
                <a:gd name="connsiteY93" fmla="*/ 0 h 5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9643" h="580612">
                  <a:moveTo>
                    <a:pt x="168121" y="328124"/>
                  </a:moveTo>
                  <a:cubicBezTo>
                    <a:pt x="164504" y="328124"/>
                    <a:pt x="161669" y="330955"/>
                    <a:pt x="161669" y="334470"/>
                  </a:cubicBezTo>
                  <a:lnTo>
                    <a:pt x="161669" y="346575"/>
                  </a:lnTo>
                  <a:cubicBezTo>
                    <a:pt x="161669" y="347453"/>
                    <a:pt x="160692" y="347844"/>
                    <a:pt x="160301" y="347942"/>
                  </a:cubicBezTo>
                  <a:cubicBezTo>
                    <a:pt x="143096" y="352042"/>
                    <a:pt x="132343" y="364635"/>
                    <a:pt x="132343" y="380450"/>
                  </a:cubicBezTo>
                  <a:cubicBezTo>
                    <a:pt x="132343" y="400267"/>
                    <a:pt x="148668" y="409248"/>
                    <a:pt x="166361" y="415887"/>
                  </a:cubicBezTo>
                  <a:cubicBezTo>
                    <a:pt x="180535" y="421451"/>
                    <a:pt x="186303" y="427113"/>
                    <a:pt x="186303" y="435313"/>
                  </a:cubicBezTo>
                  <a:cubicBezTo>
                    <a:pt x="186303" y="444295"/>
                    <a:pt x="178091" y="450543"/>
                    <a:pt x="166459" y="450543"/>
                  </a:cubicBezTo>
                  <a:cubicBezTo>
                    <a:pt x="156390" y="450543"/>
                    <a:pt x="142901" y="444197"/>
                    <a:pt x="142803" y="444197"/>
                  </a:cubicBezTo>
                  <a:cubicBezTo>
                    <a:pt x="141923" y="443709"/>
                    <a:pt x="141043" y="443514"/>
                    <a:pt x="140066" y="443514"/>
                  </a:cubicBezTo>
                  <a:cubicBezTo>
                    <a:pt x="137524" y="443514"/>
                    <a:pt x="135276" y="445076"/>
                    <a:pt x="134298" y="447516"/>
                  </a:cubicBezTo>
                  <a:lnTo>
                    <a:pt x="131366" y="455521"/>
                  </a:lnTo>
                  <a:cubicBezTo>
                    <a:pt x="130291" y="458548"/>
                    <a:pt x="131952" y="460988"/>
                    <a:pt x="134005" y="462062"/>
                  </a:cubicBezTo>
                  <a:cubicBezTo>
                    <a:pt x="142314" y="466357"/>
                    <a:pt x="158345" y="468896"/>
                    <a:pt x="159127" y="468993"/>
                  </a:cubicBezTo>
                  <a:cubicBezTo>
                    <a:pt x="159323" y="468993"/>
                    <a:pt x="160301" y="469384"/>
                    <a:pt x="160301" y="470262"/>
                  </a:cubicBezTo>
                  <a:lnTo>
                    <a:pt x="160301" y="482367"/>
                  </a:lnTo>
                  <a:cubicBezTo>
                    <a:pt x="160301" y="485784"/>
                    <a:pt x="163135" y="488615"/>
                    <a:pt x="166752" y="488615"/>
                  </a:cubicBezTo>
                  <a:lnTo>
                    <a:pt x="172520" y="488615"/>
                  </a:lnTo>
                  <a:cubicBezTo>
                    <a:pt x="176039" y="488615"/>
                    <a:pt x="178971" y="485784"/>
                    <a:pt x="178971" y="482367"/>
                  </a:cubicBezTo>
                  <a:lnTo>
                    <a:pt x="178971" y="469677"/>
                  </a:lnTo>
                  <a:cubicBezTo>
                    <a:pt x="178971" y="468407"/>
                    <a:pt x="179851" y="468310"/>
                    <a:pt x="180046" y="468310"/>
                  </a:cubicBezTo>
                  <a:cubicBezTo>
                    <a:pt x="198326" y="464210"/>
                    <a:pt x="209665" y="450835"/>
                    <a:pt x="209665" y="434044"/>
                  </a:cubicBezTo>
                  <a:cubicBezTo>
                    <a:pt x="209665" y="416765"/>
                    <a:pt x="199988" y="405539"/>
                    <a:pt x="177505" y="396753"/>
                  </a:cubicBezTo>
                  <a:cubicBezTo>
                    <a:pt x="160398" y="389821"/>
                    <a:pt x="155511" y="385721"/>
                    <a:pt x="155511" y="378204"/>
                  </a:cubicBezTo>
                  <a:cubicBezTo>
                    <a:pt x="155511" y="372249"/>
                    <a:pt x="160007" y="365221"/>
                    <a:pt x="172813" y="365221"/>
                  </a:cubicBezTo>
                  <a:cubicBezTo>
                    <a:pt x="184152" y="365221"/>
                    <a:pt x="192852" y="369711"/>
                    <a:pt x="192852" y="369809"/>
                  </a:cubicBezTo>
                  <a:cubicBezTo>
                    <a:pt x="193830" y="370199"/>
                    <a:pt x="194807" y="370492"/>
                    <a:pt x="195882" y="370492"/>
                  </a:cubicBezTo>
                  <a:cubicBezTo>
                    <a:pt x="198326" y="370492"/>
                    <a:pt x="200477" y="369028"/>
                    <a:pt x="201454" y="366685"/>
                  </a:cubicBezTo>
                  <a:lnTo>
                    <a:pt x="204582" y="358778"/>
                  </a:lnTo>
                  <a:cubicBezTo>
                    <a:pt x="205658" y="355849"/>
                    <a:pt x="203996" y="353311"/>
                    <a:pt x="201845" y="352432"/>
                  </a:cubicBezTo>
                  <a:cubicBezTo>
                    <a:pt x="194905" y="349406"/>
                    <a:pt x="181317" y="347063"/>
                    <a:pt x="181122" y="347063"/>
                  </a:cubicBezTo>
                  <a:cubicBezTo>
                    <a:pt x="180926" y="346965"/>
                    <a:pt x="180144" y="346868"/>
                    <a:pt x="180144" y="345891"/>
                  </a:cubicBezTo>
                  <a:lnTo>
                    <a:pt x="180144" y="334470"/>
                  </a:lnTo>
                  <a:cubicBezTo>
                    <a:pt x="180144" y="330955"/>
                    <a:pt x="177212" y="328124"/>
                    <a:pt x="173693" y="328124"/>
                  </a:cubicBezTo>
                  <a:close/>
                  <a:moveTo>
                    <a:pt x="170369" y="227573"/>
                  </a:moveTo>
                  <a:cubicBezTo>
                    <a:pt x="178189" y="227573"/>
                    <a:pt x="185618" y="230014"/>
                    <a:pt x="191092" y="234602"/>
                  </a:cubicBezTo>
                  <a:lnTo>
                    <a:pt x="237720" y="272870"/>
                  </a:lnTo>
                  <a:lnTo>
                    <a:pt x="237720" y="244071"/>
                  </a:lnTo>
                  <a:cubicBezTo>
                    <a:pt x="237720" y="240948"/>
                    <a:pt x="240262" y="238312"/>
                    <a:pt x="243390" y="238312"/>
                  </a:cubicBezTo>
                  <a:lnTo>
                    <a:pt x="289725" y="238312"/>
                  </a:lnTo>
                  <a:cubicBezTo>
                    <a:pt x="292950" y="238312"/>
                    <a:pt x="295492" y="240948"/>
                    <a:pt x="295492" y="244071"/>
                  </a:cubicBezTo>
                  <a:lnTo>
                    <a:pt x="295492" y="320314"/>
                  </a:lnTo>
                  <a:lnTo>
                    <a:pt x="333322" y="351358"/>
                  </a:lnTo>
                  <a:cubicBezTo>
                    <a:pt x="339089" y="356044"/>
                    <a:pt x="341631" y="361121"/>
                    <a:pt x="340360" y="365709"/>
                  </a:cubicBezTo>
                  <a:cubicBezTo>
                    <a:pt x="339187" y="370297"/>
                    <a:pt x="334495" y="373519"/>
                    <a:pt x="327261" y="374788"/>
                  </a:cubicBezTo>
                  <a:lnTo>
                    <a:pt x="304290" y="378985"/>
                  </a:lnTo>
                  <a:lnTo>
                    <a:pt x="304290" y="556658"/>
                  </a:lnTo>
                  <a:cubicBezTo>
                    <a:pt x="304290" y="563589"/>
                    <a:pt x="298620" y="569251"/>
                    <a:pt x="291680" y="569251"/>
                  </a:cubicBezTo>
                  <a:lnTo>
                    <a:pt x="49058" y="569251"/>
                  </a:lnTo>
                  <a:cubicBezTo>
                    <a:pt x="42118" y="569251"/>
                    <a:pt x="36448" y="563589"/>
                    <a:pt x="36448" y="556658"/>
                  </a:cubicBezTo>
                  <a:lnTo>
                    <a:pt x="36448" y="378985"/>
                  </a:lnTo>
                  <a:lnTo>
                    <a:pt x="13477" y="374788"/>
                  </a:lnTo>
                  <a:cubicBezTo>
                    <a:pt x="6145" y="373519"/>
                    <a:pt x="1453" y="370297"/>
                    <a:pt x="280" y="365709"/>
                  </a:cubicBezTo>
                  <a:cubicBezTo>
                    <a:pt x="-893" y="361121"/>
                    <a:pt x="1649" y="356044"/>
                    <a:pt x="7318" y="351358"/>
                  </a:cubicBezTo>
                  <a:lnTo>
                    <a:pt x="149548" y="234602"/>
                  </a:lnTo>
                  <a:cubicBezTo>
                    <a:pt x="155120" y="230014"/>
                    <a:pt x="162451" y="227573"/>
                    <a:pt x="170369" y="227573"/>
                  </a:cubicBezTo>
                  <a:close/>
                  <a:moveTo>
                    <a:pt x="518056" y="159266"/>
                  </a:moveTo>
                  <a:cubicBezTo>
                    <a:pt x="528030" y="159266"/>
                    <a:pt x="537026" y="165807"/>
                    <a:pt x="541035" y="172836"/>
                  </a:cubicBezTo>
                  <a:lnTo>
                    <a:pt x="606058" y="286373"/>
                  </a:lnTo>
                  <a:cubicBezTo>
                    <a:pt x="609676" y="292621"/>
                    <a:pt x="610556" y="299943"/>
                    <a:pt x="608698" y="306874"/>
                  </a:cubicBezTo>
                  <a:cubicBezTo>
                    <a:pt x="606743" y="313805"/>
                    <a:pt x="602245" y="319565"/>
                    <a:pt x="595987" y="323177"/>
                  </a:cubicBezTo>
                  <a:cubicBezTo>
                    <a:pt x="592760" y="325032"/>
                    <a:pt x="589338" y="326106"/>
                    <a:pt x="585622" y="326594"/>
                  </a:cubicBezTo>
                  <a:cubicBezTo>
                    <a:pt x="584644" y="326692"/>
                    <a:pt x="583667" y="326692"/>
                    <a:pt x="582689" y="326692"/>
                  </a:cubicBezTo>
                  <a:cubicBezTo>
                    <a:pt x="576529" y="326692"/>
                    <a:pt x="570662" y="324642"/>
                    <a:pt x="565968" y="321030"/>
                  </a:cubicBezTo>
                  <a:lnTo>
                    <a:pt x="580342" y="405279"/>
                  </a:lnTo>
                  <a:cubicBezTo>
                    <a:pt x="581320" y="410844"/>
                    <a:pt x="579951" y="416018"/>
                    <a:pt x="576626" y="420020"/>
                  </a:cubicBezTo>
                  <a:cubicBezTo>
                    <a:pt x="573302" y="424023"/>
                    <a:pt x="568315" y="426171"/>
                    <a:pt x="562742" y="426171"/>
                  </a:cubicBezTo>
                  <a:lnTo>
                    <a:pt x="534092" y="426171"/>
                  </a:lnTo>
                  <a:lnTo>
                    <a:pt x="534092" y="552594"/>
                  </a:lnTo>
                  <a:cubicBezTo>
                    <a:pt x="534092" y="568116"/>
                    <a:pt x="521479" y="580612"/>
                    <a:pt x="506029" y="580612"/>
                  </a:cubicBezTo>
                  <a:cubicBezTo>
                    <a:pt x="490482" y="580612"/>
                    <a:pt x="477869" y="568116"/>
                    <a:pt x="477869" y="552594"/>
                  </a:cubicBezTo>
                  <a:lnTo>
                    <a:pt x="477869" y="426171"/>
                  </a:lnTo>
                  <a:lnTo>
                    <a:pt x="453326" y="426171"/>
                  </a:lnTo>
                  <a:lnTo>
                    <a:pt x="453326" y="552594"/>
                  </a:lnTo>
                  <a:cubicBezTo>
                    <a:pt x="453326" y="568116"/>
                    <a:pt x="440712" y="580612"/>
                    <a:pt x="425263" y="580612"/>
                  </a:cubicBezTo>
                  <a:cubicBezTo>
                    <a:pt x="409716" y="580612"/>
                    <a:pt x="397103" y="568116"/>
                    <a:pt x="397103" y="552594"/>
                  </a:cubicBezTo>
                  <a:lnTo>
                    <a:pt x="397103" y="426171"/>
                  </a:lnTo>
                  <a:lnTo>
                    <a:pt x="370702" y="426171"/>
                  </a:lnTo>
                  <a:cubicBezTo>
                    <a:pt x="365031" y="426171"/>
                    <a:pt x="360142" y="424023"/>
                    <a:pt x="356719" y="420020"/>
                  </a:cubicBezTo>
                  <a:cubicBezTo>
                    <a:pt x="353395" y="416018"/>
                    <a:pt x="352124" y="410844"/>
                    <a:pt x="353102" y="405279"/>
                  </a:cubicBezTo>
                  <a:lnTo>
                    <a:pt x="367769" y="321615"/>
                  </a:lnTo>
                  <a:cubicBezTo>
                    <a:pt x="363271" y="324837"/>
                    <a:pt x="357697" y="326692"/>
                    <a:pt x="352026" y="326692"/>
                  </a:cubicBezTo>
                  <a:cubicBezTo>
                    <a:pt x="351048" y="326692"/>
                    <a:pt x="349973" y="326692"/>
                    <a:pt x="348995" y="326594"/>
                  </a:cubicBezTo>
                  <a:cubicBezTo>
                    <a:pt x="345377" y="326106"/>
                    <a:pt x="341857" y="325032"/>
                    <a:pt x="338630" y="323177"/>
                  </a:cubicBezTo>
                  <a:cubicBezTo>
                    <a:pt x="332372" y="319565"/>
                    <a:pt x="327874" y="313805"/>
                    <a:pt x="326017" y="306874"/>
                  </a:cubicBezTo>
                  <a:cubicBezTo>
                    <a:pt x="324061" y="299943"/>
                    <a:pt x="325039" y="292621"/>
                    <a:pt x="328559" y="286373"/>
                  </a:cubicBezTo>
                  <a:lnTo>
                    <a:pt x="393680" y="172836"/>
                  </a:lnTo>
                  <a:cubicBezTo>
                    <a:pt x="397885" y="165319"/>
                    <a:pt x="406881" y="159364"/>
                    <a:pt x="415094" y="159364"/>
                  </a:cubicBezTo>
                  <a:cubicBezTo>
                    <a:pt x="415387" y="159364"/>
                    <a:pt x="492340" y="159266"/>
                    <a:pt x="518056" y="159266"/>
                  </a:cubicBezTo>
                  <a:close/>
                  <a:moveTo>
                    <a:pt x="462898" y="0"/>
                  </a:moveTo>
                  <a:cubicBezTo>
                    <a:pt x="503683" y="0"/>
                    <a:pt x="536745" y="32999"/>
                    <a:pt x="536745" y="73706"/>
                  </a:cubicBezTo>
                  <a:cubicBezTo>
                    <a:pt x="536745" y="114413"/>
                    <a:pt x="503683" y="147412"/>
                    <a:pt x="462898" y="147412"/>
                  </a:cubicBezTo>
                  <a:cubicBezTo>
                    <a:pt x="422113" y="147412"/>
                    <a:pt x="389051" y="114413"/>
                    <a:pt x="389051" y="73706"/>
                  </a:cubicBezTo>
                  <a:cubicBezTo>
                    <a:pt x="389051" y="32999"/>
                    <a:pt x="422113" y="0"/>
                    <a:pt x="462898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iṧḷïḑé"/>
            <p:cNvSpPr txBox="1"/>
            <p:nvPr/>
          </p:nvSpPr>
          <p:spPr>
            <a:xfrm>
              <a:off x="1500022" y="4234525"/>
              <a:ext cx="2204712" cy="65741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... </a:t>
              </a:r>
              <a:r>
                <a:rPr lang="zh-CN" altLang="en-US" dirty="0">
                  <a:cs typeface="+mn-ea"/>
                  <a:sym typeface="+mn-lt"/>
                </a:rPr>
                <a:t>￥ </a:t>
              </a:r>
              <a:r>
                <a:rPr lang="en-US" altLang="zh-CN" dirty="0">
                  <a:cs typeface="+mn-ea"/>
                  <a:sym typeface="+mn-lt"/>
                </a:rPr>
                <a:t>| 70 %</a:t>
              </a:r>
            </a:p>
          </p:txBody>
        </p:sp>
      </p:grpSp>
      <p:grpSp>
        <p:nvGrpSpPr>
          <p:cNvPr id="50" name="iṥlíḋê"/>
          <p:cNvGrpSpPr/>
          <p:nvPr/>
        </p:nvGrpSpPr>
        <p:grpSpPr>
          <a:xfrm>
            <a:off x="8077068" y="2618358"/>
            <a:ext cx="3321983" cy="3211410"/>
            <a:chOff x="942021" y="2868707"/>
            <a:chExt cx="3321983" cy="3211410"/>
          </a:xfrm>
        </p:grpSpPr>
        <p:sp>
          <p:nvSpPr>
            <p:cNvPr id="51" name="ïŝļïďè"/>
            <p:cNvSpPr/>
            <p:nvPr/>
          </p:nvSpPr>
          <p:spPr>
            <a:xfrm>
              <a:off x="942021" y="2868707"/>
              <a:ext cx="3321983" cy="2623670"/>
            </a:xfrm>
            <a:prstGeom prst="rect">
              <a:avLst/>
            </a:prstGeom>
            <a:solidFill>
              <a:srgbClr val="404040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îṡ1ïḓe"/>
            <p:cNvSpPr/>
            <p:nvPr/>
          </p:nvSpPr>
          <p:spPr bwMode="auto">
            <a:xfrm>
              <a:off x="1500021" y="5612850"/>
              <a:ext cx="2204712" cy="46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Supporting text here.</a:t>
              </a:r>
            </a:p>
          </p:txBody>
        </p:sp>
        <p:sp>
          <p:nvSpPr>
            <p:cNvPr id="53" name="iSḷîḑè"/>
            <p:cNvSpPr/>
            <p:nvPr/>
          </p:nvSpPr>
          <p:spPr>
            <a:xfrm>
              <a:off x="2291225" y="3168312"/>
              <a:ext cx="622304" cy="592668"/>
            </a:xfrm>
            <a:custGeom>
              <a:avLst/>
              <a:gdLst>
                <a:gd name="connsiteX0" fmla="*/ 168121 w 609643"/>
                <a:gd name="connsiteY0" fmla="*/ 328124 h 580612"/>
                <a:gd name="connsiteX1" fmla="*/ 161669 w 609643"/>
                <a:gd name="connsiteY1" fmla="*/ 334470 h 580612"/>
                <a:gd name="connsiteX2" fmla="*/ 161669 w 609643"/>
                <a:gd name="connsiteY2" fmla="*/ 346575 h 580612"/>
                <a:gd name="connsiteX3" fmla="*/ 160301 w 609643"/>
                <a:gd name="connsiteY3" fmla="*/ 347942 h 580612"/>
                <a:gd name="connsiteX4" fmla="*/ 132343 w 609643"/>
                <a:gd name="connsiteY4" fmla="*/ 380450 h 580612"/>
                <a:gd name="connsiteX5" fmla="*/ 166361 w 609643"/>
                <a:gd name="connsiteY5" fmla="*/ 415887 h 580612"/>
                <a:gd name="connsiteX6" fmla="*/ 186303 w 609643"/>
                <a:gd name="connsiteY6" fmla="*/ 435313 h 580612"/>
                <a:gd name="connsiteX7" fmla="*/ 166459 w 609643"/>
                <a:gd name="connsiteY7" fmla="*/ 450543 h 580612"/>
                <a:gd name="connsiteX8" fmla="*/ 142803 w 609643"/>
                <a:gd name="connsiteY8" fmla="*/ 444197 h 580612"/>
                <a:gd name="connsiteX9" fmla="*/ 140066 w 609643"/>
                <a:gd name="connsiteY9" fmla="*/ 443514 h 580612"/>
                <a:gd name="connsiteX10" fmla="*/ 134298 w 609643"/>
                <a:gd name="connsiteY10" fmla="*/ 447516 h 580612"/>
                <a:gd name="connsiteX11" fmla="*/ 131366 w 609643"/>
                <a:gd name="connsiteY11" fmla="*/ 455521 h 580612"/>
                <a:gd name="connsiteX12" fmla="*/ 134005 w 609643"/>
                <a:gd name="connsiteY12" fmla="*/ 462062 h 580612"/>
                <a:gd name="connsiteX13" fmla="*/ 159127 w 609643"/>
                <a:gd name="connsiteY13" fmla="*/ 468993 h 580612"/>
                <a:gd name="connsiteX14" fmla="*/ 160301 w 609643"/>
                <a:gd name="connsiteY14" fmla="*/ 470262 h 580612"/>
                <a:gd name="connsiteX15" fmla="*/ 160301 w 609643"/>
                <a:gd name="connsiteY15" fmla="*/ 482367 h 580612"/>
                <a:gd name="connsiteX16" fmla="*/ 166752 w 609643"/>
                <a:gd name="connsiteY16" fmla="*/ 488615 h 580612"/>
                <a:gd name="connsiteX17" fmla="*/ 172520 w 609643"/>
                <a:gd name="connsiteY17" fmla="*/ 488615 h 580612"/>
                <a:gd name="connsiteX18" fmla="*/ 178971 w 609643"/>
                <a:gd name="connsiteY18" fmla="*/ 482367 h 580612"/>
                <a:gd name="connsiteX19" fmla="*/ 178971 w 609643"/>
                <a:gd name="connsiteY19" fmla="*/ 469677 h 580612"/>
                <a:gd name="connsiteX20" fmla="*/ 180046 w 609643"/>
                <a:gd name="connsiteY20" fmla="*/ 468310 h 580612"/>
                <a:gd name="connsiteX21" fmla="*/ 209665 w 609643"/>
                <a:gd name="connsiteY21" fmla="*/ 434044 h 580612"/>
                <a:gd name="connsiteX22" fmla="*/ 177505 w 609643"/>
                <a:gd name="connsiteY22" fmla="*/ 396753 h 580612"/>
                <a:gd name="connsiteX23" fmla="*/ 155511 w 609643"/>
                <a:gd name="connsiteY23" fmla="*/ 378204 h 580612"/>
                <a:gd name="connsiteX24" fmla="*/ 172813 w 609643"/>
                <a:gd name="connsiteY24" fmla="*/ 365221 h 580612"/>
                <a:gd name="connsiteX25" fmla="*/ 192852 w 609643"/>
                <a:gd name="connsiteY25" fmla="*/ 369809 h 580612"/>
                <a:gd name="connsiteX26" fmla="*/ 195882 w 609643"/>
                <a:gd name="connsiteY26" fmla="*/ 370492 h 580612"/>
                <a:gd name="connsiteX27" fmla="*/ 201454 w 609643"/>
                <a:gd name="connsiteY27" fmla="*/ 366685 h 580612"/>
                <a:gd name="connsiteX28" fmla="*/ 204582 w 609643"/>
                <a:gd name="connsiteY28" fmla="*/ 358778 h 580612"/>
                <a:gd name="connsiteX29" fmla="*/ 201845 w 609643"/>
                <a:gd name="connsiteY29" fmla="*/ 352432 h 580612"/>
                <a:gd name="connsiteX30" fmla="*/ 181122 w 609643"/>
                <a:gd name="connsiteY30" fmla="*/ 347063 h 580612"/>
                <a:gd name="connsiteX31" fmla="*/ 180144 w 609643"/>
                <a:gd name="connsiteY31" fmla="*/ 345891 h 580612"/>
                <a:gd name="connsiteX32" fmla="*/ 180144 w 609643"/>
                <a:gd name="connsiteY32" fmla="*/ 334470 h 580612"/>
                <a:gd name="connsiteX33" fmla="*/ 173693 w 609643"/>
                <a:gd name="connsiteY33" fmla="*/ 328124 h 580612"/>
                <a:gd name="connsiteX34" fmla="*/ 170369 w 609643"/>
                <a:gd name="connsiteY34" fmla="*/ 227573 h 580612"/>
                <a:gd name="connsiteX35" fmla="*/ 191092 w 609643"/>
                <a:gd name="connsiteY35" fmla="*/ 234602 h 580612"/>
                <a:gd name="connsiteX36" fmla="*/ 237720 w 609643"/>
                <a:gd name="connsiteY36" fmla="*/ 272870 h 580612"/>
                <a:gd name="connsiteX37" fmla="*/ 237720 w 609643"/>
                <a:gd name="connsiteY37" fmla="*/ 244071 h 580612"/>
                <a:gd name="connsiteX38" fmla="*/ 243390 w 609643"/>
                <a:gd name="connsiteY38" fmla="*/ 238312 h 580612"/>
                <a:gd name="connsiteX39" fmla="*/ 289725 w 609643"/>
                <a:gd name="connsiteY39" fmla="*/ 238312 h 580612"/>
                <a:gd name="connsiteX40" fmla="*/ 295492 w 609643"/>
                <a:gd name="connsiteY40" fmla="*/ 244071 h 580612"/>
                <a:gd name="connsiteX41" fmla="*/ 295492 w 609643"/>
                <a:gd name="connsiteY41" fmla="*/ 320314 h 580612"/>
                <a:gd name="connsiteX42" fmla="*/ 333322 w 609643"/>
                <a:gd name="connsiteY42" fmla="*/ 351358 h 580612"/>
                <a:gd name="connsiteX43" fmla="*/ 340360 w 609643"/>
                <a:gd name="connsiteY43" fmla="*/ 365709 h 580612"/>
                <a:gd name="connsiteX44" fmla="*/ 327261 w 609643"/>
                <a:gd name="connsiteY44" fmla="*/ 374788 h 580612"/>
                <a:gd name="connsiteX45" fmla="*/ 304290 w 609643"/>
                <a:gd name="connsiteY45" fmla="*/ 378985 h 580612"/>
                <a:gd name="connsiteX46" fmla="*/ 304290 w 609643"/>
                <a:gd name="connsiteY46" fmla="*/ 556658 h 580612"/>
                <a:gd name="connsiteX47" fmla="*/ 291680 w 609643"/>
                <a:gd name="connsiteY47" fmla="*/ 569251 h 580612"/>
                <a:gd name="connsiteX48" fmla="*/ 49058 w 609643"/>
                <a:gd name="connsiteY48" fmla="*/ 569251 h 580612"/>
                <a:gd name="connsiteX49" fmla="*/ 36448 w 609643"/>
                <a:gd name="connsiteY49" fmla="*/ 556658 h 580612"/>
                <a:gd name="connsiteX50" fmla="*/ 36448 w 609643"/>
                <a:gd name="connsiteY50" fmla="*/ 378985 h 580612"/>
                <a:gd name="connsiteX51" fmla="*/ 13477 w 609643"/>
                <a:gd name="connsiteY51" fmla="*/ 374788 h 580612"/>
                <a:gd name="connsiteX52" fmla="*/ 280 w 609643"/>
                <a:gd name="connsiteY52" fmla="*/ 365709 h 580612"/>
                <a:gd name="connsiteX53" fmla="*/ 7318 w 609643"/>
                <a:gd name="connsiteY53" fmla="*/ 351358 h 580612"/>
                <a:gd name="connsiteX54" fmla="*/ 149548 w 609643"/>
                <a:gd name="connsiteY54" fmla="*/ 234602 h 580612"/>
                <a:gd name="connsiteX55" fmla="*/ 170369 w 609643"/>
                <a:gd name="connsiteY55" fmla="*/ 227573 h 580612"/>
                <a:gd name="connsiteX56" fmla="*/ 518056 w 609643"/>
                <a:gd name="connsiteY56" fmla="*/ 159266 h 580612"/>
                <a:gd name="connsiteX57" fmla="*/ 541035 w 609643"/>
                <a:gd name="connsiteY57" fmla="*/ 172836 h 580612"/>
                <a:gd name="connsiteX58" fmla="*/ 606058 w 609643"/>
                <a:gd name="connsiteY58" fmla="*/ 286373 h 580612"/>
                <a:gd name="connsiteX59" fmla="*/ 608698 w 609643"/>
                <a:gd name="connsiteY59" fmla="*/ 306874 h 580612"/>
                <a:gd name="connsiteX60" fmla="*/ 595987 w 609643"/>
                <a:gd name="connsiteY60" fmla="*/ 323177 h 580612"/>
                <a:gd name="connsiteX61" fmla="*/ 585622 w 609643"/>
                <a:gd name="connsiteY61" fmla="*/ 326594 h 580612"/>
                <a:gd name="connsiteX62" fmla="*/ 582689 w 609643"/>
                <a:gd name="connsiteY62" fmla="*/ 326692 h 580612"/>
                <a:gd name="connsiteX63" fmla="*/ 565968 w 609643"/>
                <a:gd name="connsiteY63" fmla="*/ 321030 h 580612"/>
                <a:gd name="connsiteX64" fmla="*/ 580342 w 609643"/>
                <a:gd name="connsiteY64" fmla="*/ 405279 h 580612"/>
                <a:gd name="connsiteX65" fmla="*/ 576626 w 609643"/>
                <a:gd name="connsiteY65" fmla="*/ 420020 h 580612"/>
                <a:gd name="connsiteX66" fmla="*/ 562742 w 609643"/>
                <a:gd name="connsiteY66" fmla="*/ 426171 h 580612"/>
                <a:gd name="connsiteX67" fmla="*/ 534092 w 609643"/>
                <a:gd name="connsiteY67" fmla="*/ 426171 h 580612"/>
                <a:gd name="connsiteX68" fmla="*/ 534092 w 609643"/>
                <a:gd name="connsiteY68" fmla="*/ 552594 h 580612"/>
                <a:gd name="connsiteX69" fmla="*/ 506029 w 609643"/>
                <a:gd name="connsiteY69" fmla="*/ 580612 h 580612"/>
                <a:gd name="connsiteX70" fmla="*/ 477869 w 609643"/>
                <a:gd name="connsiteY70" fmla="*/ 552594 h 580612"/>
                <a:gd name="connsiteX71" fmla="*/ 477869 w 609643"/>
                <a:gd name="connsiteY71" fmla="*/ 426171 h 580612"/>
                <a:gd name="connsiteX72" fmla="*/ 453326 w 609643"/>
                <a:gd name="connsiteY72" fmla="*/ 426171 h 580612"/>
                <a:gd name="connsiteX73" fmla="*/ 453326 w 609643"/>
                <a:gd name="connsiteY73" fmla="*/ 552594 h 580612"/>
                <a:gd name="connsiteX74" fmla="*/ 425263 w 609643"/>
                <a:gd name="connsiteY74" fmla="*/ 580612 h 580612"/>
                <a:gd name="connsiteX75" fmla="*/ 397103 w 609643"/>
                <a:gd name="connsiteY75" fmla="*/ 552594 h 580612"/>
                <a:gd name="connsiteX76" fmla="*/ 397103 w 609643"/>
                <a:gd name="connsiteY76" fmla="*/ 426171 h 580612"/>
                <a:gd name="connsiteX77" fmla="*/ 370702 w 609643"/>
                <a:gd name="connsiteY77" fmla="*/ 426171 h 580612"/>
                <a:gd name="connsiteX78" fmla="*/ 356719 w 609643"/>
                <a:gd name="connsiteY78" fmla="*/ 420020 h 580612"/>
                <a:gd name="connsiteX79" fmla="*/ 353102 w 609643"/>
                <a:gd name="connsiteY79" fmla="*/ 405279 h 580612"/>
                <a:gd name="connsiteX80" fmla="*/ 367769 w 609643"/>
                <a:gd name="connsiteY80" fmla="*/ 321615 h 580612"/>
                <a:gd name="connsiteX81" fmla="*/ 352026 w 609643"/>
                <a:gd name="connsiteY81" fmla="*/ 326692 h 580612"/>
                <a:gd name="connsiteX82" fmla="*/ 348995 w 609643"/>
                <a:gd name="connsiteY82" fmla="*/ 326594 h 580612"/>
                <a:gd name="connsiteX83" fmla="*/ 338630 w 609643"/>
                <a:gd name="connsiteY83" fmla="*/ 323177 h 580612"/>
                <a:gd name="connsiteX84" fmla="*/ 326017 w 609643"/>
                <a:gd name="connsiteY84" fmla="*/ 306874 h 580612"/>
                <a:gd name="connsiteX85" fmla="*/ 328559 w 609643"/>
                <a:gd name="connsiteY85" fmla="*/ 286373 h 580612"/>
                <a:gd name="connsiteX86" fmla="*/ 393680 w 609643"/>
                <a:gd name="connsiteY86" fmla="*/ 172836 h 580612"/>
                <a:gd name="connsiteX87" fmla="*/ 415094 w 609643"/>
                <a:gd name="connsiteY87" fmla="*/ 159364 h 580612"/>
                <a:gd name="connsiteX88" fmla="*/ 518056 w 609643"/>
                <a:gd name="connsiteY88" fmla="*/ 159266 h 580612"/>
                <a:gd name="connsiteX89" fmla="*/ 462898 w 609643"/>
                <a:gd name="connsiteY89" fmla="*/ 0 h 580612"/>
                <a:gd name="connsiteX90" fmla="*/ 536745 w 609643"/>
                <a:gd name="connsiteY90" fmla="*/ 73706 h 580612"/>
                <a:gd name="connsiteX91" fmla="*/ 462898 w 609643"/>
                <a:gd name="connsiteY91" fmla="*/ 147412 h 580612"/>
                <a:gd name="connsiteX92" fmla="*/ 389051 w 609643"/>
                <a:gd name="connsiteY92" fmla="*/ 73706 h 580612"/>
                <a:gd name="connsiteX93" fmla="*/ 462898 w 609643"/>
                <a:gd name="connsiteY93" fmla="*/ 0 h 5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9643" h="580612">
                  <a:moveTo>
                    <a:pt x="168121" y="328124"/>
                  </a:moveTo>
                  <a:cubicBezTo>
                    <a:pt x="164504" y="328124"/>
                    <a:pt x="161669" y="330955"/>
                    <a:pt x="161669" y="334470"/>
                  </a:cubicBezTo>
                  <a:lnTo>
                    <a:pt x="161669" y="346575"/>
                  </a:lnTo>
                  <a:cubicBezTo>
                    <a:pt x="161669" y="347453"/>
                    <a:pt x="160692" y="347844"/>
                    <a:pt x="160301" y="347942"/>
                  </a:cubicBezTo>
                  <a:cubicBezTo>
                    <a:pt x="143096" y="352042"/>
                    <a:pt x="132343" y="364635"/>
                    <a:pt x="132343" y="380450"/>
                  </a:cubicBezTo>
                  <a:cubicBezTo>
                    <a:pt x="132343" y="400267"/>
                    <a:pt x="148668" y="409248"/>
                    <a:pt x="166361" y="415887"/>
                  </a:cubicBezTo>
                  <a:cubicBezTo>
                    <a:pt x="180535" y="421451"/>
                    <a:pt x="186303" y="427113"/>
                    <a:pt x="186303" y="435313"/>
                  </a:cubicBezTo>
                  <a:cubicBezTo>
                    <a:pt x="186303" y="444295"/>
                    <a:pt x="178091" y="450543"/>
                    <a:pt x="166459" y="450543"/>
                  </a:cubicBezTo>
                  <a:cubicBezTo>
                    <a:pt x="156390" y="450543"/>
                    <a:pt x="142901" y="444197"/>
                    <a:pt x="142803" y="444197"/>
                  </a:cubicBezTo>
                  <a:cubicBezTo>
                    <a:pt x="141923" y="443709"/>
                    <a:pt x="141043" y="443514"/>
                    <a:pt x="140066" y="443514"/>
                  </a:cubicBezTo>
                  <a:cubicBezTo>
                    <a:pt x="137524" y="443514"/>
                    <a:pt x="135276" y="445076"/>
                    <a:pt x="134298" y="447516"/>
                  </a:cubicBezTo>
                  <a:lnTo>
                    <a:pt x="131366" y="455521"/>
                  </a:lnTo>
                  <a:cubicBezTo>
                    <a:pt x="130291" y="458548"/>
                    <a:pt x="131952" y="460988"/>
                    <a:pt x="134005" y="462062"/>
                  </a:cubicBezTo>
                  <a:cubicBezTo>
                    <a:pt x="142314" y="466357"/>
                    <a:pt x="158345" y="468896"/>
                    <a:pt x="159127" y="468993"/>
                  </a:cubicBezTo>
                  <a:cubicBezTo>
                    <a:pt x="159323" y="468993"/>
                    <a:pt x="160301" y="469384"/>
                    <a:pt x="160301" y="470262"/>
                  </a:cubicBezTo>
                  <a:lnTo>
                    <a:pt x="160301" y="482367"/>
                  </a:lnTo>
                  <a:cubicBezTo>
                    <a:pt x="160301" y="485784"/>
                    <a:pt x="163135" y="488615"/>
                    <a:pt x="166752" y="488615"/>
                  </a:cubicBezTo>
                  <a:lnTo>
                    <a:pt x="172520" y="488615"/>
                  </a:lnTo>
                  <a:cubicBezTo>
                    <a:pt x="176039" y="488615"/>
                    <a:pt x="178971" y="485784"/>
                    <a:pt x="178971" y="482367"/>
                  </a:cubicBezTo>
                  <a:lnTo>
                    <a:pt x="178971" y="469677"/>
                  </a:lnTo>
                  <a:cubicBezTo>
                    <a:pt x="178971" y="468407"/>
                    <a:pt x="179851" y="468310"/>
                    <a:pt x="180046" y="468310"/>
                  </a:cubicBezTo>
                  <a:cubicBezTo>
                    <a:pt x="198326" y="464210"/>
                    <a:pt x="209665" y="450835"/>
                    <a:pt x="209665" y="434044"/>
                  </a:cubicBezTo>
                  <a:cubicBezTo>
                    <a:pt x="209665" y="416765"/>
                    <a:pt x="199988" y="405539"/>
                    <a:pt x="177505" y="396753"/>
                  </a:cubicBezTo>
                  <a:cubicBezTo>
                    <a:pt x="160398" y="389821"/>
                    <a:pt x="155511" y="385721"/>
                    <a:pt x="155511" y="378204"/>
                  </a:cubicBezTo>
                  <a:cubicBezTo>
                    <a:pt x="155511" y="372249"/>
                    <a:pt x="160007" y="365221"/>
                    <a:pt x="172813" y="365221"/>
                  </a:cubicBezTo>
                  <a:cubicBezTo>
                    <a:pt x="184152" y="365221"/>
                    <a:pt x="192852" y="369711"/>
                    <a:pt x="192852" y="369809"/>
                  </a:cubicBezTo>
                  <a:cubicBezTo>
                    <a:pt x="193830" y="370199"/>
                    <a:pt x="194807" y="370492"/>
                    <a:pt x="195882" y="370492"/>
                  </a:cubicBezTo>
                  <a:cubicBezTo>
                    <a:pt x="198326" y="370492"/>
                    <a:pt x="200477" y="369028"/>
                    <a:pt x="201454" y="366685"/>
                  </a:cubicBezTo>
                  <a:lnTo>
                    <a:pt x="204582" y="358778"/>
                  </a:lnTo>
                  <a:cubicBezTo>
                    <a:pt x="205658" y="355849"/>
                    <a:pt x="203996" y="353311"/>
                    <a:pt x="201845" y="352432"/>
                  </a:cubicBezTo>
                  <a:cubicBezTo>
                    <a:pt x="194905" y="349406"/>
                    <a:pt x="181317" y="347063"/>
                    <a:pt x="181122" y="347063"/>
                  </a:cubicBezTo>
                  <a:cubicBezTo>
                    <a:pt x="180926" y="346965"/>
                    <a:pt x="180144" y="346868"/>
                    <a:pt x="180144" y="345891"/>
                  </a:cubicBezTo>
                  <a:lnTo>
                    <a:pt x="180144" y="334470"/>
                  </a:lnTo>
                  <a:cubicBezTo>
                    <a:pt x="180144" y="330955"/>
                    <a:pt x="177212" y="328124"/>
                    <a:pt x="173693" y="328124"/>
                  </a:cubicBezTo>
                  <a:close/>
                  <a:moveTo>
                    <a:pt x="170369" y="227573"/>
                  </a:moveTo>
                  <a:cubicBezTo>
                    <a:pt x="178189" y="227573"/>
                    <a:pt x="185618" y="230014"/>
                    <a:pt x="191092" y="234602"/>
                  </a:cubicBezTo>
                  <a:lnTo>
                    <a:pt x="237720" y="272870"/>
                  </a:lnTo>
                  <a:lnTo>
                    <a:pt x="237720" y="244071"/>
                  </a:lnTo>
                  <a:cubicBezTo>
                    <a:pt x="237720" y="240948"/>
                    <a:pt x="240262" y="238312"/>
                    <a:pt x="243390" y="238312"/>
                  </a:cubicBezTo>
                  <a:lnTo>
                    <a:pt x="289725" y="238312"/>
                  </a:lnTo>
                  <a:cubicBezTo>
                    <a:pt x="292950" y="238312"/>
                    <a:pt x="295492" y="240948"/>
                    <a:pt x="295492" y="244071"/>
                  </a:cubicBezTo>
                  <a:lnTo>
                    <a:pt x="295492" y="320314"/>
                  </a:lnTo>
                  <a:lnTo>
                    <a:pt x="333322" y="351358"/>
                  </a:lnTo>
                  <a:cubicBezTo>
                    <a:pt x="339089" y="356044"/>
                    <a:pt x="341631" y="361121"/>
                    <a:pt x="340360" y="365709"/>
                  </a:cubicBezTo>
                  <a:cubicBezTo>
                    <a:pt x="339187" y="370297"/>
                    <a:pt x="334495" y="373519"/>
                    <a:pt x="327261" y="374788"/>
                  </a:cubicBezTo>
                  <a:lnTo>
                    <a:pt x="304290" y="378985"/>
                  </a:lnTo>
                  <a:lnTo>
                    <a:pt x="304290" y="556658"/>
                  </a:lnTo>
                  <a:cubicBezTo>
                    <a:pt x="304290" y="563589"/>
                    <a:pt x="298620" y="569251"/>
                    <a:pt x="291680" y="569251"/>
                  </a:cubicBezTo>
                  <a:lnTo>
                    <a:pt x="49058" y="569251"/>
                  </a:lnTo>
                  <a:cubicBezTo>
                    <a:pt x="42118" y="569251"/>
                    <a:pt x="36448" y="563589"/>
                    <a:pt x="36448" y="556658"/>
                  </a:cubicBezTo>
                  <a:lnTo>
                    <a:pt x="36448" y="378985"/>
                  </a:lnTo>
                  <a:lnTo>
                    <a:pt x="13477" y="374788"/>
                  </a:lnTo>
                  <a:cubicBezTo>
                    <a:pt x="6145" y="373519"/>
                    <a:pt x="1453" y="370297"/>
                    <a:pt x="280" y="365709"/>
                  </a:cubicBezTo>
                  <a:cubicBezTo>
                    <a:pt x="-893" y="361121"/>
                    <a:pt x="1649" y="356044"/>
                    <a:pt x="7318" y="351358"/>
                  </a:cubicBezTo>
                  <a:lnTo>
                    <a:pt x="149548" y="234602"/>
                  </a:lnTo>
                  <a:cubicBezTo>
                    <a:pt x="155120" y="230014"/>
                    <a:pt x="162451" y="227573"/>
                    <a:pt x="170369" y="227573"/>
                  </a:cubicBezTo>
                  <a:close/>
                  <a:moveTo>
                    <a:pt x="518056" y="159266"/>
                  </a:moveTo>
                  <a:cubicBezTo>
                    <a:pt x="528030" y="159266"/>
                    <a:pt x="537026" y="165807"/>
                    <a:pt x="541035" y="172836"/>
                  </a:cubicBezTo>
                  <a:lnTo>
                    <a:pt x="606058" y="286373"/>
                  </a:lnTo>
                  <a:cubicBezTo>
                    <a:pt x="609676" y="292621"/>
                    <a:pt x="610556" y="299943"/>
                    <a:pt x="608698" y="306874"/>
                  </a:cubicBezTo>
                  <a:cubicBezTo>
                    <a:pt x="606743" y="313805"/>
                    <a:pt x="602245" y="319565"/>
                    <a:pt x="595987" y="323177"/>
                  </a:cubicBezTo>
                  <a:cubicBezTo>
                    <a:pt x="592760" y="325032"/>
                    <a:pt x="589338" y="326106"/>
                    <a:pt x="585622" y="326594"/>
                  </a:cubicBezTo>
                  <a:cubicBezTo>
                    <a:pt x="584644" y="326692"/>
                    <a:pt x="583667" y="326692"/>
                    <a:pt x="582689" y="326692"/>
                  </a:cubicBezTo>
                  <a:cubicBezTo>
                    <a:pt x="576529" y="326692"/>
                    <a:pt x="570662" y="324642"/>
                    <a:pt x="565968" y="321030"/>
                  </a:cubicBezTo>
                  <a:lnTo>
                    <a:pt x="580342" y="405279"/>
                  </a:lnTo>
                  <a:cubicBezTo>
                    <a:pt x="581320" y="410844"/>
                    <a:pt x="579951" y="416018"/>
                    <a:pt x="576626" y="420020"/>
                  </a:cubicBezTo>
                  <a:cubicBezTo>
                    <a:pt x="573302" y="424023"/>
                    <a:pt x="568315" y="426171"/>
                    <a:pt x="562742" y="426171"/>
                  </a:cubicBezTo>
                  <a:lnTo>
                    <a:pt x="534092" y="426171"/>
                  </a:lnTo>
                  <a:lnTo>
                    <a:pt x="534092" y="552594"/>
                  </a:lnTo>
                  <a:cubicBezTo>
                    <a:pt x="534092" y="568116"/>
                    <a:pt x="521479" y="580612"/>
                    <a:pt x="506029" y="580612"/>
                  </a:cubicBezTo>
                  <a:cubicBezTo>
                    <a:pt x="490482" y="580612"/>
                    <a:pt x="477869" y="568116"/>
                    <a:pt x="477869" y="552594"/>
                  </a:cubicBezTo>
                  <a:lnTo>
                    <a:pt x="477869" y="426171"/>
                  </a:lnTo>
                  <a:lnTo>
                    <a:pt x="453326" y="426171"/>
                  </a:lnTo>
                  <a:lnTo>
                    <a:pt x="453326" y="552594"/>
                  </a:lnTo>
                  <a:cubicBezTo>
                    <a:pt x="453326" y="568116"/>
                    <a:pt x="440712" y="580612"/>
                    <a:pt x="425263" y="580612"/>
                  </a:cubicBezTo>
                  <a:cubicBezTo>
                    <a:pt x="409716" y="580612"/>
                    <a:pt x="397103" y="568116"/>
                    <a:pt x="397103" y="552594"/>
                  </a:cubicBezTo>
                  <a:lnTo>
                    <a:pt x="397103" y="426171"/>
                  </a:lnTo>
                  <a:lnTo>
                    <a:pt x="370702" y="426171"/>
                  </a:lnTo>
                  <a:cubicBezTo>
                    <a:pt x="365031" y="426171"/>
                    <a:pt x="360142" y="424023"/>
                    <a:pt x="356719" y="420020"/>
                  </a:cubicBezTo>
                  <a:cubicBezTo>
                    <a:pt x="353395" y="416018"/>
                    <a:pt x="352124" y="410844"/>
                    <a:pt x="353102" y="405279"/>
                  </a:cubicBezTo>
                  <a:lnTo>
                    <a:pt x="367769" y="321615"/>
                  </a:lnTo>
                  <a:cubicBezTo>
                    <a:pt x="363271" y="324837"/>
                    <a:pt x="357697" y="326692"/>
                    <a:pt x="352026" y="326692"/>
                  </a:cubicBezTo>
                  <a:cubicBezTo>
                    <a:pt x="351048" y="326692"/>
                    <a:pt x="349973" y="326692"/>
                    <a:pt x="348995" y="326594"/>
                  </a:cubicBezTo>
                  <a:cubicBezTo>
                    <a:pt x="345377" y="326106"/>
                    <a:pt x="341857" y="325032"/>
                    <a:pt x="338630" y="323177"/>
                  </a:cubicBezTo>
                  <a:cubicBezTo>
                    <a:pt x="332372" y="319565"/>
                    <a:pt x="327874" y="313805"/>
                    <a:pt x="326017" y="306874"/>
                  </a:cubicBezTo>
                  <a:cubicBezTo>
                    <a:pt x="324061" y="299943"/>
                    <a:pt x="325039" y="292621"/>
                    <a:pt x="328559" y="286373"/>
                  </a:cubicBezTo>
                  <a:lnTo>
                    <a:pt x="393680" y="172836"/>
                  </a:lnTo>
                  <a:cubicBezTo>
                    <a:pt x="397885" y="165319"/>
                    <a:pt x="406881" y="159364"/>
                    <a:pt x="415094" y="159364"/>
                  </a:cubicBezTo>
                  <a:cubicBezTo>
                    <a:pt x="415387" y="159364"/>
                    <a:pt x="492340" y="159266"/>
                    <a:pt x="518056" y="159266"/>
                  </a:cubicBezTo>
                  <a:close/>
                  <a:moveTo>
                    <a:pt x="462898" y="0"/>
                  </a:moveTo>
                  <a:cubicBezTo>
                    <a:pt x="503683" y="0"/>
                    <a:pt x="536745" y="32999"/>
                    <a:pt x="536745" y="73706"/>
                  </a:cubicBezTo>
                  <a:cubicBezTo>
                    <a:pt x="536745" y="114413"/>
                    <a:pt x="503683" y="147412"/>
                    <a:pt x="462898" y="147412"/>
                  </a:cubicBezTo>
                  <a:cubicBezTo>
                    <a:pt x="422113" y="147412"/>
                    <a:pt x="389051" y="114413"/>
                    <a:pt x="389051" y="73706"/>
                  </a:cubicBezTo>
                  <a:cubicBezTo>
                    <a:pt x="389051" y="32999"/>
                    <a:pt x="422113" y="0"/>
                    <a:pt x="462898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îṣlíḍê"/>
            <p:cNvSpPr txBox="1"/>
            <p:nvPr/>
          </p:nvSpPr>
          <p:spPr>
            <a:xfrm>
              <a:off x="1500021" y="4180542"/>
              <a:ext cx="2204712" cy="65741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... </a:t>
              </a:r>
              <a:r>
                <a:rPr lang="zh-CN" altLang="en-US" dirty="0">
                  <a:cs typeface="+mn-ea"/>
                  <a:sym typeface="+mn-lt"/>
                </a:rPr>
                <a:t>￥ </a:t>
              </a:r>
              <a:r>
                <a:rPr lang="en-US" altLang="zh-CN" dirty="0">
                  <a:cs typeface="+mn-ea"/>
                  <a:sym typeface="+mn-lt"/>
                </a:rPr>
                <a:t>| 50 %</a:t>
              </a:r>
            </a:p>
          </p:txBody>
        </p:sp>
      </p:grpSp>
      <p:grpSp>
        <p:nvGrpSpPr>
          <p:cNvPr id="55" name="íślîḓê"/>
          <p:cNvGrpSpPr/>
          <p:nvPr/>
        </p:nvGrpSpPr>
        <p:grpSpPr>
          <a:xfrm>
            <a:off x="4589161" y="2238851"/>
            <a:ext cx="3321983" cy="3590917"/>
            <a:chOff x="4428658" y="2543183"/>
            <a:chExt cx="3321983" cy="3590917"/>
          </a:xfrm>
        </p:grpSpPr>
        <p:sp>
          <p:nvSpPr>
            <p:cNvPr id="56" name="işľiḑe"/>
            <p:cNvSpPr/>
            <p:nvPr/>
          </p:nvSpPr>
          <p:spPr>
            <a:xfrm>
              <a:off x="4428658" y="2543183"/>
              <a:ext cx="3321983" cy="3003176"/>
            </a:xfrm>
            <a:prstGeom prst="rect">
              <a:avLst/>
            </a:prstGeom>
            <a:blipFill rotWithShape="1">
              <a:blip r:embed="rId4" cstate="email"/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í$ḷíḑè"/>
            <p:cNvSpPr/>
            <p:nvPr/>
          </p:nvSpPr>
          <p:spPr bwMode="auto">
            <a:xfrm>
              <a:off x="4987293" y="5666833"/>
              <a:ext cx="2204712" cy="46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2" name="组合 1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任意多边形 2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058244" y="3621813"/>
            <a:ext cx="1360866" cy="3237354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txBody>
          <a:bodyPr lIns="90053" tIns="45026" rIns="90053" bIns="45026"/>
          <a:lstStyle/>
          <a:p>
            <a:endParaRPr lang="zh-CN" altLang="en-US" sz="2760" dirty="0">
              <a:cs typeface="+mn-ea"/>
              <a:sym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186221" y="4302632"/>
            <a:ext cx="1375500" cy="2556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90053" tIns="45026" rIns="90053" bIns="45026"/>
          <a:lstStyle/>
          <a:p>
            <a:endParaRPr lang="zh-CN" altLang="en-US" sz="2760" dirty="0">
              <a:cs typeface="+mn-ea"/>
              <a:sym typeface="+mn-lt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316249" y="4999340"/>
            <a:ext cx="1375500" cy="1859827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txBody>
          <a:bodyPr lIns="90053" tIns="45026" rIns="90053" bIns="45026"/>
          <a:lstStyle/>
          <a:p>
            <a:endParaRPr lang="zh-CN" altLang="en-US" sz="2760" dirty="0">
              <a:cs typeface="+mn-ea"/>
              <a:sym typeface="+mn-lt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8390562" y="2713674"/>
            <a:ext cx="1375500" cy="414525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90053" tIns="45026" rIns="90053" bIns="45026"/>
          <a:lstStyle/>
          <a:p>
            <a:endParaRPr lang="zh-CN" altLang="en-US" sz="2760" dirty="0">
              <a:cs typeface="+mn-ea"/>
              <a:sym typeface="+mn-lt"/>
            </a:endParaRPr>
          </a:p>
        </p:txBody>
      </p:sp>
      <p:sp>
        <p:nvSpPr>
          <p:cNvPr id="25" name="TextBox 682"/>
          <p:cNvSpPr txBox="1"/>
          <p:nvPr/>
        </p:nvSpPr>
        <p:spPr>
          <a:xfrm>
            <a:off x="2233091" y="3811223"/>
            <a:ext cx="1077944" cy="576449"/>
          </a:xfrm>
          <a:prstGeom prst="rect">
            <a:avLst/>
          </a:prstGeom>
          <a:noFill/>
        </p:spPr>
        <p:txBody>
          <a:bodyPr wrap="none" lIns="90053" tIns="45026" rIns="90053" bIns="4502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15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52%</a:t>
            </a:r>
          </a:p>
        </p:txBody>
      </p:sp>
      <p:sp>
        <p:nvSpPr>
          <p:cNvPr id="26" name="TextBox 682"/>
          <p:cNvSpPr txBox="1"/>
          <p:nvPr/>
        </p:nvSpPr>
        <p:spPr>
          <a:xfrm>
            <a:off x="4353692" y="4477666"/>
            <a:ext cx="1087562" cy="576449"/>
          </a:xfrm>
          <a:prstGeom prst="rect">
            <a:avLst/>
          </a:prstGeom>
          <a:noFill/>
        </p:spPr>
        <p:txBody>
          <a:bodyPr wrap="none" lIns="90053" tIns="45026" rIns="90053" bIns="45026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5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28" name="TextBox 682"/>
          <p:cNvSpPr txBox="1"/>
          <p:nvPr/>
        </p:nvSpPr>
        <p:spPr>
          <a:xfrm>
            <a:off x="6460574" y="5050991"/>
            <a:ext cx="1097180" cy="576449"/>
          </a:xfrm>
          <a:prstGeom prst="rect">
            <a:avLst/>
          </a:prstGeom>
          <a:noFill/>
        </p:spPr>
        <p:txBody>
          <a:bodyPr wrap="none" lIns="90053" tIns="45026" rIns="90053" bIns="45026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5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39%</a:t>
            </a:r>
            <a:endParaRPr lang="zh-CN" altLang="en-US" sz="315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682"/>
          <p:cNvSpPr txBox="1"/>
          <p:nvPr/>
        </p:nvSpPr>
        <p:spPr>
          <a:xfrm>
            <a:off x="8568664" y="2876181"/>
            <a:ext cx="1116416" cy="576449"/>
          </a:xfrm>
          <a:prstGeom prst="rect">
            <a:avLst/>
          </a:prstGeom>
          <a:noFill/>
        </p:spPr>
        <p:txBody>
          <a:bodyPr wrap="none" lIns="90053" tIns="45026" rIns="90053" bIns="45026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5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</a:p>
        </p:txBody>
      </p:sp>
      <p:sp>
        <p:nvSpPr>
          <p:cNvPr id="31" name="Copyright Notice"/>
          <p:cNvSpPr/>
          <p:nvPr/>
        </p:nvSpPr>
        <p:spPr bwMode="auto">
          <a:xfrm>
            <a:off x="2194647" y="3218792"/>
            <a:ext cx="1385273" cy="2886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0908" tIns="31909" rIns="70908" bIns="31909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575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第一季度</a:t>
            </a:r>
          </a:p>
        </p:txBody>
      </p:sp>
      <p:sp>
        <p:nvSpPr>
          <p:cNvPr id="32" name="Copyright Notice"/>
          <p:cNvSpPr/>
          <p:nvPr/>
        </p:nvSpPr>
        <p:spPr bwMode="auto">
          <a:xfrm>
            <a:off x="4377460" y="3833350"/>
            <a:ext cx="1385273" cy="2886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0908" tIns="31909" rIns="70908" bIns="31909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575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第二季度</a:t>
            </a:r>
          </a:p>
        </p:txBody>
      </p:sp>
      <p:sp>
        <p:nvSpPr>
          <p:cNvPr id="38" name="Copyright Notice"/>
          <p:cNvSpPr/>
          <p:nvPr/>
        </p:nvSpPr>
        <p:spPr bwMode="auto">
          <a:xfrm>
            <a:off x="6458216" y="4589988"/>
            <a:ext cx="1385273" cy="2886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0908" tIns="31909" rIns="70908" bIns="31909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575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第三季度</a:t>
            </a:r>
          </a:p>
        </p:txBody>
      </p:sp>
      <p:sp>
        <p:nvSpPr>
          <p:cNvPr id="39" name="Copyright Notice"/>
          <p:cNvSpPr/>
          <p:nvPr/>
        </p:nvSpPr>
        <p:spPr bwMode="auto">
          <a:xfrm>
            <a:off x="8633553" y="2225491"/>
            <a:ext cx="1385273" cy="2886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0908" tIns="31909" rIns="70908" bIns="31909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575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第四季度</a:t>
            </a:r>
          </a:p>
        </p:txBody>
      </p:sp>
      <p:sp>
        <p:nvSpPr>
          <p:cNvPr id="64" name="矩形 63"/>
          <p:cNvSpPr/>
          <p:nvPr/>
        </p:nvSpPr>
        <p:spPr>
          <a:xfrm>
            <a:off x="1744257" y="1474220"/>
            <a:ext cx="5362923" cy="1163320"/>
          </a:xfrm>
          <a:prstGeom prst="rect">
            <a:avLst/>
          </a:prstGeom>
        </p:spPr>
        <p:txBody>
          <a:bodyPr wrap="square" lIns="90053" tIns="45026" rIns="90053" bIns="45026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5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点击添加小标题</a:t>
            </a:r>
            <a:endParaRPr lang="en-US" altLang="zh-CN" sz="157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9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9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23" grpId="0" bldLvl="0" animBg="1"/>
      <p:bldP spid="24" grpId="0" bldLvl="0" animBg="1"/>
      <p:bldP spid="36" grpId="0" bldLvl="0" animBg="1"/>
      <p:bldP spid="25" grpId="0"/>
      <p:bldP spid="26" grpId="0"/>
      <p:bldP spid="28" grpId="0"/>
      <p:bldP spid="29" grpId="0"/>
      <p:bldP spid="31" grpId="0" bldLvl="0" animBg="1"/>
      <p:bldP spid="32" grpId="0" bldLvl="0" animBg="1"/>
      <p:bldP spid="38" grpId="0" bldLvl="0" animBg="1"/>
      <p:bldP spid="39" grpId="0" bldLvl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64261" y="3491143"/>
            <a:ext cx="3007294" cy="1774145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92370" y="3491143"/>
            <a:ext cx="3007294" cy="1774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20478" y="3491143"/>
            <a:ext cx="3007294" cy="1774145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23918" y="3997864"/>
            <a:ext cx="2673464" cy="1027075"/>
            <a:chOff x="8019456" y="5251904"/>
            <a:chExt cx="2673464" cy="1027075"/>
          </a:xfrm>
        </p:grpSpPr>
        <p:sp>
          <p:nvSpPr>
            <p:cNvPr id="18" name="文本框 17"/>
            <p:cNvSpPr txBox="1"/>
            <p:nvPr/>
          </p:nvSpPr>
          <p:spPr>
            <a:xfrm>
              <a:off x="8044856" y="5664515"/>
              <a:ext cx="2648064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19456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2027" y="3997864"/>
            <a:ext cx="2673464" cy="1027075"/>
            <a:chOff x="8019456" y="5251904"/>
            <a:chExt cx="2673464" cy="1027075"/>
          </a:xfrm>
        </p:grpSpPr>
        <p:sp>
          <p:nvSpPr>
            <p:cNvPr id="29" name="文本框 28"/>
            <p:cNvSpPr txBox="1"/>
            <p:nvPr/>
          </p:nvSpPr>
          <p:spPr>
            <a:xfrm>
              <a:off x="8044856" y="5664515"/>
              <a:ext cx="2648064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19456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80135" y="3997864"/>
            <a:ext cx="2673464" cy="1027075"/>
            <a:chOff x="8019456" y="5251904"/>
            <a:chExt cx="2673464" cy="1027075"/>
          </a:xfrm>
        </p:grpSpPr>
        <p:sp>
          <p:nvSpPr>
            <p:cNvPr id="32" name="文本框 31"/>
            <p:cNvSpPr txBox="1"/>
            <p:nvPr/>
          </p:nvSpPr>
          <p:spPr>
            <a:xfrm>
              <a:off x="8044856" y="5664515"/>
              <a:ext cx="2648064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80000"/>
                </a:lnSpc>
              </a:pPr>
              <a:r>
                <a:rPr lang="zh-CN" altLang="en-US" sz="1000" kern="1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请替换文字内容，点击添加相关标题文字，修改文字内容请替换文字内容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019456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34" name="椭圆 33"/>
          <p:cNvSpPr/>
          <p:nvPr/>
        </p:nvSpPr>
        <p:spPr>
          <a:xfrm>
            <a:off x="2871143" y="2935745"/>
            <a:ext cx="1134798" cy="1134798"/>
          </a:xfrm>
          <a:prstGeom prst="ellipse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199252" y="2935745"/>
            <a:ext cx="1134798" cy="1134798"/>
          </a:xfrm>
          <a:prstGeom prst="ellipse">
            <a:avLst/>
          </a:prstGeom>
          <a:blipFill rotWithShape="1"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527360" y="2935745"/>
            <a:ext cx="1134798" cy="1134798"/>
          </a:xfrm>
          <a:prstGeom prst="ellipse">
            <a:avLst/>
          </a:prstGeom>
          <a:blipFill rotWithShape="1"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54297" y="1718533"/>
            <a:ext cx="9063088" cy="14198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80000"/>
              </a:lnSpc>
            </a:pPr>
            <a:r>
              <a:rPr lang="zh-CN" altLang="en-US" sz="1200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请替换文字内容，点击添加相关标题文字，修改文字内容请替换文字内容请替换文字内容，点击添加相关标题文字，修改文字内容请替换文字内容，修改文字内容请替换文字内容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8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8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34" grpId="0" bldLvl="0" animBg="1"/>
      <p:bldP spid="35" grpId="0" bldLvl="0" animBg="1"/>
      <p:bldP spid="36" grpId="0" bldLvl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îṩḻíḑè"/>
          <p:cNvGrpSpPr/>
          <p:nvPr/>
        </p:nvGrpSpPr>
        <p:grpSpPr>
          <a:xfrm>
            <a:off x="8212238" y="0"/>
            <a:ext cx="2843442" cy="4359741"/>
            <a:chOff x="8476599" y="1"/>
            <a:chExt cx="2843442" cy="4359741"/>
          </a:xfrm>
        </p:grpSpPr>
        <p:sp>
          <p:nvSpPr>
            <p:cNvPr id="8" name="ïṡḻïďê"/>
            <p:cNvSpPr/>
            <p:nvPr/>
          </p:nvSpPr>
          <p:spPr>
            <a:xfrm>
              <a:off x="8528169" y="1"/>
              <a:ext cx="2740302" cy="3249378"/>
            </a:xfrm>
            <a:prstGeom prst="rect">
              <a:avLst/>
            </a:prstGeom>
            <a:solidFill>
              <a:srgbClr val="7D2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9" name="ïŝļîḓê"/>
            <p:cNvGrpSpPr/>
            <p:nvPr/>
          </p:nvGrpSpPr>
          <p:grpSpPr>
            <a:xfrm>
              <a:off x="8476599" y="1516300"/>
              <a:ext cx="2843442" cy="2843442"/>
              <a:chOff x="8476599" y="1888515"/>
              <a:chExt cx="2843442" cy="2843442"/>
            </a:xfrm>
          </p:grpSpPr>
          <p:sp>
            <p:nvSpPr>
              <p:cNvPr id="10" name="îśḻíďè"/>
              <p:cNvSpPr/>
              <p:nvPr/>
            </p:nvSpPr>
            <p:spPr>
              <a:xfrm>
                <a:off x="8476599" y="1888515"/>
                <a:ext cx="2843442" cy="2843442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 w="76200" cap="flat" cmpd="sng" algn="ctr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ïŝľîḍé"/>
              <p:cNvSpPr/>
              <p:nvPr/>
            </p:nvSpPr>
            <p:spPr>
              <a:xfrm>
                <a:off x="9134263" y="2546181"/>
                <a:ext cx="1528114" cy="1528108"/>
              </a:xfrm>
              <a:prstGeom prst="ellipse">
                <a:avLst/>
              </a:prstGeom>
              <a:solidFill>
                <a:schemeClr val="tx1">
                  <a:alpha val="7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iṣľîḑè"/>
              <p:cNvSpPr/>
              <p:nvPr/>
            </p:nvSpPr>
            <p:spPr>
              <a:xfrm>
                <a:off x="9553045" y="2998877"/>
                <a:ext cx="690550" cy="622716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îsļiḋe"/>
          <p:cNvGrpSpPr/>
          <p:nvPr/>
        </p:nvGrpSpPr>
        <p:grpSpPr>
          <a:xfrm>
            <a:off x="8117208" y="4594864"/>
            <a:ext cx="3033503" cy="1354723"/>
            <a:chOff x="1437128" y="3738138"/>
            <a:chExt cx="2637162" cy="1354723"/>
          </a:xfrm>
        </p:grpSpPr>
        <p:sp>
          <p:nvSpPr>
            <p:cNvPr id="44" name="iṩlïḓè"/>
            <p:cNvSpPr txBox="1"/>
            <p:nvPr/>
          </p:nvSpPr>
          <p:spPr bwMode="auto">
            <a:xfrm>
              <a:off x="1437128" y="3738138"/>
              <a:ext cx="2637162" cy="441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defRPr sz="2000" b="1"/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b="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5" name="îśľiďe"/>
            <p:cNvSpPr/>
            <p:nvPr/>
          </p:nvSpPr>
          <p:spPr bwMode="auto">
            <a:xfrm>
              <a:off x="1437128" y="4179944"/>
              <a:ext cx="2637162" cy="91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46" name="íṡļiḑe"/>
          <p:cNvSpPr/>
          <p:nvPr/>
        </p:nvSpPr>
        <p:spPr bwMode="auto">
          <a:xfrm>
            <a:off x="1530414" y="2148116"/>
            <a:ext cx="544678" cy="47546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7D2D2F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ïṧḻîdé"/>
          <p:cNvSpPr/>
          <p:nvPr/>
        </p:nvSpPr>
        <p:spPr bwMode="auto">
          <a:xfrm>
            <a:off x="1517730" y="3672603"/>
            <a:ext cx="570046" cy="46140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iṧļîďé"/>
          <p:cNvSpPr/>
          <p:nvPr/>
        </p:nvSpPr>
        <p:spPr bwMode="auto">
          <a:xfrm>
            <a:off x="1554187" y="5181704"/>
            <a:ext cx="497132" cy="47810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7D2D2F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9" name="iS1íḑe"/>
          <p:cNvGrpSpPr/>
          <p:nvPr/>
        </p:nvGrpSpPr>
        <p:grpSpPr>
          <a:xfrm>
            <a:off x="2351359" y="1858335"/>
            <a:ext cx="4946968" cy="1056347"/>
            <a:chOff x="1577477" y="1221513"/>
            <a:chExt cx="4035424" cy="1056347"/>
          </a:xfrm>
        </p:grpSpPr>
        <p:sp>
          <p:nvSpPr>
            <p:cNvPr id="50" name="íśḻîḑè"/>
            <p:cNvSpPr/>
            <p:nvPr/>
          </p:nvSpPr>
          <p:spPr bwMode="auto">
            <a:xfrm>
              <a:off x="1577477" y="1634394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请在此处添加具体内容，文字尽量言简意赅简单说明即可请在此处添加具体内容，文字尽量言简意赅简单说明即可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1" name="îšľíḓé"/>
            <p:cNvSpPr txBox="1"/>
            <p:nvPr/>
          </p:nvSpPr>
          <p:spPr bwMode="auto">
            <a:xfrm>
              <a:off x="1577477" y="1221513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2" name="isḻiḋè"/>
          <p:cNvGrpSpPr/>
          <p:nvPr/>
        </p:nvGrpSpPr>
        <p:grpSpPr>
          <a:xfrm>
            <a:off x="2351359" y="3375788"/>
            <a:ext cx="4946968" cy="1056347"/>
            <a:chOff x="1577477" y="2859469"/>
            <a:chExt cx="4035424" cy="1056347"/>
          </a:xfrm>
        </p:grpSpPr>
        <p:sp>
          <p:nvSpPr>
            <p:cNvPr id="53" name="ïŝḷíḋe"/>
            <p:cNvSpPr/>
            <p:nvPr/>
          </p:nvSpPr>
          <p:spPr bwMode="auto">
            <a:xfrm>
              <a:off x="1577477" y="3272350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请在此处添加具体内容，文字尽量言简意赅简单说明即可请在此处添加具体内容，文字尽量言简意赅简单说明即可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ïşḻiḓê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íŝļíḑè"/>
          <p:cNvGrpSpPr/>
          <p:nvPr/>
        </p:nvGrpSpPr>
        <p:grpSpPr>
          <a:xfrm>
            <a:off x="2351359" y="4893240"/>
            <a:ext cx="4946968" cy="1056347"/>
            <a:chOff x="1577477" y="2859469"/>
            <a:chExt cx="4035424" cy="1056347"/>
          </a:xfrm>
        </p:grpSpPr>
        <p:sp>
          <p:nvSpPr>
            <p:cNvPr id="57" name="íṥľîḓê"/>
            <p:cNvSpPr/>
            <p:nvPr/>
          </p:nvSpPr>
          <p:spPr bwMode="auto">
            <a:xfrm>
              <a:off x="1577477" y="3272350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请在此处添加具体内容，文字尽量言简意赅简单说明即可请在此处添加具体内容，文字尽量言简意赅简单说明即可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8" name="ïṧľïḓé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2429616" y="3145235"/>
            <a:ext cx="486871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2429616" y="4662688"/>
            <a:ext cx="486871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13" name="组合 12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0" y="1124759"/>
            <a:ext cx="8677556" cy="4634010"/>
          </a:xfrm>
          <a:custGeom>
            <a:avLst/>
            <a:gdLst>
              <a:gd name="connsiteX0" fmla="*/ 0 w 5946210"/>
              <a:gd name="connsiteY0" fmla="*/ 0 h 3175410"/>
              <a:gd name="connsiteX1" fmla="*/ 5946210 w 5946210"/>
              <a:gd name="connsiteY1" fmla="*/ 0 h 3175410"/>
              <a:gd name="connsiteX2" fmla="*/ 5775717 w 5946210"/>
              <a:gd name="connsiteY2" fmla="*/ 293953 h 3175410"/>
              <a:gd name="connsiteX3" fmla="*/ 5775716 w 5946210"/>
              <a:gd name="connsiteY3" fmla="*/ 293953 h 3175410"/>
              <a:gd name="connsiteX4" fmla="*/ 4285936 w 5946210"/>
              <a:gd name="connsiteY4" fmla="*/ 2862541 h 3175410"/>
              <a:gd name="connsiteX5" fmla="*/ 4285937 w 5946210"/>
              <a:gd name="connsiteY5" fmla="*/ 2862541 h 3175410"/>
              <a:gd name="connsiteX6" fmla="*/ 4104473 w 5946210"/>
              <a:gd name="connsiteY6" fmla="*/ 3175410 h 3175410"/>
              <a:gd name="connsiteX7" fmla="*/ 0 w 5946210"/>
              <a:gd name="connsiteY7" fmla="*/ 3175410 h 3175410"/>
              <a:gd name="connsiteX8" fmla="*/ 0 w 5946210"/>
              <a:gd name="connsiteY8" fmla="*/ 0 h 31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210" h="3175410">
                <a:moveTo>
                  <a:pt x="0" y="0"/>
                </a:moveTo>
                <a:lnTo>
                  <a:pt x="5946210" y="0"/>
                </a:lnTo>
                <a:lnTo>
                  <a:pt x="5775717" y="293953"/>
                </a:lnTo>
                <a:lnTo>
                  <a:pt x="5775716" y="293953"/>
                </a:lnTo>
                <a:lnTo>
                  <a:pt x="4285936" y="2862541"/>
                </a:lnTo>
                <a:lnTo>
                  <a:pt x="4285937" y="2862541"/>
                </a:lnTo>
                <a:lnTo>
                  <a:pt x="4104473" y="3175410"/>
                </a:lnTo>
                <a:lnTo>
                  <a:pt x="0" y="3175410"/>
                </a:lnTo>
                <a:lnTo>
                  <a:pt x="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 flipV="1">
            <a:off x="1666093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3887010 w 6915912"/>
              <a:gd name="connsiteY1" fmla="*/ 2311400 h 2311400"/>
              <a:gd name="connsiteX2" fmla="*/ 6796016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5455404 w 6915912"/>
              <a:gd name="connsiteY5" fmla="*/ 0 h 2311400"/>
              <a:gd name="connsiteX6" fmla="*/ 2546398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3887010" y="2311400"/>
                </a:lnTo>
                <a:lnTo>
                  <a:pt x="6796016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5455404" y="0"/>
                </a:lnTo>
                <a:lnTo>
                  <a:pt x="2546398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flipV="1">
            <a:off x="3799225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1460509 w 6915912"/>
              <a:gd name="connsiteY1" fmla="*/ 2311400 h 2311400"/>
              <a:gd name="connsiteX2" fmla="*/ 4369514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3028902 w 6915912"/>
              <a:gd name="connsiteY5" fmla="*/ 0 h 2311400"/>
              <a:gd name="connsiteX6" fmla="*/ 119897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1460509" y="2311400"/>
                </a:lnTo>
                <a:lnTo>
                  <a:pt x="4369514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3028902" y="0"/>
                </a:lnTo>
                <a:lnTo>
                  <a:pt x="119897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5081270" y="3202940"/>
            <a:ext cx="4467225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en-US" sz="1100">
                <a:solidFill>
                  <a:sysClr val="window" lastClr="FFFFFF"/>
                </a:solidFill>
                <a:latin typeface="+mn-lt"/>
                <a:sym typeface="+mn-lt"/>
              </a:rPr>
              <a:t>Input the title contentInput the title contentInput the title contentInputInput the title contentInput the title contentInput the title contentInputInput the title contentInput the title contentInput the title contentInput</a:t>
            </a:r>
            <a:endParaRPr lang="en-US" altLang="en-US" sz="11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en-US" sz="9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zh-CN" sz="900" dirty="0">
              <a:solidFill>
                <a:sysClr val="window" lastClr="FFFFFF"/>
              </a:solidFill>
              <a:latin typeface="+mn-lt"/>
              <a:sym typeface="+mn-lt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 flipH="1">
            <a:off x="5131358" y="2680771"/>
            <a:ext cx="35459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500" dirty="0">
                <a:solidFill>
                  <a:sysClr val="window" lastClr="FFFFFF"/>
                </a:solidFill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 flipH="1">
            <a:off x="2544947" y="2680921"/>
            <a:ext cx="177810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PART </a:t>
            </a:r>
          </a:p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5080" y="4488815"/>
            <a:ext cx="12201525" cy="75628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525" y="0"/>
            <a:ext cx="12201525" cy="54800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334000" y="-9525"/>
            <a:ext cx="5115560" cy="566420"/>
          </a:xfrm>
          <a:custGeom>
            <a:avLst/>
            <a:gdLst>
              <a:gd name="connisteX0" fmla="*/ 508000 w 5115560"/>
              <a:gd name="connsiteY0" fmla="*/ 0 h 566420"/>
              <a:gd name="connisteX1" fmla="*/ 5115560 w 5115560"/>
              <a:gd name="connsiteY1" fmla="*/ 0 h 566420"/>
              <a:gd name="connisteX2" fmla="*/ 4548505 w 5115560"/>
              <a:gd name="connsiteY2" fmla="*/ 566420 h 566420"/>
              <a:gd name="connisteX3" fmla="*/ 0 w 5115560"/>
              <a:gd name="connsiteY3" fmla="*/ 556260 h 566420"/>
              <a:gd name="connisteX4" fmla="*/ 508000 w 5115560"/>
              <a:gd name="connsiteY4" fmla="*/ 0 h 5664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115560" h="566420">
                <a:moveTo>
                  <a:pt x="508000" y="0"/>
                </a:moveTo>
                <a:lnTo>
                  <a:pt x="5115560" y="0"/>
                </a:lnTo>
                <a:lnTo>
                  <a:pt x="4548505" y="566420"/>
                </a:lnTo>
                <a:lnTo>
                  <a:pt x="0" y="556260"/>
                </a:lnTo>
                <a:lnTo>
                  <a:pt x="50800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4445" y="6259195"/>
            <a:ext cx="12201525" cy="596900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348230" y="4937760"/>
            <a:ext cx="9853295" cy="1383665"/>
          </a:xfrm>
          <a:custGeom>
            <a:avLst/>
            <a:gdLst>
              <a:gd name="connisteX0" fmla="*/ 9853295 w 9853295"/>
              <a:gd name="connsiteY0" fmla="*/ 1343660 h 1383665"/>
              <a:gd name="connisteX1" fmla="*/ 9823450 w 9853295"/>
              <a:gd name="connsiteY1" fmla="*/ 0 h 1383665"/>
              <a:gd name="connisteX2" fmla="*/ 0 w 9853295"/>
              <a:gd name="connsiteY2" fmla="*/ 10160 h 1383665"/>
              <a:gd name="connisteX3" fmla="*/ 1751965 w 9853295"/>
              <a:gd name="connsiteY3" fmla="*/ 1383665 h 1383665"/>
              <a:gd name="connisteX4" fmla="*/ 9843135 w 9853295"/>
              <a:gd name="connsiteY4" fmla="*/ 1383665 h 1383665"/>
              <a:gd name="connisteX5" fmla="*/ 9853295 w 9853295"/>
              <a:gd name="connsiteY5" fmla="*/ 1343660 h 1383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853295" h="1383665">
                <a:moveTo>
                  <a:pt x="9853295" y="1343660"/>
                </a:moveTo>
                <a:lnTo>
                  <a:pt x="9823450" y="0"/>
                </a:lnTo>
                <a:lnTo>
                  <a:pt x="0" y="10160"/>
                </a:lnTo>
                <a:lnTo>
                  <a:pt x="1751965" y="1383665"/>
                </a:lnTo>
                <a:lnTo>
                  <a:pt x="9843135" y="1383665"/>
                </a:lnTo>
                <a:lnTo>
                  <a:pt x="9853295" y="134366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815975" y="5701665"/>
            <a:ext cx="9733280" cy="557530"/>
          </a:xfrm>
          <a:custGeom>
            <a:avLst/>
            <a:gdLst>
              <a:gd name="connisteX0" fmla="*/ 9733280 w 9733280"/>
              <a:gd name="connsiteY0" fmla="*/ 0 h 557530"/>
              <a:gd name="connisteX1" fmla="*/ 9733280 w 9733280"/>
              <a:gd name="connsiteY1" fmla="*/ 557530 h 557530"/>
              <a:gd name="connisteX2" fmla="*/ 676275 w 9733280"/>
              <a:gd name="connsiteY2" fmla="*/ 557530 h 557530"/>
              <a:gd name="connisteX3" fmla="*/ 0 w 9733280"/>
              <a:gd name="connsiteY3" fmla="*/ 10160 h 557530"/>
              <a:gd name="connisteX4" fmla="*/ 9733280 w 9733280"/>
              <a:gd name="connsiteY4" fmla="*/ 0 h 557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733280" h="557530">
                <a:moveTo>
                  <a:pt x="9733280" y="0"/>
                </a:moveTo>
                <a:lnTo>
                  <a:pt x="9733280" y="557530"/>
                </a:lnTo>
                <a:lnTo>
                  <a:pt x="676275" y="557530"/>
                </a:lnTo>
                <a:lnTo>
                  <a:pt x="0" y="10160"/>
                </a:lnTo>
                <a:lnTo>
                  <a:pt x="973328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49517" y="5150760"/>
            <a:ext cx="14700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4" name="矩形 3"/>
          <p:cNvSpPr/>
          <p:nvPr/>
        </p:nvSpPr>
        <p:spPr>
          <a:xfrm>
            <a:off x="10588665" y="5783421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0619" y="1758412"/>
            <a:ext cx="572599" cy="5205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2888" y="1685027"/>
            <a:ext cx="548548" cy="523220"/>
          </a:xfrm>
          <a:prstGeom prst="rect">
            <a:avLst/>
          </a:prstGeom>
          <a:solidFill>
            <a:srgbClr val="7D2D2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9" name="1"/>
          <p:cNvSpPr txBox="1"/>
          <p:nvPr/>
        </p:nvSpPr>
        <p:spPr>
          <a:xfrm>
            <a:off x="2116724" y="1990403"/>
            <a:ext cx="3928362" cy="340222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0" name="1"/>
          <p:cNvSpPr txBox="1"/>
          <p:nvPr/>
        </p:nvSpPr>
        <p:spPr>
          <a:xfrm>
            <a:off x="2116724" y="1693699"/>
            <a:ext cx="3928362" cy="340220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Autofit/>
          </a:bodyPr>
          <a:lstStyle/>
          <a:p>
            <a:pPr lvl="0">
              <a:defRPr/>
            </a:pPr>
            <a:r>
              <a:rPr lang="zh-CN" altLang="en-US" sz="2400" kern="0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1180620" y="3152373"/>
            <a:ext cx="572599" cy="5205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9870" y="3070169"/>
            <a:ext cx="654346" cy="523220"/>
          </a:xfrm>
          <a:prstGeom prst="rect">
            <a:avLst/>
          </a:prstGeom>
          <a:solidFill>
            <a:srgbClr val="40404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3" name="1"/>
          <p:cNvSpPr txBox="1"/>
          <p:nvPr/>
        </p:nvSpPr>
        <p:spPr>
          <a:xfrm>
            <a:off x="2116724" y="3433060"/>
            <a:ext cx="3928362" cy="340222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4" name="1"/>
          <p:cNvSpPr txBox="1"/>
          <p:nvPr/>
        </p:nvSpPr>
        <p:spPr>
          <a:xfrm>
            <a:off x="2116724" y="3070169"/>
            <a:ext cx="3928362" cy="481127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rmAutofit/>
          </a:bodyPr>
          <a:lstStyle/>
          <a:p>
            <a:pPr lvl="0" algn="l">
              <a:defRPr/>
            </a:pPr>
            <a:r>
              <a:rPr lang="zh-CN" altLang="en-US" sz="2400" kern="0" dirty="0">
                <a:cs typeface="+mn-ea"/>
                <a:sym typeface="+mn-lt"/>
              </a:rPr>
              <a:t>输入标题内容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42710" y="1789668"/>
            <a:ext cx="572599" cy="5205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61959" y="1701015"/>
            <a:ext cx="649537" cy="523220"/>
          </a:xfrm>
          <a:prstGeom prst="rect">
            <a:avLst/>
          </a:prstGeom>
          <a:solidFill>
            <a:srgbClr val="40404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7" name="1"/>
          <p:cNvSpPr txBox="1"/>
          <p:nvPr/>
        </p:nvSpPr>
        <p:spPr>
          <a:xfrm>
            <a:off x="7278814" y="2033919"/>
            <a:ext cx="3928362" cy="340222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8" name="1"/>
          <p:cNvSpPr txBox="1"/>
          <p:nvPr/>
        </p:nvSpPr>
        <p:spPr>
          <a:xfrm>
            <a:off x="7278814" y="1621691"/>
            <a:ext cx="3928362" cy="547572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rmAutofit/>
          </a:bodyPr>
          <a:lstStyle/>
          <a:p>
            <a:pPr lvl="0" algn="l">
              <a:defRPr/>
            </a:pPr>
            <a:r>
              <a:rPr lang="zh-CN" altLang="en-US" sz="2400" kern="0" dirty="0">
                <a:cs typeface="+mn-ea"/>
                <a:sym typeface="+mn-lt"/>
              </a:rPr>
              <a:t>输入标题内容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42710" y="3180418"/>
            <a:ext cx="572599" cy="5205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61959" y="3090912"/>
            <a:ext cx="663964" cy="523220"/>
          </a:xfrm>
          <a:prstGeom prst="rect">
            <a:avLst/>
          </a:prstGeom>
          <a:solidFill>
            <a:srgbClr val="7D2D2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1" name="1"/>
          <p:cNvSpPr txBox="1"/>
          <p:nvPr/>
        </p:nvSpPr>
        <p:spPr>
          <a:xfrm>
            <a:off x="7278814" y="3469937"/>
            <a:ext cx="3928362" cy="340222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2" name="1"/>
          <p:cNvSpPr txBox="1"/>
          <p:nvPr/>
        </p:nvSpPr>
        <p:spPr>
          <a:xfrm>
            <a:off x="7278814" y="3133859"/>
            <a:ext cx="3928362" cy="340220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Autofit/>
          </a:bodyPr>
          <a:lstStyle/>
          <a:p>
            <a:pPr lvl="0" algn="l">
              <a:defRPr/>
            </a:pPr>
            <a:r>
              <a:rPr lang="zh-CN" altLang="en-US" sz="2400" kern="0" dirty="0">
                <a:cs typeface="+mn-ea"/>
                <a:sym typeface="+mn-lt"/>
              </a:rPr>
              <a:t>输入标题内容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/>
          <p:cNvGrpSpPr/>
          <p:nvPr/>
        </p:nvGrpSpPr>
        <p:grpSpPr>
          <a:xfrm>
            <a:off x="3901223" y="1962284"/>
            <a:ext cx="1982221" cy="1861938"/>
            <a:chOff x="3396598" y="4580216"/>
            <a:chExt cx="3758878" cy="3538906"/>
          </a:xfrm>
          <a:solidFill>
            <a:srgbClr val="363636"/>
          </a:solidFill>
        </p:grpSpPr>
        <p:sp>
          <p:nvSpPr>
            <p:cNvPr id="33" name="Freeform 198"/>
            <p:cNvSpPr>
              <a:spLocks noChangeArrowheads="1"/>
            </p:cNvSpPr>
            <p:nvPr/>
          </p:nvSpPr>
          <p:spPr bwMode="auto">
            <a:xfrm>
              <a:off x="3396598" y="458021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2"/>
            <p:cNvGrpSpPr/>
            <p:nvPr/>
          </p:nvGrpSpPr>
          <p:grpSpPr>
            <a:xfrm>
              <a:off x="4427817" y="7533423"/>
              <a:ext cx="1698914" cy="585699"/>
              <a:chOff x="4427817" y="7533423"/>
              <a:chExt cx="1698914" cy="585699"/>
            </a:xfrm>
            <a:grpFill/>
          </p:grpSpPr>
          <p:sp>
            <p:nvSpPr>
              <p:cNvPr id="35" name="Freeform 204"/>
              <p:cNvSpPr>
                <a:spLocks noChangeArrowheads="1"/>
              </p:cNvSpPr>
              <p:nvPr/>
            </p:nvSpPr>
            <p:spPr bwMode="auto">
              <a:xfrm>
                <a:off x="4427817" y="7533423"/>
                <a:ext cx="1698914" cy="585699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grpFill/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endParaRPr lang="en-US" sz="166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Freeform 205"/>
              <p:cNvSpPr>
                <a:spLocks noChangeArrowheads="1"/>
              </p:cNvSpPr>
              <p:nvPr/>
            </p:nvSpPr>
            <p:spPr bwMode="auto">
              <a:xfrm>
                <a:off x="4798758" y="7614976"/>
                <a:ext cx="952084" cy="425064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grpFill/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endParaRPr lang="en-US" sz="166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Freeform 206"/>
            <p:cNvSpPr>
              <a:spLocks noChangeArrowheads="1"/>
            </p:cNvSpPr>
            <p:nvPr/>
          </p:nvSpPr>
          <p:spPr bwMode="auto">
            <a:xfrm>
              <a:off x="4472330" y="7614976"/>
              <a:ext cx="1604942" cy="0"/>
            </a:xfrm>
            <a:custGeom>
              <a:avLst/>
              <a:gdLst>
                <a:gd name="T0" fmla="*/ 2907 w 2908"/>
                <a:gd name="T1" fmla="*/ 28 h 29"/>
                <a:gd name="T2" fmla="*/ 0 w 2908"/>
                <a:gd name="T3" fmla="*/ 28 h 29"/>
                <a:gd name="T4" fmla="*/ 0 w 2908"/>
                <a:gd name="T5" fmla="*/ 0 h 29"/>
                <a:gd name="T6" fmla="*/ 2907 w 2908"/>
                <a:gd name="T7" fmla="*/ 0 h 29"/>
                <a:gd name="T8" fmla="*/ 2907 w 290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29">
                  <a:moveTo>
                    <a:pt x="290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28"/>
                  </a:lnTo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07"/>
            <p:cNvSpPr>
              <a:spLocks noChangeArrowheads="1"/>
            </p:cNvSpPr>
            <p:nvPr/>
          </p:nvSpPr>
          <p:spPr bwMode="auto">
            <a:xfrm>
              <a:off x="4472330" y="8052397"/>
              <a:ext cx="1604942" cy="0"/>
            </a:xfrm>
            <a:custGeom>
              <a:avLst/>
              <a:gdLst>
                <a:gd name="T0" fmla="*/ 2907 w 2908"/>
                <a:gd name="T1" fmla="*/ 7 h 8"/>
                <a:gd name="T2" fmla="*/ 0 w 2908"/>
                <a:gd name="T3" fmla="*/ 7 h 8"/>
                <a:gd name="T4" fmla="*/ 0 w 2908"/>
                <a:gd name="T5" fmla="*/ 0 h 8"/>
                <a:gd name="T6" fmla="*/ 2907 w 2908"/>
                <a:gd name="T7" fmla="*/ 0 h 8"/>
                <a:gd name="T8" fmla="*/ 2907 w 290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8">
                  <a:moveTo>
                    <a:pt x="290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7"/>
                  </a:lnTo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6278824" y="1966094"/>
            <a:ext cx="1982221" cy="1861938"/>
            <a:chOff x="3396598" y="4580216"/>
            <a:chExt cx="3758878" cy="3538906"/>
          </a:xfrm>
          <a:solidFill>
            <a:srgbClr val="7D2D2F"/>
          </a:solidFill>
        </p:grpSpPr>
        <p:sp>
          <p:nvSpPr>
            <p:cNvPr id="6" name="Freeform 198"/>
            <p:cNvSpPr>
              <a:spLocks noChangeArrowheads="1"/>
            </p:cNvSpPr>
            <p:nvPr/>
          </p:nvSpPr>
          <p:spPr bwMode="auto">
            <a:xfrm>
              <a:off x="3396598" y="458021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90"/>
            <p:cNvGrpSpPr/>
            <p:nvPr/>
          </p:nvGrpSpPr>
          <p:grpSpPr>
            <a:xfrm>
              <a:off x="4427817" y="7533423"/>
              <a:ext cx="1698914" cy="585699"/>
              <a:chOff x="4427817" y="7533423"/>
              <a:chExt cx="1698914" cy="585699"/>
            </a:xfrm>
            <a:grpFill/>
          </p:grpSpPr>
          <p:sp>
            <p:nvSpPr>
              <p:cNvPr id="12" name="Freeform 204"/>
              <p:cNvSpPr>
                <a:spLocks noChangeArrowheads="1"/>
              </p:cNvSpPr>
              <p:nvPr/>
            </p:nvSpPr>
            <p:spPr bwMode="auto">
              <a:xfrm>
                <a:off x="4427817" y="7533423"/>
                <a:ext cx="1698914" cy="585699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grpFill/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endParaRPr lang="en-US" sz="166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05"/>
              <p:cNvSpPr>
                <a:spLocks noChangeArrowheads="1"/>
              </p:cNvSpPr>
              <p:nvPr/>
            </p:nvSpPr>
            <p:spPr bwMode="auto">
              <a:xfrm>
                <a:off x="4798758" y="7614976"/>
                <a:ext cx="952084" cy="425064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grpFill/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endParaRPr lang="en-US" sz="166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206"/>
            <p:cNvSpPr>
              <a:spLocks noChangeArrowheads="1"/>
            </p:cNvSpPr>
            <p:nvPr/>
          </p:nvSpPr>
          <p:spPr bwMode="auto">
            <a:xfrm>
              <a:off x="4472330" y="7614976"/>
              <a:ext cx="1604942" cy="0"/>
            </a:xfrm>
            <a:custGeom>
              <a:avLst/>
              <a:gdLst>
                <a:gd name="T0" fmla="*/ 2907 w 2908"/>
                <a:gd name="T1" fmla="*/ 28 h 29"/>
                <a:gd name="T2" fmla="*/ 0 w 2908"/>
                <a:gd name="T3" fmla="*/ 28 h 29"/>
                <a:gd name="T4" fmla="*/ 0 w 2908"/>
                <a:gd name="T5" fmla="*/ 0 h 29"/>
                <a:gd name="T6" fmla="*/ 2907 w 2908"/>
                <a:gd name="T7" fmla="*/ 0 h 29"/>
                <a:gd name="T8" fmla="*/ 2907 w 290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29">
                  <a:moveTo>
                    <a:pt x="290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28"/>
                  </a:lnTo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07"/>
            <p:cNvSpPr>
              <a:spLocks noChangeArrowheads="1"/>
            </p:cNvSpPr>
            <p:nvPr/>
          </p:nvSpPr>
          <p:spPr bwMode="auto">
            <a:xfrm>
              <a:off x="4472330" y="8052397"/>
              <a:ext cx="1604942" cy="0"/>
            </a:xfrm>
            <a:custGeom>
              <a:avLst/>
              <a:gdLst>
                <a:gd name="T0" fmla="*/ 2907 w 2908"/>
                <a:gd name="T1" fmla="*/ 7 h 8"/>
                <a:gd name="T2" fmla="*/ 0 w 2908"/>
                <a:gd name="T3" fmla="*/ 7 h 8"/>
                <a:gd name="T4" fmla="*/ 0 w 2908"/>
                <a:gd name="T5" fmla="*/ 0 h 8"/>
                <a:gd name="T6" fmla="*/ 2907 w 2908"/>
                <a:gd name="T7" fmla="*/ 0 h 8"/>
                <a:gd name="T8" fmla="*/ 2907 w 290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8">
                  <a:moveTo>
                    <a:pt x="290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7"/>
                  </a:lnTo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95"/>
          <p:cNvGrpSpPr/>
          <p:nvPr/>
        </p:nvGrpSpPr>
        <p:grpSpPr>
          <a:xfrm>
            <a:off x="8651344" y="1962284"/>
            <a:ext cx="1982221" cy="1861938"/>
            <a:chOff x="3396598" y="4580216"/>
            <a:chExt cx="3758878" cy="3538906"/>
          </a:xfrm>
          <a:solidFill>
            <a:srgbClr val="363636"/>
          </a:solidFill>
        </p:grpSpPr>
        <p:sp>
          <p:nvSpPr>
            <p:cNvPr id="17" name="Freeform 198"/>
            <p:cNvSpPr>
              <a:spLocks noChangeArrowheads="1"/>
            </p:cNvSpPr>
            <p:nvPr/>
          </p:nvSpPr>
          <p:spPr bwMode="auto">
            <a:xfrm>
              <a:off x="3396598" y="458021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97"/>
            <p:cNvGrpSpPr/>
            <p:nvPr/>
          </p:nvGrpSpPr>
          <p:grpSpPr>
            <a:xfrm>
              <a:off x="4427817" y="7533423"/>
              <a:ext cx="1698914" cy="585699"/>
              <a:chOff x="4427817" y="7533423"/>
              <a:chExt cx="1698914" cy="585699"/>
            </a:xfrm>
            <a:grpFill/>
          </p:grpSpPr>
          <p:sp>
            <p:nvSpPr>
              <p:cNvPr id="19" name="Freeform 204"/>
              <p:cNvSpPr>
                <a:spLocks noChangeArrowheads="1"/>
              </p:cNvSpPr>
              <p:nvPr/>
            </p:nvSpPr>
            <p:spPr bwMode="auto">
              <a:xfrm>
                <a:off x="4427817" y="7533423"/>
                <a:ext cx="1698914" cy="585699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grpFill/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endParaRPr lang="en-US" sz="166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05"/>
              <p:cNvSpPr>
                <a:spLocks noChangeArrowheads="1"/>
              </p:cNvSpPr>
              <p:nvPr/>
            </p:nvSpPr>
            <p:spPr bwMode="auto">
              <a:xfrm>
                <a:off x="4798758" y="7614976"/>
                <a:ext cx="952084" cy="425064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grpFill/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endParaRPr lang="en-US" sz="166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206"/>
            <p:cNvSpPr>
              <a:spLocks noChangeArrowheads="1"/>
            </p:cNvSpPr>
            <p:nvPr/>
          </p:nvSpPr>
          <p:spPr bwMode="auto">
            <a:xfrm>
              <a:off x="4472330" y="7614976"/>
              <a:ext cx="1604942" cy="0"/>
            </a:xfrm>
            <a:custGeom>
              <a:avLst/>
              <a:gdLst>
                <a:gd name="T0" fmla="*/ 2907 w 2908"/>
                <a:gd name="T1" fmla="*/ 28 h 29"/>
                <a:gd name="T2" fmla="*/ 0 w 2908"/>
                <a:gd name="T3" fmla="*/ 28 h 29"/>
                <a:gd name="T4" fmla="*/ 0 w 2908"/>
                <a:gd name="T5" fmla="*/ 0 h 29"/>
                <a:gd name="T6" fmla="*/ 2907 w 2908"/>
                <a:gd name="T7" fmla="*/ 0 h 29"/>
                <a:gd name="T8" fmla="*/ 2907 w 290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29">
                  <a:moveTo>
                    <a:pt x="290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28"/>
                  </a:lnTo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07"/>
            <p:cNvSpPr>
              <a:spLocks noChangeArrowheads="1"/>
            </p:cNvSpPr>
            <p:nvPr/>
          </p:nvSpPr>
          <p:spPr bwMode="auto">
            <a:xfrm>
              <a:off x="4472330" y="8052397"/>
              <a:ext cx="1604942" cy="0"/>
            </a:xfrm>
            <a:custGeom>
              <a:avLst/>
              <a:gdLst>
                <a:gd name="T0" fmla="*/ 2907 w 2908"/>
                <a:gd name="T1" fmla="*/ 7 h 8"/>
                <a:gd name="T2" fmla="*/ 0 w 2908"/>
                <a:gd name="T3" fmla="*/ 7 h 8"/>
                <a:gd name="T4" fmla="*/ 0 w 2908"/>
                <a:gd name="T5" fmla="*/ 0 h 8"/>
                <a:gd name="T6" fmla="*/ 2907 w 2908"/>
                <a:gd name="T7" fmla="*/ 0 h 8"/>
                <a:gd name="T8" fmla="*/ 2907 w 290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8">
                  <a:moveTo>
                    <a:pt x="290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7"/>
                  </a:lnTo>
                </a:path>
              </a:pathLst>
            </a:custGeom>
            <a:grpFill/>
            <a:ln w="12700">
              <a:miter lim="4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102"/>
          <p:cNvGrpSpPr/>
          <p:nvPr/>
        </p:nvGrpSpPr>
        <p:grpSpPr>
          <a:xfrm>
            <a:off x="1526162" y="1962284"/>
            <a:ext cx="1982221" cy="1861938"/>
            <a:chOff x="3396598" y="4580216"/>
            <a:chExt cx="3758878" cy="3538906"/>
          </a:xfrm>
          <a:solidFill>
            <a:srgbClr val="7D2D2F"/>
          </a:solidFill>
        </p:grpSpPr>
        <p:sp>
          <p:nvSpPr>
            <p:cNvPr id="28" name="Freeform 198"/>
            <p:cNvSpPr>
              <a:spLocks noChangeArrowheads="1"/>
            </p:cNvSpPr>
            <p:nvPr/>
          </p:nvSpPr>
          <p:spPr bwMode="auto">
            <a:xfrm>
              <a:off x="3396598" y="458021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104"/>
            <p:cNvGrpSpPr/>
            <p:nvPr/>
          </p:nvGrpSpPr>
          <p:grpSpPr>
            <a:xfrm>
              <a:off x="4427817" y="7533423"/>
              <a:ext cx="1698914" cy="585699"/>
              <a:chOff x="4427817" y="7533423"/>
              <a:chExt cx="1698914" cy="585699"/>
            </a:xfrm>
            <a:grpFill/>
          </p:grpSpPr>
          <p:sp>
            <p:nvSpPr>
              <p:cNvPr id="30" name="Freeform 204"/>
              <p:cNvSpPr>
                <a:spLocks noChangeArrowheads="1"/>
              </p:cNvSpPr>
              <p:nvPr/>
            </p:nvSpPr>
            <p:spPr bwMode="auto">
              <a:xfrm>
                <a:off x="4427817" y="7533423"/>
                <a:ext cx="1698914" cy="585699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05"/>
              <p:cNvSpPr>
                <a:spLocks noChangeArrowheads="1"/>
              </p:cNvSpPr>
              <p:nvPr/>
            </p:nvSpPr>
            <p:spPr bwMode="auto">
              <a:xfrm>
                <a:off x="4798758" y="7614976"/>
                <a:ext cx="952084" cy="425064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206"/>
            <p:cNvSpPr>
              <a:spLocks noChangeArrowheads="1"/>
            </p:cNvSpPr>
            <p:nvPr/>
          </p:nvSpPr>
          <p:spPr bwMode="auto">
            <a:xfrm>
              <a:off x="4472330" y="7614976"/>
              <a:ext cx="1604942" cy="0"/>
            </a:xfrm>
            <a:custGeom>
              <a:avLst/>
              <a:gdLst>
                <a:gd name="T0" fmla="*/ 2907 w 2908"/>
                <a:gd name="T1" fmla="*/ 28 h 29"/>
                <a:gd name="T2" fmla="*/ 0 w 2908"/>
                <a:gd name="T3" fmla="*/ 28 h 29"/>
                <a:gd name="T4" fmla="*/ 0 w 2908"/>
                <a:gd name="T5" fmla="*/ 0 h 29"/>
                <a:gd name="T6" fmla="*/ 2907 w 2908"/>
                <a:gd name="T7" fmla="*/ 0 h 29"/>
                <a:gd name="T8" fmla="*/ 2907 w 290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29">
                  <a:moveTo>
                    <a:pt x="290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07"/>
            <p:cNvSpPr>
              <a:spLocks noChangeArrowheads="1"/>
            </p:cNvSpPr>
            <p:nvPr/>
          </p:nvSpPr>
          <p:spPr bwMode="auto">
            <a:xfrm>
              <a:off x="4472330" y="8052397"/>
              <a:ext cx="1604942" cy="0"/>
            </a:xfrm>
            <a:custGeom>
              <a:avLst/>
              <a:gdLst>
                <a:gd name="T0" fmla="*/ 2907 w 2908"/>
                <a:gd name="T1" fmla="*/ 7 h 8"/>
                <a:gd name="T2" fmla="*/ 0 w 2908"/>
                <a:gd name="T3" fmla="*/ 7 h 8"/>
                <a:gd name="T4" fmla="*/ 0 w 2908"/>
                <a:gd name="T5" fmla="*/ 0 h 8"/>
                <a:gd name="T6" fmla="*/ 2907 w 2908"/>
                <a:gd name="T7" fmla="*/ 0 h 8"/>
                <a:gd name="T8" fmla="*/ 2907 w 290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8">
                  <a:moveTo>
                    <a:pt x="290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32416" y="4054364"/>
            <a:ext cx="2138619" cy="1511775"/>
            <a:chOff x="7873786" y="7720535"/>
            <a:chExt cx="4055454" cy="2873365"/>
          </a:xfrm>
        </p:grpSpPr>
        <p:sp>
          <p:nvSpPr>
            <p:cNvPr id="153" name="TextBox 61"/>
            <p:cNvSpPr txBox="1"/>
            <p:nvPr/>
          </p:nvSpPr>
          <p:spPr>
            <a:xfrm>
              <a:off x="8487774" y="7720535"/>
              <a:ext cx="2862149" cy="1364168"/>
            </a:xfrm>
            <a:prstGeom prst="rect">
              <a:avLst/>
            </a:prstGeom>
            <a:noFill/>
          </p:spPr>
          <p:txBody>
            <a:bodyPr wrap="none" lIns="137770" tIns="68885" rIns="137770" bIns="68885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添加文字内容</a:t>
              </a:r>
            </a:p>
            <a:p>
              <a:pPr algn="ctr">
                <a:lnSpc>
                  <a:spcPct val="120000"/>
                </a:lnSpc>
              </a:pPr>
              <a:endParaRPr lang="id-ID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TextBox 62"/>
            <p:cNvSpPr txBox="1"/>
            <p:nvPr/>
          </p:nvSpPr>
          <p:spPr>
            <a:xfrm>
              <a:off x="7873786" y="8741030"/>
              <a:ext cx="4055454" cy="1852870"/>
            </a:xfrm>
            <a:prstGeom prst="rect">
              <a:avLst/>
            </a:prstGeom>
            <a:noFill/>
          </p:spPr>
          <p:txBody>
            <a:bodyPr wrap="square" lIns="165330" tIns="82665" rIns="165330" bIns="82665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6200490" y="4054364"/>
            <a:ext cx="2138619" cy="1511775"/>
            <a:chOff x="12419726" y="7720535"/>
            <a:chExt cx="4055454" cy="2873365"/>
          </a:xfrm>
        </p:grpSpPr>
        <p:sp>
          <p:nvSpPr>
            <p:cNvPr id="156" name="TextBox 63"/>
            <p:cNvSpPr txBox="1"/>
            <p:nvPr/>
          </p:nvSpPr>
          <p:spPr>
            <a:xfrm>
              <a:off x="13033716" y="7720535"/>
              <a:ext cx="2862149" cy="802590"/>
            </a:xfrm>
            <a:prstGeom prst="rect">
              <a:avLst/>
            </a:prstGeom>
            <a:noFill/>
          </p:spPr>
          <p:txBody>
            <a:bodyPr wrap="none" lIns="137770" tIns="68885" rIns="137770" bIns="68885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添加文字内容</a:t>
              </a:r>
              <a:endParaRPr lang="id-ID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TextBox 64"/>
            <p:cNvSpPr txBox="1"/>
            <p:nvPr/>
          </p:nvSpPr>
          <p:spPr>
            <a:xfrm>
              <a:off x="12419726" y="8741030"/>
              <a:ext cx="4055454" cy="1852870"/>
            </a:xfrm>
            <a:prstGeom prst="rect">
              <a:avLst/>
            </a:prstGeom>
            <a:noFill/>
          </p:spPr>
          <p:txBody>
            <a:bodyPr wrap="square" lIns="165330" tIns="82665" rIns="165330" bIns="82665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8568565" y="4054364"/>
            <a:ext cx="2138619" cy="1511775"/>
            <a:chOff x="16942128" y="7720535"/>
            <a:chExt cx="4055454" cy="2873365"/>
          </a:xfrm>
        </p:grpSpPr>
        <p:sp>
          <p:nvSpPr>
            <p:cNvPr id="159" name="TextBox 65"/>
            <p:cNvSpPr txBox="1"/>
            <p:nvPr/>
          </p:nvSpPr>
          <p:spPr>
            <a:xfrm>
              <a:off x="17556118" y="7720535"/>
              <a:ext cx="2862149" cy="802590"/>
            </a:xfrm>
            <a:prstGeom prst="rect">
              <a:avLst/>
            </a:prstGeom>
            <a:noFill/>
          </p:spPr>
          <p:txBody>
            <a:bodyPr wrap="none" lIns="137770" tIns="68885" rIns="137770" bIns="68885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添加文字内容</a:t>
              </a:r>
              <a:endParaRPr lang="id-ID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TextBox 66"/>
            <p:cNvSpPr txBox="1"/>
            <p:nvPr/>
          </p:nvSpPr>
          <p:spPr>
            <a:xfrm>
              <a:off x="16942128" y="8741030"/>
              <a:ext cx="4055454" cy="1852870"/>
            </a:xfrm>
            <a:prstGeom prst="rect">
              <a:avLst/>
            </a:prstGeom>
            <a:noFill/>
          </p:spPr>
          <p:txBody>
            <a:bodyPr wrap="square" lIns="165330" tIns="82665" rIns="165330" bIns="82665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438821" y="4054364"/>
            <a:ext cx="2138618" cy="1511775"/>
            <a:chOff x="3422019" y="7720535"/>
            <a:chExt cx="4055453" cy="2873365"/>
          </a:xfrm>
        </p:grpSpPr>
        <p:sp>
          <p:nvSpPr>
            <p:cNvPr id="162" name="TextBox 67"/>
            <p:cNvSpPr txBox="1"/>
            <p:nvPr/>
          </p:nvSpPr>
          <p:spPr>
            <a:xfrm>
              <a:off x="4036009" y="7720535"/>
              <a:ext cx="2862150" cy="802590"/>
            </a:xfrm>
            <a:prstGeom prst="rect">
              <a:avLst/>
            </a:prstGeom>
            <a:noFill/>
          </p:spPr>
          <p:txBody>
            <a:bodyPr wrap="none" lIns="137770" tIns="68885" rIns="137770" bIns="68885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添加文字内容</a:t>
              </a:r>
            </a:p>
          </p:txBody>
        </p:sp>
        <p:sp>
          <p:nvSpPr>
            <p:cNvPr id="163" name="TextBox 68"/>
            <p:cNvSpPr txBox="1"/>
            <p:nvPr/>
          </p:nvSpPr>
          <p:spPr>
            <a:xfrm>
              <a:off x="3422019" y="8741030"/>
              <a:ext cx="4055453" cy="1852870"/>
            </a:xfrm>
            <a:prstGeom prst="rect">
              <a:avLst/>
            </a:prstGeom>
            <a:noFill/>
          </p:spPr>
          <p:txBody>
            <a:bodyPr wrap="square" lIns="165330" tIns="82665" rIns="165330" bIns="82665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3" name="组合 2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7924799" y="2324463"/>
            <a:ext cx="60960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11092173" y="3330138"/>
            <a:ext cx="60960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9013175" y="4413815"/>
            <a:ext cx="15024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Yamada Edogawa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1097867" y="3700368"/>
            <a:ext cx="11990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Service rate:</a:t>
            </a:r>
          </a:p>
        </p:txBody>
      </p:sp>
      <p:sp>
        <p:nvSpPr>
          <p:cNvPr id="28" name="Star: 5 Points 24"/>
          <p:cNvSpPr/>
          <p:nvPr/>
        </p:nvSpPr>
        <p:spPr>
          <a:xfrm>
            <a:off x="1219200" y="4167611"/>
            <a:ext cx="306415" cy="306415"/>
          </a:xfrm>
          <a:prstGeom prst="star5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tar: 5 Points 25"/>
          <p:cNvSpPr/>
          <p:nvPr/>
        </p:nvSpPr>
        <p:spPr>
          <a:xfrm>
            <a:off x="1604831" y="4167611"/>
            <a:ext cx="306415" cy="306415"/>
          </a:xfrm>
          <a:prstGeom prst="star5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tar: 5 Points 26"/>
          <p:cNvSpPr/>
          <p:nvPr/>
        </p:nvSpPr>
        <p:spPr>
          <a:xfrm>
            <a:off x="1990462" y="4167611"/>
            <a:ext cx="306415" cy="306415"/>
          </a:xfrm>
          <a:prstGeom prst="star5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Star: 5 Points 27"/>
          <p:cNvSpPr/>
          <p:nvPr/>
        </p:nvSpPr>
        <p:spPr>
          <a:xfrm>
            <a:off x="2376093" y="4167611"/>
            <a:ext cx="306415" cy="306415"/>
          </a:xfrm>
          <a:prstGeom prst="star5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Star: 5 Points 28"/>
          <p:cNvSpPr/>
          <p:nvPr/>
        </p:nvSpPr>
        <p:spPr>
          <a:xfrm>
            <a:off x="2761724" y="4167611"/>
            <a:ext cx="306415" cy="306415"/>
          </a:xfrm>
          <a:prstGeom prst="star5">
            <a:avLst/>
          </a:prstGeom>
          <a:gradFill>
            <a:gsLst>
              <a:gs pos="0">
                <a:srgbClr val="B4A5A2"/>
              </a:gs>
              <a:gs pos="35000">
                <a:srgbClr val="584A47"/>
              </a:gs>
              <a:gs pos="73000">
                <a:srgbClr val="3C323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29"/>
          <p:cNvSpPr/>
          <p:nvPr/>
        </p:nvSpPr>
        <p:spPr>
          <a:xfrm>
            <a:off x="4104227" y="4413815"/>
            <a:ext cx="2340600" cy="2444185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6" name="图片占位符 5" descr="C:\Users\HUDEYU\Desktop\网站图片\摄图网_501238973.jpg摄图网_501238973"/>
          <p:cNvPicPr>
            <a:picLocks noGrp="1" noChangeAspect="1"/>
          </p:cNvPicPr>
          <p:nvPr/>
        </p:nvPicPr>
        <p:blipFill>
          <a:blip r:embed="rId4" cstate="email"/>
          <a:srcRect b="-243"/>
          <a:stretch>
            <a:fillRect/>
          </a:stretch>
        </p:blipFill>
        <p:spPr>
          <a:xfrm>
            <a:off x="5181600" y="1600200"/>
            <a:ext cx="2340600" cy="4191000"/>
          </a:xfrm>
          <a:custGeom>
            <a:avLst/>
            <a:gdLst>
              <a:gd name="connsiteX0" fmla="*/ 0 w 2340600"/>
              <a:gd name="connsiteY0" fmla="*/ 0 h 4191000"/>
              <a:gd name="connsiteX1" fmla="*/ 2340600 w 2340600"/>
              <a:gd name="connsiteY1" fmla="*/ 0 h 4191000"/>
              <a:gd name="connsiteX2" fmla="*/ 2340600 w 2340600"/>
              <a:gd name="connsiteY2" fmla="*/ 4191000 h 4191000"/>
              <a:gd name="connsiteX3" fmla="*/ 0 w 23406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00" h="4191000">
                <a:moveTo>
                  <a:pt x="0" y="0"/>
                </a:moveTo>
                <a:lnTo>
                  <a:pt x="2340600" y="0"/>
                </a:lnTo>
                <a:lnTo>
                  <a:pt x="2340600" y="4191000"/>
                </a:lnTo>
                <a:lnTo>
                  <a:pt x="0" y="4191000"/>
                </a:lnTo>
                <a:close/>
              </a:path>
            </a:pathLst>
          </a:custGeom>
        </p:spPr>
      </p:pic>
      <p:sp>
        <p:nvSpPr>
          <p:cNvPr id="37" name="TextBox 7"/>
          <p:cNvSpPr txBox="1"/>
          <p:nvPr/>
        </p:nvSpPr>
        <p:spPr>
          <a:xfrm>
            <a:off x="899545" y="2309014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在这添加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EF554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页面标题内容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8134346" y="2743199"/>
            <a:ext cx="3063978" cy="13378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28" grpId="0" bldLvl="0" animBg="1"/>
      <p:bldP spid="29" grpId="0" bldLvl="0" animBg="1"/>
      <p:bldP spid="31" grpId="0" bldLvl="0" animBg="1"/>
      <p:bldP spid="32" grpId="0" bldLvl="0" animBg="1"/>
      <p:bldP spid="33" grpId="0" bldLvl="0" animBg="1"/>
      <p:bldP spid="35" grpId="0" bldLvl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89475" y="1868292"/>
            <a:ext cx="5266829" cy="1375621"/>
            <a:chOff x="789475" y="2285487"/>
            <a:chExt cx="5266829" cy="1375621"/>
          </a:xfrm>
        </p:grpSpPr>
        <p:grpSp>
          <p:nvGrpSpPr>
            <p:cNvPr id="92" name="组合 91"/>
            <p:cNvGrpSpPr/>
            <p:nvPr/>
          </p:nvGrpSpPr>
          <p:grpSpPr>
            <a:xfrm>
              <a:off x="789475" y="2285487"/>
              <a:ext cx="1327725" cy="1375621"/>
              <a:chOff x="983423" y="2741189"/>
              <a:chExt cx="1327725" cy="1375621"/>
            </a:xfrm>
          </p:grpSpPr>
          <p:sp>
            <p:nvSpPr>
              <p:cNvPr id="93" name="椭圆 1"/>
              <p:cNvSpPr/>
              <p:nvPr/>
            </p:nvSpPr>
            <p:spPr>
              <a:xfrm rot="1189682">
                <a:off x="983423" y="2741189"/>
                <a:ext cx="1327725" cy="1375621"/>
              </a:xfrm>
              <a:custGeom>
                <a:avLst/>
                <a:gdLst>
                  <a:gd name="connsiteX0" fmla="*/ 0 w 2987749"/>
                  <a:gd name="connsiteY0" fmla="*/ 1493875 h 2987749"/>
                  <a:gd name="connsiteX1" fmla="*/ 1493875 w 2987749"/>
                  <a:gd name="connsiteY1" fmla="*/ 0 h 2987749"/>
                  <a:gd name="connsiteX2" fmla="*/ 2987750 w 2987749"/>
                  <a:gd name="connsiteY2" fmla="*/ 1493875 h 2987749"/>
                  <a:gd name="connsiteX3" fmla="*/ 1493875 w 2987749"/>
                  <a:gd name="connsiteY3" fmla="*/ 2987750 h 2987749"/>
                  <a:gd name="connsiteX4" fmla="*/ 0 w 2987749"/>
                  <a:gd name="connsiteY4" fmla="*/ 1493875 h 2987749"/>
                  <a:gd name="connsiteX0-1" fmla="*/ 0 w 3029276"/>
                  <a:gd name="connsiteY0-2" fmla="*/ 186735 h 1680610"/>
                  <a:gd name="connsiteX1-3" fmla="*/ 2987750 w 3029276"/>
                  <a:gd name="connsiteY1-4" fmla="*/ 186735 h 1680610"/>
                  <a:gd name="connsiteX2-5" fmla="*/ 1493875 w 3029276"/>
                  <a:gd name="connsiteY2-6" fmla="*/ 1680610 h 1680610"/>
                  <a:gd name="connsiteX3-7" fmla="*/ 0 w 3029276"/>
                  <a:gd name="connsiteY3-8" fmla="*/ 186735 h 1680610"/>
                  <a:gd name="connsiteX0-9" fmla="*/ 30008 w 2987771"/>
                  <a:gd name="connsiteY0-10" fmla="*/ 932823 h 2438707"/>
                  <a:gd name="connsiteX1-11" fmla="*/ 2953963 w 2987771"/>
                  <a:gd name="connsiteY1-12" fmla="*/ 50321 h 2438707"/>
                  <a:gd name="connsiteX2-13" fmla="*/ 1523883 w 2987771"/>
                  <a:gd name="connsiteY2-14" fmla="*/ 2426698 h 2438707"/>
                  <a:gd name="connsiteX3-15" fmla="*/ 30008 w 2987771"/>
                  <a:gd name="connsiteY3-16" fmla="*/ 932823 h 2438707"/>
                  <a:gd name="connsiteX0-17" fmla="*/ 2927 w 3016561"/>
                  <a:gd name="connsiteY0-18" fmla="*/ 938732 h 3079182"/>
                  <a:gd name="connsiteX1-19" fmla="*/ 2926882 w 3016561"/>
                  <a:gd name="connsiteY1-20" fmla="*/ 56230 h 3079182"/>
                  <a:gd name="connsiteX2-21" fmla="*/ 2389937 w 3016561"/>
                  <a:gd name="connsiteY2-22" fmla="*/ 3070560 h 3079182"/>
                  <a:gd name="connsiteX3-23" fmla="*/ 2927 w 3016561"/>
                  <a:gd name="connsiteY3-24" fmla="*/ 938732 h 3079182"/>
                  <a:gd name="connsiteX0-25" fmla="*/ 2415 w 3550302"/>
                  <a:gd name="connsiteY0-26" fmla="*/ 978618 h 3077544"/>
                  <a:gd name="connsiteX1-27" fmla="*/ 3447365 w 3550302"/>
                  <a:gd name="connsiteY1-28" fmla="*/ 53586 h 3077544"/>
                  <a:gd name="connsiteX2-29" fmla="*/ 2910420 w 3550302"/>
                  <a:gd name="connsiteY2-30" fmla="*/ 3067916 h 3077544"/>
                  <a:gd name="connsiteX3-31" fmla="*/ 2415 w 3550302"/>
                  <a:gd name="connsiteY3-32" fmla="*/ 978618 h 3077544"/>
                  <a:gd name="connsiteX0-33" fmla="*/ 2736 w 3544855"/>
                  <a:gd name="connsiteY0-34" fmla="*/ 978124 h 3024122"/>
                  <a:gd name="connsiteX1-35" fmla="*/ 3447686 w 3544855"/>
                  <a:gd name="connsiteY1-36" fmla="*/ 53092 h 3024122"/>
                  <a:gd name="connsiteX2-37" fmla="*/ 2878843 w 3544855"/>
                  <a:gd name="connsiteY2-38" fmla="*/ 3014259 h 3024122"/>
                  <a:gd name="connsiteX3-39" fmla="*/ 2736 w 3544855"/>
                  <a:gd name="connsiteY3-40" fmla="*/ 978124 h 3024122"/>
                  <a:gd name="connsiteX0-41" fmla="*/ 2624 w 3530168"/>
                  <a:gd name="connsiteY0-42" fmla="*/ 978124 h 3082992"/>
                  <a:gd name="connsiteX1-43" fmla="*/ 3447574 w 3530168"/>
                  <a:gd name="connsiteY1-44" fmla="*/ 53092 h 3082992"/>
                  <a:gd name="connsiteX2-45" fmla="*/ 2878731 w 3530168"/>
                  <a:gd name="connsiteY2-46" fmla="*/ 3014259 h 3082992"/>
                  <a:gd name="connsiteX3-47" fmla="*/ 2624 w 3530168"/>
                  <a:gd name="connsiteY3-48" fmla="*/ 978124 h 3082992"/>
                  <a:gd name="connsiteX0-49" fmla="*/ 2624 w 3790598"/>
                  <a:gd name="connsiteY0-50" fmla="*/ 978124 h 3082992"/>
                  <a:gd name="connsiteX1-51" fmla="*/ 3447574 w 3790598"/>
                  <a:gd name="connsiteY1-52" fmla="*/ 53092 h 3082992"/>
                  <a:gd name="connsiteX2-53" fmla="*/ 2878731 w 3790598"/>
                  <a:gd name="connsiteY2-54" fmla="*/ 3014259 h 3082992"/>
                  <a:gd name="connsiteX3-55" fmla="*/ 2624 w 3790598"/>
                  <a:gd name="connsiteY3-56" fmla="*/ 978124 h 3082992"/>
                  <a:gd name="connsiteX0-57" fmla="*/ 2624 w 3790598"/>
                  <a:gd name="connsiteY0-58" fmla="*/ 1090498 h 3195366"/>
                  <a:gd name="connsiteX1-59" fmla="*/ 3447574 w 3790598"/>
                  <a:gd name="connsiteY1-60" fmla="*/ 165466 h 3195366"/>
                  <a:gd name="connsiteX2-61" fmla="*/ 2878731 w 3790598"/>
                  <a:gd name="connsiteY2-62" fmla="*/ 3126633 h 3195366"/>
                  <a:gd name="connsiteX3-63" fmla="*/ 2624 w 3790598"/>
                  <a:gd name="connsiteY3-64" fmla="*/ 1090498 h 3195366"/>
                  <a:gd name="connsiteX0-65" fmla="*/ 18417 w 3806391"/>
                  <a:gd name="connsiteY0-66" fmla="*/ 1126902 h 3241214"/>
                  <a:gd name="connsiteX1-67" fmla="*/ 3463367 w 3806391"/>
                  <a:gd name="connsiteY1-68" fmla="*/ 201870 h 3241214"/>
                  <a:gd name="connsiteX2-69" fmla="*/ 2894524 w 3806391"/>
                  <a:gd name="connsiteY2-70" fmla="*/ 3163037 h 3241214"/>
                  <a:gd name="connsiteX3-71" fmla="*/ 18417 w 3806391"/>
                  <a:gd name="connsiteY3-72" fmla="*/ 1126902 h 3241214"/>
                  <a:gd name="connsiteX0-73" fmla="*/ 1593 w 3700848"/>
                  <a:gd name="connsiteY0-74" fmla="*/ 1365491 h 3418565"/>
                  <a:gd name="connsiteX1-75" fmla="*/ 3310417 w 3700848"/>
                  <a:gd name="connsiteY1-76" fmla="*/ 140976 h 3418565"/>
                  <a:gd name="connsiteX2-77" fmla="*/ 2877700 w 3700848"/>
                  <a:gd name="connsiteY2-78" fmla="*/ 3401626 h 3418565"/>
                  <a:gd name="connsiteX3-79" fmla="*/ 1593 w 3700848"/>
                  <a:gd name="connsiteY3-80" fmla="*/ 1365491 h 3418565"/>
                  <a:gd name="connsiteX0-81" fmla="*/ 1667 w 3725653"/>
                  <a:gd name="connsiteY0-82" fmla="*/ 1365491 h 3429955"/>
                  <a:gd name="connsiteX1-83" fmla="*/ 3310491 w 3725653"/>
                  <a:gd name="connsiteY1-84" fmla="*/ 140976 h 3429955"/>
                  <a:gd name="connsiteX2-85" fmla="*/ 2877774 w 3725653"/>
                  <a:gd name="connsiteY2-86" fmla="*/ 3401626 h 3429955"/>
                  <a:gd name="connsiteX3-87" fmla="*/ 1667 w 3725653"/>
                  <a:gd name="connsiteY3-88" fmla="*/ 1365491 h 3429955"/>
                  <a:gd name="connsiteX0-89" fmla="*/ 5252 w 3658366"/>
                  <a:gd name="connsiteY0-90" fmla="*/ 1367083 h 3552663"/>
                  <a:gd name="connsiteX1-91" fmla="*/ 3314076 w 3658366"/>
                  <a:gd name="connsiteY1-92" fmla="*/ 142568 h 3552663"/>
                  <a:gd name="connsiteX2-93" fmla="*/ 2581879 w 3658366"/>
                  <a:gd name="connsiteY2-94" fmla="*/ 3525733 h 3552663"/>
                  <a:gd name="connsiteX3-95" fmla="*/ 5252 w 3658366"/>
                  <a:gd name="connsiteY3-96" fmla="*/ 1367083 h 3552663"/>
                  <a:gd name="connsiteX0-97" fmla="*/ 6558 w 3733975"/>
                  <a:gd name="connsiteY0-98" fmla="*/ 1203948 h 3374479"/>
                  <a:gd name="connsiteX1-99" fmla="*/ 3424282 w 3733975"/>
                  <a:gd name="connsiteY1-100" fmla="*/ 156398 h 3374479"/>
                  <a:gd name="connsiteX2-101" fmla="*/ 2583185 w 3733975"/>
                  <a:gd name="connsiteY2-102" fmla="*/ 3362598 h 3374479"/>
                  <a:gd name="connsiteX3-103" fmla="*/ 6558 w 3733975"/>
                  <a:gd name="connsiteY3-104" fmla="*/ 1203948 h 3374479"/>
                  <a:gd name="connsiteX0-105" fmla="*/ 8954 w 3851612"/>
                  <a:gd name="connsiteY0-106" fmla="*/ 1203948 h 3366228"/>
                  <a:gd name="connsiteX1-107" fmla="*/ 3426678 w 3851612"/>
                  <a:gd name="connsiteY1-108" fmla="*/ 156398 h 3366228"/>
                  <a:gd name="connsiteX2-109" fmla="*/ 2585581 w 3851612"/>
                  <a:gd name="connsiteY2-110" fmla="*/ 3362598 h 3366228"/>
                  <a:gd name="connsiteX3-111" fmla="*/ 8954 w 3851612"/>
                  <a:gd name="connsiteY3-112" fmla="*/ 1203948 h 3366228"/>
                  <a:gd name="connsiteX0-113" fmla="*/ 8954 w 3712562"/>
                  <a:gd name="connsiteY0-114" fmla="*/ 1203948 h 3366228"/>
                  <a:gd name="connsiteX1-115" fmla="*/ 3426678 w 3712562"/>
                  <a:gd name="connsiteY1-116" fmla="*/ 156398 h 3366228"/>
                  <a:gd name="connsiteX2-117" fmla="*/ 2585581 w 3712562"/>
                  <a:gd name="connsiteY2-118" fmla="*/ 3362598 h 3366228"/>
                  <a:gd name="connsiteX3-119" fmla="*/ 8954 w 3712562"/>
                  <a:gd name="connsiteY3-120" fmla="*/ 1203948 h 3366228"/>
                  <a:gd name="connsiteX0-121" fmla="*/ 6837 w 3491742"/>
                  <a:gd name="connsiteY0-122" fmla="*/ 1058952 h 3388940"/>
                  <a:gd name="connsiteX1-123" fmla="*/ 3315656 w 3491742"/>
                  <a:gd name="connsiteY1-124" fmla="*/ 174756 h 3388940"/>
                  <a:gd name="connsiteX2-125" fmla="*/ 2474559 w 3491742"/>
                  <a:gd name="connsiteY2-126" fmla="*/ 3380956 h 3388940"/>
                  <a:gd name="connsiteX3-127" fmla="*/ 6837 w 3491742"/>
                  <a:gd name="connsiteY3-128" fmla="*/ 1058952 h 3388940"/>
                  <a:gd name="connsiteX0-129" fmla="*/ 6871 w 3477889"/>
                  <a:gd name="connsiteY0-130" fmla="*/ 1228467 h 3372524"/>
                  <a:gd name="connsiteX1-131" fmla="*/ 3302076 w 3477889"/>
                  <a:gd name="connsiteY1-132" fmla="*/ 153690 h 3372524"/>
                  <a:gd name="connsiteX2-133" fmla="*/ 2460979 w 3477889"/>
                  <a:gd name="connsiteY2-134" fmla="*/ 3359890 h 3372524"/>
                  <a:gd name="connsiteX3-135" fmla="*/ 6871 w 3477889"/>
                  <a:gd name="connsiteY3-136" fmla="*/ 1228467 h 3372524"/>
                  <a:gd name="connsiteX0-137" fmla="*/ 30824 w 3501842"/>
                  <a:gd name="connsiteY0-138" fmla="*/ 1290554 h 3439132"/>
                  <a:gd name="connsiteX1-139" fmla="*/ 3326029 w 3501842"/>
                  <a:gd name="connsiteY1-140" fmla="*/ 215777 h 3439132"/>
                  <a:gd name="connsiteX2-141" fmla="*/ 2484932 w 3501842"/>
                  <a:gd name="connsiteY2-142" fmla="*/ 3421977 h 3439132"/>
                  <a:gd name="connsiteX3-143" fmla="*/ 30824 w 3501842"/>
                  <a:gd name="connsiteY3-144" fmla="*/ 1290554 h 3439132"/>
                  <a:gd name="connsiteX0-145" fmla="*/ 40876 w 3620376"/>
                  <a:gd name="connsiteY0-146" fmla="*/ 1290554 h 3443598"/>
                  <a:gd name="connsiteX1-147" fmla="*/ 3336081 w 3620376"/>
                  <a:gd name="connsiteY1-148" fmla="*/ 215777 h 3443598"/>
                  <a:gd name="connsiteX2-149" fmla="*/ 2494984 w 3620376"/>
                  <a:gd name="connsiteY2-150" fmla="*/ 3421977 h 3443598"/>
                  <a:gd name="connsiteX3-151" fmla="*/ 40876 w 3620376"/>
                  <a:gd name="connsiteY3-152" fmla="*/ 1290554 h 3443598"/>
                  <a:gd name="connsiteX0-153" fmla="*/ 6688 w 3467452"/>
                  <a:gd name="connsiteY0-154" fmla="*/ 1442732 h 3592536"/>
                  <a:gd name="connsiteX1-155" fmla="*/ 3290327 w 3467452"/>
                  <a:gd name="connsiteY1-156" fmla="*/ 136637 h 3592536"/>
                  <a:gd name="connsiteX2-157" fmla="*/ 2460796 w 3467452"/>
                  <a:gd name="connsiteY2-158" fmla="*/ 3574155 h 3592536"/>
                  <a:gd name="connsiteX3-159" fmla="*/ 6688 w 3467452"/>
                  <a:gd name="connsiteY3-160" fmla="*/ 1442732 h 35925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67452" h="3592536">
                    <a:moveTo>
                      <a:pt x="6688" y="1442732"/>
                    </a:moveTo>
                    <a:cubicBezTo>
                      <a:pt x="144943" y="869812"/>
                      <a:pt x="2637311" y="-420686"/>
                      <a:pt x="3290327" y="136637"/>
                    </a:cubicBezTo>
                    <a:cubicBezTo>
                      <a:pt x="3832271" y="514418"/>
                      <a:pt x="3008069" y="3356473"/>
                      <a:pt x="2460796" y="3574155"/>
                    </a:cubicBezTo>
                    <a:cubicBezTo>
                      <a:pt x="1913523" y="3791837"/>
                      <a:pt x="-131567" y="2015652"/>
                      <a:pt x="6688" y="1442732"/>
                    </a:cubicBez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1244843" y="2967335"/>
                <a:ext cx="910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54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S</a:t>
                </a:r>
                <a:endParaRPr kumimoji="1" lang="en-GB" altLang="zh-CN" sz="5400" b="1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2311147" y="2511633"/>
              <a:ext cx="3745157" cy="997363"/>
              <a:chOff x="738317" y="4220365"/>
              <a:chExt cx="3745157" cy="997363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738317" y="4220365"/>
                <a:ext cx="3017519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738317" y="4629105"/>
                <a:ext cx="3745157" cy="588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  <a:defRPr/>
                </a:pPr>
                <a:r>
                  <a:rPr lang="zh-CN" altLang="en-US" sz="10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请替换文字内容，点击添加相关标题文字，修改文字内容请替换文字内容请替换文字内容</a:t>
                </a: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329008" y="1789757"/>
            <a:ext cx="5266829" cy="1375621"/>
            <a:chOff x="6329643" y="2206952"/>
            <a:chExt cx="5266829" cy="1375621"/>
          </a:xfrm>
        </p:grpSpPr>
        <p:grpSp>
          <p:nvGrpSpPr>
            <p:cNvPr id="99" name="组合 98"/>
            <p:cNvGrpSpPr/>
            <p:nvPr/>
          </p:nvGrpSpPr>
          <p:grpSpPr>
            <a:xfrm>
              <a:off x="6329643" y="2206952"/>
              <a:ext cx="1327725" cy="1375621"/>
              <a:chOff x="983423" y="2741189"/>
              <a:chExt cx="1327725" cy="1375621"/>
            </a:xfrm>
          </p:grpSpPr>
          <p:sp>
            <p:nvSpPr>
              <p:cNvPr id="100" name="椭圆 1"/>
              <p:cNvSpPr/>
              <p:nvPr/>
            </p:nvSpPr>
            <p:spPr>
              <a:xfrm rot="1189682">
                <a:off x="983423" y="2741189"/>
                <a:ext cx="1327725" cy="1375621"/>
              </a:xfrm>
              <a:custGeom>
                <a:avLst/>
                <a:gdLst>
                  <a:gd name="connsiteX0" fmla="*/ 0 w 2987749"/>
                  <a:gd name="connsiteY0" fmla="*/ 1493875 h 2987749"/>
                  <a:gd name="connsiteX1" fmla="*/ 1493875 w 2987749"/>
                  <a:gd name="connsiteY1" fmla="*/ 0 h 2987749"/>
                  <a:gd name="connsiteX2" fmla="*/ 2987750 w 2987749"/>
                  <a:gd name="connsiteY2" fmla="*/ 1493875 h 2987749"/>
                  <a:gd name="connsiteX3" fmla="*/ 1493875 w 2987749"/>
                  <a:gd name="connsiteY3" fmla="*/ 2987750 h 2987749"/>
                  <a:gd name="connsiteX4" fmla="*/ 0 w 2987749"/>
                  <a:gd name="connsiteY4" fmla="*/ 1493875 h 2987749"/>
                  <a:gd name="connsiteX0-1" fmla="*/ 0 w 3029276"/>
                  <a:gd name="connsiteY0-2" fmla="*/ 186735 h 1680610"/>
                  <a:gd name="connsiteX1-3" fmla="*/ 2987750 w 3029276"/>
                  <a:gd name="connsiteY1-4" fmla="*/ 186735 h 1680610"/>
                  <a:gd name="connsiteX2-5" fmla="*/ 1493875 w 3029276"/>
                  <a:gd name="connsiteY2-6" fmla="*/ 1680610 h 1680610"/>
                  <a:gd name="connsiteX3-7" fmla="*/ 0 w 3029276"/>
                  <a:gd name="connsiteY3-8" fmla="*/ 186735 h 1680610"/>
                  <a:gd name="connsiteX0-9" fmla="*/ 30008 w 2987771"/>
                  <a:gd name="connsiteY0-10" fmla="*/ 932823 h 2438707"/>
                  <a:gd name="connsiteX1-11" fmla="*/ 2953963 w 2987771"/>
                  <a:gd name="connsiteY1-12" fmla="*/ 50321 h 2438707"/>
                  <a:gd name="connsiteX2-13" fmla="*/ 1523883 w 2987771"/>
                  <a:gd name="connsiteY2-14" fmla="*/ 2426698 h 2438707"/>
                  <a:gd name="connsiteX3-15" fmla="*/ 30008 w 2987771"/>
                  <a:gd name="connsiteY3-16" fmla="*/ 932823 h 2438707"/>
                  <a:gd name="connsiteX0-17" fmla="*/ 2927 w 3016561"/>
                  <a:gd name="connsiteY0-18" fmla="*/ 938732 h 3079182"/>
                  <a:gd name="connsiteX1-19" fmla="*/ 2926882 w 3016561"/>
                  <a:gd name="connsiteY1-20" fmla="*/ 56230 h 3079182"/>
                  <a:gd name="connsiteX2-21" fmla="*/ 2389937 w 3016561"/>
                  <a:gd name="connsiteY2-22" fmla="*/ 3070560 h 3079182"/>
                  <a:gd name="connsiteX3-23" fmla="*/ 2927 w 3016561"/>
                  <a:gd name="connsiteY3-24" fmla="*/ 938732 h 3079182"/>
                  <a:gd name="connsiteX0-25" fmla="*/ 2415 w 3550302"/>
                  <a:gd name="connsiteY0-26" fmla="*/ 978618 h 3077544"/>
                  <a:gd name="connsiteX1-27" fmla="*/ 3447365 w 3550302"/>
                  <a:gd name="connsiteY1-28" fmla="*/ 53586 h 3077544"/>
                  <a:gd name="connsiteX2-29" fmla="*/ 2910420 w 3550302"/>
                  <a:gd name="connsiteY2-30" fmla="*/ 3067916 h 3077544"/>
                  <a:gd name="connsiteX3-31" fmla="*/ 2415 w 3550302"/>
                  <a:gd name="connsiteY3-32" fmla="*/ 978618 h 3077544"/>
                  <a:gd name="connsiteX0-33" fmla="*/ 2736 w 3544855"/>
                  <a:gd name="connsiteY0-34" fmla="*/ 978124 h 3024122"/>
                  <a:gd name="connsiteX1-35" fmla="*/ 3447686 w 3544855"/>
                  <a:gd name="connsiteY1-36" fmla="*/ 53092 h 3024122"/>
                  <a:gd name="connsiteX2-37" fmla="*/ 2878843 w 3544855"/>
                  <a:gd name="connsiteY2-38" fmla="*/ 3014259 h 3024122"/>
                  <a:gd name="connsiteX3-39" fmla="*/ 2736 w 3544855"/>
                  <a:gd name="connsiteY3-40" fmla="*/ 978124 h 3024122"/>
                  <a:gd name="connsiteX0-41" fmla="*/ 2624 w 3530168"/>
                  <a:gd name="connsiteY0-42" fmla="*/ 978124 h 3082992"/>
                  <a:gd name="connsiteX1-43" fmla="*/ 3447574 w 3530168"/>
                  <a:gd name="connsiteY1-44" fmla="*/ 53092 h 3082992"/>
                  <a:gd name="connsiteX2-45" fmla="*/ 2878731 w 3530168"/>
                  <a:gd name="connsiteY2-46" fmla="*/ 3014259 h 3082992"/>
                  <a:gd name="connsiteX3-47" fmla="*/ 2624 w 3530168"/>
                  <a:gd name="connsiteY3-48" fmla="*/ 978124 h 3082992"/>
                  <a:gd name="connsiteX0-49" fmla="*/ 2624 w 3790598"/>
                  <a:gd name="connsiteY0-50" fmla="*/ 978124 h 3082992"/>
                  <a:gd name="connsiteX1-51" fmla="*/ 3447574 w 3790598"/>
                  <a:gd name="connsiteY1-52" fmla="*/ 53092 h 3082992"/>
                  <a:gd name="connsiteX2-53" fmla="*/ 2878731 w 3790598"/>
                  <a:gd name="connsiteY2-54" fmla="*/ 3014259 h 3082992"/>
                  <a:gd name="connsiteX3-55" fmla="*/ 2624 w 3790598"/>
                  <a:gd name="connsiteY3-56" fmla="*/ 978124 h 3082992"/>
                  <a:gd name="connsiteX0-57" fmla="*/ 2624 w 3790598"/>
                  <a:gd name="connsiteY0-58" fmla="*/ 1090498 h 3195366"/>
                  <a:gd name="connsiteX1-59" fmla="*/ 3447574 w 3790598"/>
                  <a:gd name="connsiteY1-60" fmla="*/ 165466 h 3195366"/>
                  <a:gd name="connsiteX2-61" fmla="*/ 2878731 w 3790598"/>
                  <a:gd name="connsiteY2-62" fmla="*/ 3126633 h 3195366"/>
                  <a:gd name="connsiteX3-63" fmla="*/ 2624 w 3790598"/>
                  <a:gd name="connsiteY3-64" fmla="*/ 1090498 h 3195366"/>
                  <a:gd name="connsiteX0-65" fmla="*/ 18417 w 3806391"/>
                  <a:gd name="connsiteY0-66" fmla="*/ 1126902 h 3241214"/>
                  <a:gd name="connsiteX1-67" fmla="*/ 3463367 w 3806391"/>
                  <a:gd name="connsiteY1-68" fmla="*/ 201870 h 3241214"/>
                  <a:gd name="connsiteX2-69" fmla="*/ 2894524 w 3806391"/>
                  <a:gd name="connsiteY2-70" fmla="*/ 3163037 h 3241214"/>
                  <a:gd name="connsiteX3-71" fmla="*/ 18417 w 3806391"/>
                  <a:gd name="connsiteY3-72" fmla="*/ 1126902 h 3241214"/>
                  <a:gd name="connsiteX0-73" fmla="*/ 1593 w 3700848"/>
                  <a:gd name="connsiteY0-74" fmla="*/ 1365491 h 3418565"/>
                  <a:gd name="connsiteX1-75" fmla="*/ 3310417 w 3700848"/>
                  <a:gd name="connsiteY1-76" fmla="*/ 140976 h 3418565"/>
                  <a:gd name="connsiteX2-77" fmla="*/ 2877700 w 3700848"/>
                  <a:gd name="connsiteY2-78" fmla="*/ 3401626 h 3418565"/>
                  <a:gd name="connsiteX3-79" fmla="*/ 1593 w 3700848"/>
                  <a:gd name="connsiteY3-80" fmla="*/ 1365491 h 3418565"/>
                  <a:gd name="connsiteX0-81" fmla="*/ 1667 w 3725653"/>
                  <a:gd name="connsiteY0-82" fmla="*/ 1365491 h 3429955"/>
                  <a:gd name="connsiteX1-83" fmla="*/ 3310491 w 3725653"/>
                  <a:gd name="connsiteY1-84" fmla="*/ 140976 h 3429955"/>
                  <a:gd name="connsiteX2-85" fmla="*/ 2877774 w 3725653"/>
                  <a:gd name="connsiteY2-86" fmla="*/ 3401626 h 3429955"/>
                  <a:gd name="connsiteX3-87" fmla="*/ 1667 w 3725653"/>
                  <a:gd name="connsiteY3-88" fmla="*/ 1365491 h 3429955"/>
                  <a:gd name="connsiteX0-89" fmla="*/ 5252 w 3658366"/>
                  <a:gd name="connsiteY0-90" fmla="*/ 1367083 h 3552663"/>
                  <a:gd name="connsiteX1-91" fmla="*/ 3314076 w 3658366"/>
                  <a:gd name="connsiteY1-92" fmla="*/ 142568 h 3552663"/>
                  <a:gd name="connsiteX2-93" fmla="*/ 2581879 w 3658366"/>
                  <a:gd name="connsiteY2-94" fmla="*/ 3525733 h 3552663"/>
                  <a:gd name="connsiteX3-95" fmla="*/ 5252 w 3658366"/>
                  <a:gd name="connsiteY3-96" fmla="*/ 1367083 h 3552663"/>
                  <a:gd name="connsiteX0-97" fmla="*/ 6558 w 3733975"/>
                  <a:gd name="connsiteY0-98" fmla="*/ 1203948 h 3374479"/>
                  <a:gd name="connsiteX1-99" fmla="*/ 3424282 w 3733975"/>
                  <a:gd name="connsiteY1-100" fmla="*/ 156398 h 3374479"/>
                  <a:gd name="connsiteX2-101" fmla="*/ 2583185 w 3733975"/>
                  <a:gd name="connsiteY2-102" fmla="*/ 3362598 h 3374479"/>
                  <a:gd name="connsiteX3-103" fmla="*/ 6558 w 3733975"/>
                  <a:gd name="connsiteY3-104" fmla="*/ 1203948 h 3374479"/>
                  <a:gd name="connsiteX0-105" fmla="*/ 8954 w 3851612"/>
                  <a:gd name="connsiteY0-106" fmla="*/ 1203948 h 3366228"/>
                  <a:gd name="connsiteX1-107" fmla="*/ 3426678 w 3851612"/>
                  <a:gd name="connsiteY1-108" fmla="*/ 156398 h 3366228"/>
                  <a:gd name="connsiteX2-109" fmla="*/ 2585581 w 3851612"/>
                  <a:gd name="connsiteY2-110" fmla="*/ 3362598 h 3366228"/>
                  <a:gd name="connsiteX3-111" fmla="*/ 8954 w 3851612"/>
                  <a:gd name="connsiteY3-112" fmla="*/ 1203948 h 3366228"/>
                  <a:gd name="connsiteX0-113" fmla="*/ 8954 w 3712562"/>
                  <a:gd name="connsiteY0-114" fmla="*/ 1203948 h 3366228"/>
                  <a:gd name="connsiteX1-115" fmla="*/ 3426678 w 3712562"/>
                  <a:gd name="connsiteY1-116" fmla="*/ 156398 h 3366228"/>
                  <a:gd name="connsiteX2-117" fmla="*/ 2585581 w 3712562"/>
                  <a:gd name="connsiteY2-118" fmla="*/ 3362598 h 3366228"/>
                  <a:gd name="connsiteX3-119" fmla="*/ 8954 w 3712562"/>
                  <a:gd name="connsiteY3-120" fmla="*/ 1203948 h 3366228"/>
                  <a:gd name="connsiteX0-121" fmla="*/ 6837 w 3491742"/>
                  <a:gd name="connsiteY0-122" fmla="*/ 1058952 h 3388940"/>
                  <a:gd name="connsiteX1-123" fmla="*/ 3315656 w 3491742"/>
                  <a:gd name="connsiteY1-124" fmla="*/ 174756 h 3388940"/>
                  <a:gd name="connsiteX2-125" fmla="*/ 2474559 w 3491742"/>
                  <a:gd name="connsiteY2-126" fmla="*/ 3380956 h 3388940"/>
                  <a:gd name="connsiteX3-127" fmla="*/ 6837 w 3491742"/>
                  <a:gd name="connsiteY3-128" fmla="*/ 1058952 h 3388940"/>
                  <a:gd name="connsiteX0-129" fmla="*/ 6871 w 3477889"/>
                  <a:gd name="connsiteY0-130" fmla="*/ 1228467 h 3372524"/>
                  <a:gd name="connsiteX1-131" fmla="*/ 3302076 w 3477889"/>
                  <a:gd name="connsiteY1-132" fmla="*/ 153690 h 3372524"/>
                  <a:gd name="connsiteX2-133" fmla="*/ 2460979 w 3477889"/>
                  <a:gd name="connsiteY2-134" fmla="*/ 3359890 h 3372524"/>
                  <a:gd name="connsiteX3-135" fmla="*/ 6871 w 3477889"/>
                  <a:gd name="connsiteY3-136" fmla="*/ 1228467 h 3372524"/>
                  <a:gd name="connsiteX0-137" fmla="*/ 30824 w 3501842"/>
                  <a:gd name="connsiteY0-138" fmla="*/ 1290554 h 3439132"/>
                  <a:gd name="connsiteX1-139" fmla="*/ 3326029 w 3501842"/>
                  <a:gd name="connsiteY1-140" fmla="*/ 215777 h 3439132"/>
                  <a:gd name="connsiteX2-141" fmla="*/ 2484932 w 3501842"/>
                  <a:gd name="connsiteY2-142" fmla="*/ 3421977 h 3439132"/>
                  <a:gd name="connsiteX3-143" fmla="*/ 30824 w 3501842"/>
                  <a:gd name="connsiteY3-144" fmla="*/ 1290554 h 3439132"/>
                  <a:gd name="connsiteX0-145" fmla="*/ 40876 w 3620376"/>
                  <a:gd name="connsiteY0-146" fmla="*/ 1290554 h 3443598"/>
                  <a:gd name="connsiteX1-147" fmla="*/ 3336081 w 3620376"/>
                  <a:gd name="connsiteY1-148" fmla="*/ 215777 h 3443598"/>
                  <a:gd name="connsiteX2-149" fmla="*/ 2494984 w 3620376"/>
                  <a:gd name="connsiteY2-150" fmla="*/ 3421977 h 3443598"/>
                  <a:gd name="connsiteX3-151" fmla="*/ 40876 w 3620376"/>
                  <a:gd name="connsiteY3-152" fmla="*/ 1290554 h 3443598"/>
                  <a:gd name="connsiteX0-153" fmla="*/ 6688 w 3467452"/>
                  <a:gd name="connsiteY0-154" fmla="*/ 1442732 h 3592536"/>
                  <a:gd name="connsiteX1-155" fmla="*/ 3290327 w 3467452"/>
                  <a:gd name="connsiteY1-156" fmla="*/ 136637 h 3592536"/>
                  <a:gd name="connsiteX2-157" fmla="*/ 2460796 w 3467452"/>
                  <a:gd name="connsiteY2-158" fmla="*/ 3574155 h 3592536"/>
                  <a:gd name="connsiteX3-159" fmla="*/ 6688 w 3467452"/>
                  <a:gd name="connsiteY3-160" fmla="*/ 1442732 h 35925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67452" h="3592536">
                    <a:moveTo>
                      <a:pt x="6688" y="1442732"/>
                    </a:moveTo>
                    <a:cubicBezTo>
                      <a:pt x="144943" y="869812"/>
                      <a:pt x="2637311" y="-420686"/>
                      <a:pt x="3290327" y="136637"/>
                    </a:cubicBezTo>
                    <a:cubicBezTo>
                      <a:pt x="3832271" y="514418"/>
                      <a:pt x="3008069" y="3356473"/>
                      <a:pt x="2460796" y="3574155"/>
                    </a:cubicBezTo>
                    <a:cubicBezTo>
                      <a:pt x="1913523" y="3791837"/>
                      <a:pt x="-131567" y="2015652"/>
                      <a:pt x="6688" y="1442732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1244843" y="2967335"/>
                <a:ext cx="910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54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W</a:t>
                </a:r>
                <a:endParaRPr kumimoji="1" lang="en-GB" altLang="zh-CN" sz="5400" b="1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7851315" y="2433098"/>
              <a:ext cx="3745157" cy="997363"/>
              <a:chOff x="738317" y="4220365"/>
              <a:chExt cx="3745157" cy="997363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738317" y="4220365"/>
                <a:ext cx="3017519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738317" y="4629105"/>
                <a:ext cx="3745157" cy="588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  <a:defRPr/>
                </a:pPr>
                <a:r>
                  <a:rPr lang="zh-CN" altLang="en-US" sz="10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请替换文字内容，点击添加相关标题文字，修改文字内容请替换文字内容请替换文字内容</a:t>
                </a: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789475" y="3881194"/>
            <a:ext cx="5266829" cy="1375621"/>
            <a:chOff x="789475" y="4034229"/>
            <a:chExt cx="5266829" cy="1375621"/>
          </a:xfrm>
        </p:grpSpPr>
        <p:grpSp>
          <p:nvGrpSpPr>
            <p:cNvPr id="106" name="组合 105"/>
            <p:cNvGrpSpPr/>
            <p:nvPr/>
          </p:nvGrpSpPr>
          <p:grpSpPr>
            <a:xfrm>
              <a:off x="789475" y="4034229"/>
              <a:ext cx="1327725" cy="1375621"/>
              <a:chOff x="983423" y="2741189"/>
              <a:chExt cx="1327725" cy="1375621"/>
            </a:xfrm>
          </p:grpSpPr>
          <p:sp>
            <p:nvSpPr>
              <p:cNvPr id="107" name="椭圆 1"/>
              <p:cNvSpPr/>
              <p:nvPr/>
            </p:nvSpPr>
            <p:spPr>
              <a:xfrm rot="1189682">
                <a:off x="983423" y="2741189"/>
                <a:ext cx="1327725" cy="1375621"/>
              </a:xfrm>
              <a:custGeom>
                <a:avLst/>
                <a:gdLst>
                  <a:gd name="connsiteX0" fmla="*/ 0 w 2987749"/>
                  <a:gd name="connsiteY0" fmla="*/ 1493875 h 2987749"/>
                  <a:gd name="connsiteX1" fmla="*/ 1493875 w 2987749"/>
                  <a:gd name="connsiteY1" fmla="*/ 0 h 2987749"/>
                  <a:gd name="connsiteX2" fmla="*/ 2987750 w 2987749"/>
                  <a:gd name="connsiteY2" fmla="*/ 1493875 h 2987749"/>
                  <a:gd name="connsiteX3" fmla="*/ 1493875 w 2987749"/>
                  <a:gd name="connsiteY3" fmla="*/ 2987750 h 2987749"/>
                  <a:gd name="connsiteX4" fmla="*/ 0 w 2987749"/>
                  <a:gd name="connsiteY4" fmla="*/ 1493875 h 2987749"/>
                  <a:gd name="connsiteX0-1" fmla="*/ 0 w 3029276"/>
                  <a:gd name="connsiteY0-2" fmla="*/ 186735 h 1680610"/>
                  <a:gd name="connsiteX1-3" fmla="*/ 2987750 w 3029276"/>
                  <a:gd name="connsiteY1-4" fmla="*/ 186735 h 1680610"/>
                  <a:gd name="connsiteX2-5" fmla="*/ 1493875 w 3029276"/>
                  <a:gd name="connsiteY2-6" fmla="*/ 1680610 h 1680610"/>
                  <a:gd name="connsiteX3-7" fmla="*/ 0 w 3029276"/>
                  <a:gd name="connsiteY3-8" fmla="*/ 186735 h 1680610"/>
                  <a:gd name="connsiteX0-9" fmla="*/ 30008 w 2987771"/>
                  <a:gd name="connsiteY0-10" fmla="*/ 932823 h 2438707"/>
                  <a:gd name="connsiteX1-11" fmla="*/ 2953963 w 2987771"/>
                  <a:gd name="connsiteY1-12" fmla="*/ 50321 h 2438707"/>
                  <a:gd name="connsiteX2-13" fmla="*/ 1523883 w 2987771"/>
                  <a:gd name="connsiteY2-14" fmla="*/ 2426698 h 2438707"/>
                  <a:gd name="connsiteX3-15" fmla="*/ 30008 w 2987771"/>
                  <a:gd name="connsiteY3-16" fmla="*/ 932823 h 2438707"/>
                  <a:gd name="connsiteX0-17" fmla="*/ 2927 w 3016561"/>
                  <a:gd name="connsiteY0-18" fmla="*/ 938732 h 3079182"/>
                  <a:gd name="connsiteX1-19" fmla="*/ 2926882 w 3016561"/>
                  <a:gd name="connsiteY1-20" fmla="*/ 56230 h 3079182"/>
                  <a:gd name="connsiteX2-21" fmla="*/ 2389937 w 3016561"/>
                  <a:gd name="connsiteY2-22" fmla="*/ 3070560 h 3079182"/>
                  <a:gd name="connsiteX3-23" fmla="*/ 2927 w 3016561"/>
                  <a:gd name="connsiteY3-24" fmla="*/ 938732 h 3079182"/>
                  <a:gd name="connsiteX0-25" fmla="*/ 2415 w 3550302"/>
                  <a:gd name="connsiteY0-26" fmla="*/ 978618 h 3077544"/>
                  <a:gd name="connsiteX1-27" fmla="*/ 3447365 w 3550302"/>
                  <a:gd name="connsiteY1-28" fmla="*/ 53586 h 3077544"/>
                  <a:gd name="connsiteX2-29" fmla="*/ 2910420 w 3550302"/>
                  <a:gd name="connsiteY2-30" fmla="*/ 3067916 h 3077544"/>
                  <a:gd name="connsiteX3-31" fmla="*/ 2415 w 3550302"/>
                  <a:gd name="connsiteY3-32" fmla="*/ 978618 h 3077544"/>
                  <a:gd name="connsiteX0-33" fmla="*/ 2736 w 3544855"/>
                  <a:gd name="connsiteY0-34" fmla="*/ 978124 h 3024122"/>
                  <a:gd name="connsiteX1-35" fmla="*/ 3447686 w 3544855"/>
                  <a:gd name="connsiteY1-36" fmla="*/ 53092 h 3024122"/>
                  <a:gd name="connsiteX2-37" fmla="*/ 2878843 w 3544855"/>
                  <a:gd name="connsiteY2-38" fmla="*/ 3014259 h 3024122"/>
                  <a:gd name="connsiteX3-39" fmla="*/ 2736 w 3544855"/>
                  <a:gd name="connsiteY3-40" fmla="*/ 978124 h 3024122"/>
                  <a:gd name="connsiteX0-41" fmla="*/ 2624 w 3530168"/>
                  <a:gd name="connsiteY0-42" fmla="*/ 978124 h 3082992"/>
                  <a:gd name="connsiteX1-43" fmla="*/ 3447574 w 3530168"/>
                  <a:gd name="connsiteY1-44" fmla="*/ 53092 h 3082992"/>
                  <a:gd name="connsiteX2-45" fmla="*/ 2878731 w 3530168"/>
                  <a:gd name="connsiteY2-46" fmla="*/ 3014259 h 3082992"/>
                  <a:gd name="connsiteX3-47" fmla="*/ 2624 w 3530168"/>
                  <a:gd name="connsiteY3-48" fmla="*/ 978124 h 3082992"/>
                  <a:gd name="connsiteX0-49" fmla="*/ 2624 w 3790598"/>
                  <a:gd name="connsiteY0-50" fmla="*/ 978124 h 3082992"/>
                  <a:gd name="connsiteX1-51" fmla="*/ 3447574 w 3790598"/>
                  <a:gd name="connsiteY1-52" fmla="*/ 53092 h 3082992"/>
                  <a:gd name="connsiteX2-53" fmla="*/ 2878731 w 3790598"/>
                  <a:gd name="connsiteY2-54" fmla="*/ 3014259 h 3082992"/>
                  <a:gd name="connsiteX3-55" fmla="*/ 2624 w 3790598"/>
                  <a:gd name="connsiteY3-56" fmla="*/ 978124 h 3082992"/>
                  <a:gd name="connsiteX0-57" fmla="*/ 2624 w 3790598"/>
                  <a:gd name="connsiteY0-58" fmla="*/ 1090498 h 3195366"/>
                  <a:gd name="connsiteX1-59" fmla="*/ 3447574 w 3790598"/>
                  <a:gd name="connsiteY1-60" fmla="*/ 165466 h 3195366"/>
                  <a:gd name="connsiteX2-61" fmla="*/ 2878731 w 3790598"/>
                  <a:gd name="connsiteY2-62" fmla="*/ 3126633 h 3195366"/>
                  <a:gd name="connsiteX3-63" fmla="*/ 2624 w 3790598"/>
                  <a:gd name="connsiteY3-64" fmla="*/ 1090498 h 3195366"/>
                  <a:gd name="connsiteX0-65" fmla="*/ 18417 w 3806391"/>
                  <a:gd name="connsiteY0-66" fmla="*/ 1126902 h 3241214"/>
                  <a:gd name="connsiteX1-67" fmla="*/ 3463367 w 3806391"/>
                  <a:gd name="connsiteY1-68" fmla="*/ 201870 h 3241214"/>
                  <a:gd name="connsiteX2-69" fmla="*/ 2894524 w 3806391"/>
                  <a:gd name="connsiteY2-70" fmla="*/ 3163037 h 3241214"/>
                  <a:gd name="connsiteX3-71" fmla="*/ 18417 w 3806391"/>
                  <a:gd name="connsiteY3-72" fmla="*/ 1126902 h 3241214"/>
                  <a:gd name="connsiteX0-73" fmla="*/ 1593 w 3700848"/>
                  <a:gd name="connsiteY0-74" fmla="*/ 1365491 h 3418565"/>
                  <a:gd name="connsiteX1-75" fmla="*/ 3310417 w 3700848"/>
                  <a:gd name="connsiteY1-76" fmla="*/ 140976 h 3418565"/>
                  <a:gd name="connsiteX2-77" fmla="*/ 2877700 w 3700848"/>
                  <a:gd name="connsiteY2-78" fmla="*/ 3401626 h 3418565"/>
                  <a:gd name="connsiteX3-79" fmla="*/ 1593 w 3700848"/>
                  <a:gd name="connsiteY3-80" fmla="*/ 1365491 h 3418565"/>
                  <a:gd name="connsiteX0-81" fmla="*/ 1667 w 3725653"/>
                  <a:gd name="connsiteY0-82" fmla="*/ 1365491 h 3429955"/>
                  <a:gd name="connsiteX1-83" fmla="*/ 3310491 w 3725653"/>
                  <a:gd name="connsiteY1-84" fmla="*/ 140976 h 3429955"/>
                  <a:gd name="connsiteX2-85" fmla="*/ 2877774 w 3725653"/>
                  <a:gd name="connsiteY2-86" fmla="*/ 3401626 h 3429955"/>
                  <a:gd name="connsiteX3-87" fmla="*/ 1667 w 3725653"/>
                  <a:gd name="connsiteY3-88" fmla="*/ 1365491 h 3429955"/>
                  <a:gd name="connsiteX0-89" fmla="*/ 5252 w 3658366"/>
                  <a:gd name="connsiteY0-90" fmla="*/ 1367083 h 3552663"/>
                  <a:gd name="connsiteX1-91" fmla="*/ 3314076 w 3658366"/>
                  <a:gd name="connsiteY1-92" fmla="*/ 142568 h 3552663"/>
                  <a:gd name="connsiteX2-93" fmla="*/ 2581879 w 3658366"/>
                  <a:gd name="connsiteY2-94" fmla="*/ 3525733 h 3552663"/>
                  <a:gd name="connsiteX3-95" fmla="*/ 5252 w 3658366"/>
                  <a:gd name="connsiteY3-96" fmla="*/ 1367083 h 3552663"/>
                  <a:gd name="connsiteX0-97" fmla="*/ 6558 w 3733975"/>
                  <a:gd name="connsiteY0-98" fmla="*/ 1203948 h 3374479"/>
                  <a:gd name="connsiteX1-99" fmla="*/ 3424282 w 3733975"/>
                  <a:gd name="connsiteY1-100" fmla="*/ 156398 h 3374479"/>
                  <a:gd name="connsiteX2-101" fmla="*/ 2583185 w 3733975"/>
                  <a:gd name="connsiteY2-102" fmla="*/ 3362598 h 3374479"/>
                  <a:gd name="connsiteX3-103" fmla="*/ 6558 w 3733975"/>
                  <a:gd name="connsiteY3-104" fmla="*/ 1203948 h 3374479"/>
                  <a:gd name="connsiteX0-105" fmla="*/ 8954 w 3851612"/>
                  <a:gd name="connsiteY0-106" fmla="*/ 1203948 h 3366228"/>
                  <a:gd name="connsiteX1-107" fmla="*/ 3426678 w 3851612"/>
                  <a:gd name="connsiteY1-108" fmla="*/ 156398 h 3366228"/>
                  <a:gd name="connsiteX2-109" fmla="*/ 2585581 w 3851612"/>
                  <a:gd name="connsiteY2-110" fmla="*/ 3362598 h 3366228"/>
                  <a:gd name="connsiteX3-111" fmla="*/ 8954 w 3851612"/>
                  <a:gd name="connsiteY3-112" fmla="*/ 1203948 h 3366228"/>
                  <a:gd name="connsiteX0-113" fmla="*/ 8954 w 3712562"/>
                  <a:gd name="connsiteY0-114" fmla="*/ 1203948 h 3366228"/>
                  <a:gd name="connsiteX1-115" fmla="*/ 3426678 w 3712562"/>
                  <a:gd name="connsiteY1-116" fmla="*/ 156398 h 3366228"/>
                  <a:gd name="connsiteX2-117" fmla="*/ 2585581 w 3712562"/>
                  <a:gd name="connsiteY2-118" fmla="*/ 3362598 h 3366228"/>
                  <a:gd name="connsiteX3-119" fmla="*/ 8954 w 3712562"/>
                  <a:gd name="connsiteY3-120" fmla="*/ 1203948 h 3366228"/>
                  <a:gd name="connsiteX0-121" fmla="*/ 6837 w 3491742"/>
                  <a:gd name="connsiteY0-122" fmla="*/ 1058952 h 3388940"/>
                  <a:gd name="connsiteX1-123" fmla="*/ 3315656 w 3491742"/>
                  <a:gd name="connsiteY1-124" fmla="*/ 174756 h 3388940"/>
                  <a:gd name="connsiteX2-125" fmla="*/ 2474559 w 3491742"/>
                  <a:gd name="connsiteY2-126" fmla="*/ 3380956 h 3388940"/>
                  <a:gd name="connsiteX3-127" fmla="*/ 6837 w 3491742"/>
                  <a:gd name="connsiteY3-128" fmla="*/ 1058952 h 3388940"/>
                  <a:gd name="connsiteX0-129" fmla="*/ 6871 w 3477889"/>
                  <a:gd name="connsiteY0-130" fmla="*/ 1228467 h 3372524"/>
                  <a:gd name="connsiteX1-131" fmla="*/ 3302076 w 3477889"/>
                  <a:gd name="connsiteY1-132" fmla="*/ 153690 h 3372524"/>
                  <a:gd name="connsiteX2-133" fmla="*/ 2460979 w 3477889"/>
                  <a:gd name="connsiteY2-134" fmla="*/ 3359890 h 3372524"/>
                  <a:gd name="connsiteX3-135" fmla="*/ 6871 w 3477889"/>
                  <a:gd name="connsiteY3-136" fmla="*/ 1228467 h 3372524"/>
                  <a:gd name="connsiteX0-137" fmla="*/ 30824 w 3501842"/>
                  <a:gd name="connsiteY0-138" fmla="*/ 1290554 h 3439132"/>
                  <a:gd name="connsiteX1-139" fmla="*/ 3326029 w 3501842"/>
                  <a:gd name="connsiteY1-140" fmla="*/ 215777 h 3439132"/>
                  <a:gd name="connsiteX2-141" fmla="*/ 2484932 w 3501842"/>
                  <a:gd name="connsiteY2-142" fmla="*/ 3421977 h 3439132"/>
                  <a:gd name="connsiteX3-143" fmla="*/ 30824 w 3501842"/>
                  <a:gd name="connsiteY3-144" fmla="*/ 1290554 h 3439132"/>
                  <a:gd name="connsiteX0-145" fmla="*/ 40876 w 3620376"/>
                  <a:gd name="connsiteY0-146" fmla="*/ 1290554 h 3443598"/>
                  <a:gd name="connsiteX1-147" fmla="*/ 3336081 w 3620376"/>
                  <a:gd name="connsiteY1-148" fmla="*/ 215777 h 3443598"/>
                  <a:gd name="connsiteX2-149" fmla="*/ 2494984 w 3620376"/>
                  <a:gd name="connsiteY2-150" fmla="*/ 3421977 h 3443598"/>
                  <a:gd name="connsiteX3-151" fmla="*/ 40876 w 3620376"/>
                  <a:gd name="connsiteY3-152" fmla="*/ 1290554 h 3443598"/>
                  <a:gd name="connsiteX0-153" fmla="*/ 6688 w 3467452"/>
                  <a:gd name="connsiteY0-154" fmla="*/ 1442732 h 3592536"/>
                  <a:gd name="connsiteX1-155" fmla="*/ 3290327 w 3467452"/>
                  <a:gd name="connsiteY1-156" fmla="*/ 136637 h 3592536"/>
                  <a:gd name="connsiteX2-157" fmla="*/ 2460796 w 3467452"/>
                  <a:gd name="connsiteY2-158" fmla="*/ 3574155 h 3592536"/>
                  <a:gd name="connsiteX3-159" fmla="*/ 6688 w 3467452"/>
                  <a:gd name="connsiteY3-160" fmla="*/ 1442732 h 35925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67452" h="3592536">
                    <a:moveTo>
                      <a:pt x="6688" y="1442732"/>
                    </a:moveTo>
                    <a:cubicBezTo>
                      <a:pt x="144943" y="869812"/>
                      <a:pt x="2637311" y="-420686"/>
                      <a:pt x="3290327" y="136637"/>
                    </a:cubicBezTo>
                    <a:cubicBezTo>
                      <a:pt x="3832271" y="514418"/>
                      <a:pt x="3008069" y="3356473"/>
                      <a:pt x="2460796" y="3574155"/>
                    </a:cubicBezTo>
                    <a:cubicBezTo>
                      <a:pt x="1913523" y="3791837"/>
                      <a:pt x="-131567" y="2015652"/>
                      <a:pt x="6688" y="1442732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1244843" y="2967335"/>
                <a:ext cx="910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54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O</a:t>
                </a:r>
                <a:endParaRPr kumimoji="1" lang="en-GB" altLang="zh-CN" sz="5400" b="1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2311147" y="4260375"/>
              <a:ext cx="3745157" cy="997363"/>
              <a:chOff x="738317" y="4220365"/>
              <a:chExt cx="3745157" cy="997363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738317" y="4220365"/>
                <a:ext cx="3017519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738317" y="4629105"/>
                <a:ext cx="3745157" cy="588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  <a:defRPr/>
                </a:pPr>
                <a:r>
                  <a:rPr lang="zh-CN" altLang="en-US" sz="10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请替换文字内容，点击添加相关标题文字，修改文字内容请替换文字内容请替换文字内容</a:t>
                </a: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6329643" y="3802659"/>
            <a:ext cx="5266829" cy="1375621"/>
            <a:chOff x="6329643" y="3955694"/>
            <a:chExt cx="5266829" cy="1375621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329643" y="3955694"/>
              <a:ext cx="1327725" cy="1375621"/>
              <a:chOff x="983423" y="2741189"/>
              <a:chExt cx="1327725" cy="1375621"/>
            </a:xfrm>
          </p:grpSpPr>
          <p:sp>
            <p:nvSpPr>
              <p:cNvPr id="114" name="椭圆 1"/>
              <p:cNvSpPr/>
              <p:nvPr/>
            </p:nvSpPr>
            <p:spPr>
              <a:xfrm rot="1189682">
                <a:off x="983423" y="2741189"/>
                <a:ext cx="1327725" cy="1375621"/>
              </a:xfrm>
              <a:custGeom>
                <a:avLst/>
                <a:gdLst>
                  <a:gd name="connsiteX0" fmla="*/ 0 w 2987749"/>
                  <a:gd name="connsiteY0" fmla="*/ 1493875 h 2987749"/>
                  <a:gd name="connsiteX1" fmla="*/ 1493875 w 2987749"/>
                  <a:gd name="connsiteY1" fmla="*/ 0 h 2987749"/>
                  <a:gd name="connsiteX2" fmla="*/ 2987750 w 2987749"/>
                  <a:gd name="connsiteY2" fmla="*/ 1493875 h 2987749"/>
                  <a:gd name="connsiteX3" fmla="*/ 1493875 w 2987749"/>
                  <a:gd name="connsiteY3" fmla="*/ 2987750 h 2987749"/>
                  <a:gd name="connsiteX4" fmla="*/ 0 w 2987749"/>
                  <a:gd name="connsiteY4" fmla="*/ 1493875 h 2987749"/>
                  <a:gd name="connsiteX0-1" fmla="*/ 0 w 3029276"/>
                  <a:gd name="connsiteY0-2" fmla="*/ 186735 h 1680610"/>
                  <a:gd name="connsiteX1-3" fmla="*/ 2987750 w 3029276"/>
                  <a:gd name="connsiteY1-4" fmla="*/ 186735 h 1680610"/>
                  <a:gd name="connsiteX2-5" fmla="*/ 1493875 w 3029276"/>
                  <a:gd name="connsiteY2-6" fmla="*/ 1680610 h 1680610"/>
                  <a:gd name="connsiteX3-7" fmla="*/ 0 w 3029276"/>
                  <a:gd name="connsiteY3-8" fmla="*/ 186735 h 1680610"/>
                  <a:gd name="connsiteX0-9" fmla="*/ 30008 w 2987771"/>
                  <a:gd name="connsiteY0-10" fmla="*/ 932823 h 2438707"/>
                  <a:gd name="connsiteX1-11" fmla="*/ 2953963 w 2987771"/>
                  <a:gd name="connsiteY1-12" fmla="*/ 50321 h 2438707"/>
                  <a:gd name="connsiteX2-13" fmla="*/ 1523883 w 2987771"/>
                  <a:gd name="connsiteY2-14" fmla="*/ 2426698 h 2438707"/>
                  <a:gd name="connsiteX3-15" fmla="*/ 30008 w 2987771"/>
                  <a:gd name="connsiteY3-16" fmla="*/ 932823 h 2438707"/>
                  <a:gd name="connsiteX0-17" fmla="*/ 2927 w 3016561"/>
                  <a:gd name="connsiteY0-18" fmla="*/ 938732 h 3079182"/>
                  <a:gd name="connsiteX1-19" fmla="*/ 2926882 w 3016561"/>
                  <a:gd name="connsiteY1-20" fmla="*/ 56230 h 3079182"/>
                  <a:gd name="connsiteX2-21" fmla="*/ 2389937 w 3016561"/>
                  <a:gd name="connsiteY2-22" fmla="*/ 3070560 h 3079182"/>
                  <a:gd name="connsiteX3-23" fmla="*/ 2927 w 3016561"/>
                  <a:gd name="connsiteY3-24" fmla="*/ 938732 h 3079182"/>
                  <a:gd name="connsiteX0-25" fmla="*/ 2415 w 3550302"/>
                  <a:gd name="connsiteY0-26" fmla="*/ 978618 h 3077544"/>
                  <a:gd name="connsiteX1-27" fmla="*/ 3447365 w 3550302"/>
                  <a:gd name="connsiteY1-28" fmla="*/ 53586 h 3077544"/>
                  <a:gd name="connsiteX2-29" fmla="*/ 2910420 w 3550302"/>
                  <a:gd name="connsiteY2-30" fmla="*/ 3067916 h 3077544"/>
                  <a:gd name="connsiteX3-31" fmla="*/ 2415 w 3550302"/>
                  <a:gd name="connsiteY3-32" fmla="*/ 978618 h 3077544"/>
                  <a:gd name="connsiteX0-33" fmla="*/ 2736 w 3544855"/>
                  <a:gd name="connsiteY0-34" fmla="*/ 978124 h 3024122"/>
                  <a:gd name="connsiteX1-35" fmla="*/ 3447686 w 3544855"/>
                  <a:gd name="connsiteY1-36" fmla="*/ 53092 h 3024122"/>
                  <a:gd name="connsiteX2-37" fmla="*/ 2878843 w 3544855"/>
                  <a:gd name="connsiteY2-38" fmla="*/ 3014259 h 3024122"/>
                  <a:gd name="connsiteX3-39" fmla="*/ 2736 w 3544855"/>
                  <a:gd name="connsiteY3-40" fmla="*/ 978124 h 3024122"/>
                  <a:gd name="connsiteX0-41" fmla="*/ 2624 w 3530168"/>
                  <a:gd name="connsiteY0-42" fmla="*/ 978124 h 3082992"/>
                  <a:gd name="connsiteX1-43" fmla="*/ 3447574 w 3530168"/>
                  <a:gd name="connsiteY1-44" fmla="*/ 53092 h 3082992"/>
                  <a:gd name="connsiteX2-45" fmla="*/ 2878731 w 3530168"/>
                  <a:gd name="connsiteY2-46" fmla="*/ 3014259 h 3082992"/>
                  <a:gd name="connsiteX3-47" fmla="*/ 2624 w 3530168"/>
                  <a:gd name="connsiteY3-48" fmla="*/ 978124 h 3082992"/>
                  <a:gd name="connsiteX0-49" fmla="*/ 2624 w 3790598"/>
                  <a:gd name="connsiteY0-50" fmla="*/ 978124 h 3082992"/>
                  <a:gd name="connsiteX1-51" fmla="*/ 3447574 w 3790598"/>
                  <a:gd name="connsiteY1-52" fmla="*/ 53092 h 3082992"/>
                  <a:gd name="connsiteX2-53" fmla="*/ 2878731 w 3790598"/>
                  <a:gd name="connsiteY2-54" fmla="*/ 3014259 h 3082992"/>
                  <a:gd name="connsiteX3-55" fmla="*/ 2624 w 3790598"/>
                  <a:gd name="connsiteY3-56" fmla="*/ 978124 h 3082992"/>
                  <a:gd name="connsiteX0-57" fmla="*/ 2624 w 3790598"/>
                  <a:gd name="connsiteY0-58" fmla="*/ 1090498 h 3195366"/>
                  <a:gd name="connsiteX1-59" fmla="*/ 3447574 w 3790598"/>
                  <a:gd name="connsiteY1-60" fmla="*/ 165466 h 3195366"/>
                  <a:gd name="connsiteX2-61" fmla="*/ 2878731 w 3790598"/>
                  <a:gd name="connsiteY2-62" fmla="*/ 3126633 h 3195366"/>
                  <a:gd name="connsiteX3-63" fmla="*/ 2624 w 3790598"/>
                  <a:gd name="connsiteY3-64" fmla="*/ 1090498 h 3195366"/>
                  <a:gd name="connsiteX0-65" fmla="*/ 18417 w 3806391"/>
                  <a:gd name="connsiteY0-66" fmla="*/ 1126902 h 3241214"/>
                  <a:gd name="connsiteX1-67" fmla="*/ 3463367 w 3806391"/>
                  <a:gd name="connsiteY1-68" fmla="*/ 201870 h 3241214"/>
                  <a:gd name="connsiteX2-69" fmla="*/ 2894524 w 3806391"/>
                  <a:gd name="connsiteY2-70" fmla="*/ 3163037 h 3241214"/>
                  <a:gd name="connsiteX3-71" fmla="*/ 18417 w 3806391"/>
                  <a:gd name="connsiteY3-72" fmla="*/ 1126902 h 3241214"/>
                  <a:gd name="connsiteX0-73" fmla="*/ 1593 w 3700848"/>
                  <a:gd name="connsiteY0-74" fmla="*/ 1365491 h 3418565"/>
                  <a:gd name="connsiteX1-75" fmla="*/ 3310417 w 3700848"/>
                  <a:gd name="connsiteY1-76" fmla="*/ 140976 h 3418565"/>
                  <a:gd name="connsiteX2-77" fmla="*/ 2877700 w 3700848"/>
                  <a:gd name="connsiteY2-78" fmla="*/ 3401626 h 3418565"/>
                  <a:gd name="connsiteX3-79" fmla="*/ 1593 w 3700848"/>
                  <a:gd name="connsiteY3-80" fmla="*/ 1365491 h 3418565"/>
                  <a:gd name="connsiteX0-81" fmla="*/ 1667 w 3725653"/>
                  <a:gd name="connsiteY0-82" fmla="*/ 1365491 h 3429955"/>
                  <a:gd name="connsiteX1-83" fmla="*/ 3310491 w 3725653"/>
                  <a:gd name="connsiteY1-84" fmla="*/ 140976 h 3429955"/>
                  <a:gd name="connsiteX2-85" fmla="*/ 2877774 w 3725653"/>
                  <a:gd name="connsiteY2-86" fmla="*/ 3401626 h 3429955"/>
                  <a:gd name="connsiteX3-87" fmla="*/ 1667 w 3725653"/>
                  <a:gd name="connsiteY3-88" fmla="*/ 1365491 h 3429955"/>
                  <a:gd name="connsiteX0-89" fmla="*/ 5252 w 3658366"/>
                  <a:gd name="connsiteY0-90" fmla="*/ 1367083 h 3552663"/>
                  <a:gd name="connsiteX1-91" fmla="*/ 3314076 w 3658366"/>
                  <a:gd name="connsiteY1-92" fmla="*/ 142568 h 3552663"/>
                  <a:gd name="connsiteX2-93" fmla="*/ 2581879 w 3658366"/>
                  <a:gd name="connsiteY2-94" fmla="*/ 3525733 h 3552663"/>
                  <a:gd name="connsiteX3-95" fmla="*/ 5252 w 3658366"/>
                  <a:gd name="connsiteY3-96" fmla="*/ 1367083 h 3552663"/>
                  <a:gd name="connsiteX0-97" fmla="*/ 6558 w 3733975"/>
                  <a:gd name="connsiteY0-98" fmla="*/ 1203948 h 3374479"/>
                  <a:gd name="connsiteX1-99" fmla="*/ 3424282 w 3733975"/>
                  <a:gd name="connsiteY1-100" fmla="*/ 156398 h 3374479"/>
                  <a:gd name="connsiteX2-101" fmla="*/ 2583185 w 3733975"/>
                  <a:gd name="connsiteY2-102" fmla="*/ 3362598 h 3374479"/>
                  <a:gd name="connsiteX3-103" fmla="*/ 6558 w 3733975"/>
                  <a:gd name="connsiteY3-104" fmla="*/ 1203948 h 3374479"/>
                  <a:gd name="connsiteX0-105" fmla="*/ 8954 w 3851612"/>
                  <a:gd name="connsiteY0-106" fmla="*/ 1203948 h 3366228"/>
                  <a:gd name="connsiteX1-107" fmla="*/ 3426678 w 3851612"/>
                  <a:gd name="connsiteY1-108" fmla="*/ 156398 h 3366228"/>
                  <a:gd name="connsiteX2-109" fmla="*/ 2585581 w 3851612"/>
                  <a:gd name="connsiteY2-110" fmla="*/ 3362598 h 3366228"/>
                  <a:gd name="connsiteX3-111" fmla="*/ 8954 w 3851612"/>
                  <a:gd name="connsiteY3-112" fmla="*/ 1203948 h 3366228"/>
                  <a:gd name="connsiteX0-113" fmla="*/ 8954 w 3712562"/>
                  <a:gd name="connsiteY0-114" fmla="*/ 1203948 h 3366228"/>
                  <a:gd name="connsiteX1-115" fmla="*/ 3426678 w 3712562"/>
                  <a:gd name="connsiteY1-116" fmla="*/ 156398 h 3366228"/>
                  <a:gd name="connsiteX2-117" fmla="*/ 2585581 w 3712562"/>
                  <a:gd name="connsiteY2-118" fmla="*/ 3362598 h 3366228"/>
                  <a:gd name="connsiteX3-119" fmla="*/ 8954 w 3712562"/>
                  <a:gd name="connsiteY3-120" fmla="*/ 1203948 h 3366228"/>
                  <a:gd name="connsiteX0-121" fmla="*/ 6837 w 3491742"/>
                  <a:gd name="connsiteY0-122" fmla="*/ 1058952 h 3388940"/>
                  <a:gd name="connsiteX1-123" fmla="*/ 3315656 w 3491742"/>
                  <a:gd name="connsiteY1-124" fmla="*/ 174756 h 3388940"/>
                  <a:gd name="connsiteX2-125" fmla="*/ 2474559 w 3491742"/>
                  <a:gd name="connsiteY2-126" fmla="*/ 3380956 h 3388940"/>
                  <a:gd name="connsiteX3-127" fmla="*/ 6837 w 3491742"/>
                  <a:gd name="connsiteY3-128" fmla="*/ 1058952 h 3388940"/>
                  <a:gd name="connsiteX0-129" fmla="*/ 6871 w 3477889"/>
                  <a:gd name="connsiteY0-130" fmla="*/ 1228467 h 3372524"/>
                  <a:gd name="connsiteX1-131" fmla="*/ 3302076 w 3477889"/>
                  <a:gd name="connsiteY1-132" fmla="*/ 153690 h 3372524"/>
                  <a:gd name="connsiteX2-133" fmla="*/ 2460979 w 3477889"/>
                  <a:gd name="connsiteY2-134" fmla="*/ 3359890 h 3372524"/>
                  <a:gd name="connsiteX3-135" fmla="*/ 6871 w 3477889"/>
                  <a:gd name="connsiteY3-136" fmla="*/ 1228467 h 3372524"/>
                  <a:gd name="connsiteX0-137" fmla="*/ 30824 w 3501842"/>
                  <a:gd name="connsiteY0-138" fmla="*/ 1290554 h 3439132"/>
                  <a:gd name="connsiteX1-139" fmla="*/ 3326029 w 3501842"/>
                  <a:gd name="connsiteY1-140" fmla="*/ 215777 h 3439132"/>
                  <a:gd name="connsiteX2-141" fmla="*/ 2484932 w 3501842"/>
                  <a:gd name="connsiteY2-142" fmla="*/ 3421977 h 3439132"/>
                  <a:gd name="connsiteX3-143" fmla="*/ 30824 w 3501842"/>
                  <a:gd name="connsiteY3-144" fmla="*/ 1290554 h 3439132"/>
                  <a:gd name="connsiteX0-145" fmla="*/ 40876 w 3620376"/>
                  <a:gd name="connsiteY0-146" fmla="*/ 1290554 h 3443598"/>
                  <a:gd name="connsiteX1-147" fmla="*/ 3336081 w 3620376"/>
                  <a:gd name="connsiteY1-148" fmla="*/ 215777 h 3443598"/>
                  <a:gd name="connsiteX2-149" fmla="*/ 2494984 w 3620376"/>
                  <a:gd name="connsiteY2-150" fmla="*/ 3421977 h 3443598"/>
                  <a:gd name="connsiteX3-151" fmla="*/ 40876 w 3620376"/>
                  <a:gd name="connsiteY3-152" fmla="*/ 1290554 h 3443598"/>
                  <a:gd name="connsiteX0-153" fmla="*/ 6688 w 3467452"/>
                  <a:gd name="connsiteY0-154" fmla="*/ 1442732 h 3592536"/>
                  <a:gd name="connsiteX1-155" fmla="*/ 3290327 w 3467452"/>
                  <a:gd name="connsiteY1-156" fmla="*/ 136637 h 3592536"/>
                  <a:gd name="connsiteX2-157" fmla="*/ 2460796 w 3467452"/>
                  <a:gd name="connsiteY2-158" fmla="*/ 3574155 h 3592536"/>
                  <a:gd name="connsiteX3-159" fmla="*/ 6688 w 3467452"/>
                  <a:gd name="connsiteY3-160" fmla="*/ 1442732 h 35925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67452" h="3592536">
                    <a:moveTo>
                      <a:pt x="6688" y="1442732"/>
                    </a:moveTo>
                    <a:cubicBezTo>
                      <a:pt x="144943" y="869812"/>
                      <a:pt x="2637311" y="-420686"/>
                      <a:pt x="3290327" y="136637"/>
                    </a:cubicBezTo>
                    <a:cubicBezTo>
                      <a:pt x="3832271" y="514418"/>
                      <a:pt x="3008069" y="3356473"/>
                      <a:pt x="2460796" y="3574155"/>
                    </a:cubicBezTo>
                    <a:cubicBezTo>
                      <a:pt x="1913523" y="3791837"/>
                      <a:pt x="-131567" y="2015652"/>
                      <a:pt x="6688" y="1442732"/>
                    </a:cubicBez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1244843" y="2967335"/>
                <a:ext cx="910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54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  <a:endParaRPr kumimoji="1" lang="en-GB" altLang="zh-CN" sz="5400" b="1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7851315" y="4181840"/>
              <a:ext cx="3745157" cy="997363"/>
              <a:chOff x="738317" y="4220365"/>
              <a:chExt cx="3745157" cy="997363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738317" y="4220365"/>
                <a:ext cx="3017519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文本框 117"/>
              <p:cNvSpPr txBox="1"/>
              <p:nvPr/>
            </p:nvSpPr>
            <p:spPr>
              <a:xfrm>
                <a:off x="738317" y="4629105"/>
                <a:ext cx="3745157" cy="588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  <a:defRPr/>
                </a:pPr>
                <a:r>
                  <a:rPr lang="zh-CN" altLang="en-US" sz="10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请替换文字内容，点击添加相关标题文字，修改文字内容请替换文字内容请替换文字内容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ṥľïḑè"/>
          <p:cNvSpPr/>
          <p:nvPr/>
        </p:nvSpPr>
        <p:spPr>
          <a:xfrm>
            <a:off x="8880350" y="1047749"/>
            <a:ext cx="2317998" cy="2309814"/>
          </a:xfrm>
          <a:prstGeom prst="rect">
            <a:avLst/>
          </a:prstGeom>
          <a:blipFill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íšlîḑé"/>
          <p:cNvSpPr/>
          <p:nvPr/>
        </p:nvSpPr>
        <p:spPr>
          <a:xfrm>
            <a:off x="990601" y="2101455"/>
            <a:ext cx="4438649" cy="1687513"/>
          </a:xfrm>
          <a:prstGeom prst="rect">
            <a:avLst/>
          </a:prstGeom>
          <a:solidFill>
            <a:srgbClr val="7D2D2F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>
              <a:cs typeface="+mn-ea"/>
              <a:sym typeface="+mn-lt"/>
            </a:endParaRPr>
          </a:p>
        </p:txBody>
      </p:sp>
      <p:grpSp>
        <p:nvGrpSpPr>
          <p:cNvPr id="8" name="işḷíḋé"/>
          <p:cNvGrpSpPr/>
          <p:nvPr/>
        </p:nvGrpSpPr>
        <p:grpSpPr>
          <a:xfrm>
            <a:off x="1911714" y="2493683"/>
            <a:ext cx="2469419" cy="903055"/>
            <a:chOff x="1645013" y="2610082"/>
            <a:chExt cx="2469419" cy="903055"/>
          </a:xfrm>
        </p:grpSpPr>
        <p:sp>
          <p:nvSpPr>
            <p:cNvPr id="9" name="íšlíḑé"/>
            <p:cNvSpPr txBox="1"/>
            <p:nvPr/>
          </p:nvSpPr>
          <p:spPr>
            <a:xfrm>
              <a:off x="1645013" y="3028389"/>
              <a:ext cx="2469419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92500"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0" name="îṣḷíḋé"/>
            <p:cNvSpPr/>
            <p:nvPr/>
          </p:nvSpPr>
          <p:spPr>
            <a:xfrm>
              <a:off x="1645013" y="2610082"/>
              <a:ext cx="2469418" cy="41830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îṩ1ídé"/>
          <p:cNvGrpSpPr/>
          <p:nvPr/>
        </p:nvGrpSpPr>
        <p:grpSpPr>
          <a:xfrm>
            <a:off x="1911714" y="4214416"/>
            <a:ext cx="2469419" cy="903055"/>
            <a:chOff x="1645013" y="2610082"/>
            <a:chExt cx="2469419" cy="903055"/>
          </a:xfrm>
        </p:grpSpPr>
        <p:sp>
          <p:nvSpPr>
            <p:cNvPr id="13" name="islîde"/>
            <p:cNvSpPr txBox="1"/>
            <p:nvPr/>
          </p:nvSpPr>
          <p:spPr>
            <a:xfrm>
              <a:off x="1645013" y="3028389"/>
              <a:ext cx="2469419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92500"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4" name="iŝ1îḋê"/>
            <p:cNvSpPr/>
            <p:nvPr/>
          </p:nvSpPr>
          <p:spPr>
            <a:xfrm>
              <a:off x="1645013" y="2610082"/>
              <a:ext cx="2469418" cy="41830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2" name="ïş1iḑè"/>
          <p:cNvSpPr/>
          <p:nvPr/>
        </p:nvSpPr>
        <p:spPr>
          <a:xfrm>
            <a:off x="1189130" y="2254043"/>
            <a:ext cx="455191" cy="394306"/>
          </a:xfrm>
          <a:custGeom>
            <a:avLst/>
            <a:gdLst/>
            <a:ahLst/>
            <a:cxnLst/>
            <a:rect l="l" t="t" r="r" b="b"/>
            <a:pathLst>
              <a:path w="512592" h="444029">
                <a:moveTo>
                  <a:pt x="461442" y="0"/>
                </a:moveTo>
                <a:lnTo>
                  <a:pt x="512592" y="96860"/>
                </a:lnTo>
                <a:cubicBezTo>
                  <a:pt x="470874" y="116449"/>
                  <a:pt x="442034" y="135948"/>
                  <a:pt x="426072" y="155356"/>
                </a:cubicBezTo>
                <a:cubicBezTo>
                  <a:pt x="410110" y="174764"/>
                  <a:pt x="401222" y="197709"/>
                  <a:pt x="399409" y="224191"/>
                </a:cubicBezTo>
                <a:lnTo>
                  <a:pt x="512592" y="224191"/>
                </a:lnTo>
                <a:lnTo>
                  <a:pt x="512592" y="444029"/>
                </a:lnTo>
                <a:lnTo>
                  <a:pt x="275886" y="444029"/>
                </a:lnTo>
                <a:lnTo>
                  <a:pt x="275886" y="261738"/>
                </a:lnTo>
                <a:cubicBezTo>
                  <a:pt x="275886" y="194626"/>
                  <a:pt x="289853" y="141661"/>
                  <a:pt x="317786" y="102845"/>
                </a:cubicBezTo>
                <a:cubicBezTo>
                  <a:pt x="345719" y="64029"/>
                  <a:pt x="393604" y="29747"/>
                  <a:pt x="461442" y="0"/>
                </a:cubicBezTo>
                <a:close/>
                <a:moveTo>
                  <a:pt x="185557" y="0"/>
                </a:moveTo>
                <a:lnTo>
                  <a:pt x="236707" y="96860"/>
                </a:lnTo>
                <a:cubicBezTo>
                  <a:pt x="194989" y="116449"/>
                  <a:pt x="166149" y="135948"/>
                  <a:pt x="150187" y="155356"/>
                </a:cubicBezTo>
                <a:cubicBezTo>
                  <a:pt x="134225" y="174764"/>
                  <a:pt x="125337" y="197709"/>
                  <a:pt x="123523" y="224191"/>
                </a:cubicBezTo>
                <a:lnTo>
                  <a:pt x="236707" y="224191"/>
                </a:lnTo>
                <a:lnTo>
                  <a:pt x="236707" y="444029"/>
                </a:lnTo>
                <a:lnTo>
                  <a:pt x="0" y="444029"/>
                </a:lnTo>
                <a:lnTo>
                  <a:pt x="0" y="261738"/>
                </a:lnTo>
                <a:cubicBezTo>
                  <a:pt x="0" y="194626"/>
                  <a:pt x="13967" y="141661"/>
                  <a:pt x="41900" y="102845"/>
                </a:cubicBezTo>
                <a:cubicBezTo>
                  <a:pt x="69833" y="64029"/>
                  <a:pt x="117719" y="29747"/>
                  <a:pt x="185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íṣ1îḑè"/>
          <p:cNvSpPr/>
          <p:nvPr/>
        </p:nvSpPr>
        <p:spPr>
          <a:xfrm rot="10800000">
            <a:off x="4856339" y="5134933"/>
            <a:ext cx="455191" cy="394306"/>
          </a:xfrm>
          <a:custGeom>
            <a:avLst/>
            <a:gdLst/>
            <a:ahLst/>
            <a:cxnLst/>
            <a:rect l="l" t="t" r="r" b="b"/>
            <a:pathLst>
              <a:path w="512592" h="444029">
                <a:moveTo>
                  <a:pt x="461442" y="0"/>
                </a:moveTo>
                <a:lnTo>
                  <a:pt x="512592" y="96860"/>
                </a:lnTo>
                <a:cubicBezTo>
                  <a:pt x="470874" y="116449"/>
                  <a:pt x="442034" y="135948"/>
                  <a:pt x="426072" y="155356"/>
                </a:cubicBezTo>
                <a:cubicBezTo>
                  <a:pt x="410110" y="174764"/>
                  <a:pt x="401222" y="197709"/>
                  <a:pt x="399409" y="224191"/>
                </a:cubicBezTo>
                <a:lnTo>
                  <a:pt x="512592" y="224191"/>
                </a:lnTo>
                <a:lnTo>
                  <a:pt x="512592" y="444029"/>
                </a:lnTo>
                <a:lnTo>
                  <a:pt x="275886" y="444029"/>
                </a:lnTo>
                <a:lnTo>
                  <a:pt x="275886" y="261738"/>
                </a:lnTo>
                <a:cubicBezTo>
                  <a:pt x="275886" y="194626"/>
                  <a:pt x="289853" y="141661"/>
                  <a:pt x="317786" y="102845"/>
                </a:cubicBezTo>
                <a:cubicBezTo>
                  <a:pt x="345719" y="64029"/>
                  <a:pt x="393604" y="29747"/>
                  <a:pt x="461442" y="0"/>
                </a:cubicBezTo>
                <a:close/>
                <a:moveTo>
                  <a:pt x="185557" y="0"/>
                </a:moveTo>
                <a:lnTo>
                  <a:pt x="236707" y="96860"/>
                </a:lnTo>
                <a:cubicBezTo>
                  <a:pt x="194989" y="116449"/>
                  <a:pt x="166149" y="135948"/>
                  <a:pt x="150187" y="155356"/>
                </a:cubicBezTo>
                <a:cubicBezTo>
                  <a:pt x="134225" y="174764"/>
                  <a:pt x="125337" y="197709"/>
                  <a:pt x="123523" y="224191"/>
                </a:cubicBezTo>
                <a:lnTo>
                  <a:pt x="236707" y="224191"/>
                </a:lnTo>
                <a:lnTo>
                  <a:pt x="236707" y="444029"/>
                </a:lnTo>
                <a:lnTo>
                  <a:pt x="0" y="444029"/>
                </a:lnTo>
                <a:lnTo>
                  <a:pt x="0" y="261738"/>
                </a:lnTo>
                <a:cubicBezTo>
                  <a:pt x="0" y="194626"/>
                  <a:pt x="13967" y="141661"/>
                  <a:pt x="41900" y="102845"/>
                </a:cubicBezTo>
                <a:cubicBezTo>
                  <a:pt x="69833" y="64029"/>
                  <a:pt x="117719" y="29747"/>
                  <a:pt x="185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ï$ļîḍè"/>
          <p:cNvSpPr/>
          <p:nvPr/>
        </p:nvSpPr>
        <p:spPr>
          <a:xfrm>
            <a:off x="6499101" y="1047749"/>
            <a:ext cx="2209801" cy="4762502"/>
          </a:xfrm>
          <a:prstGeom prst="rect">
            <a:avLst/>
          </a:prstGeom>
          <a:blipFill rotWithShape="1">
            <a:blip r:embed="rId5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íšlîḋe"/>
          <p:cNvSpPr/>
          <p:nvPr/>
        </p:nvSpPr>
        <p:spPr>
          <a:xfrm>
            <a:off x="8880350" y="3500437"/>
            <a:ext cx="2317998" cy="2309814"/>
          </a:xfrm>
          <a:prstGeom prst="rect">
            <a:avLst/>
          </a:prstGeom>
          <a:blipFill rotWithShape="1">
            <a:blip r:embed="rId6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2" grpId="0" bldLvl="0" animBg="1"/>
      <p:bldP spid="25" grpId="0" bldLvl="0" animBg="1"/>
      <p:bldP spid="26" grpId="0" bldLvl="0" animBg="1"/>
      <p:bldP spid="2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" y="3249930"/>
            <a:ext cx="6080125" cy="1045210"/>
          </a:xfrm>
          <a:custGeom>
            <a:avLst/>
            <a:gdLst>
              <a:gd name="connisteX0" fmla="*/ 0 w 10926445"/>
              <a:gd name="connsiteY0" fmla="*/ 0 h 2110105"/>
              <a:gd name="connisteX1" fmla="*/ 8886190 w 10926445"/>
              <a:gd name="connsiteY1" fmla="*/ 10160 h 2110105"/>
              <a:gd name="connisteX2" fmla="*/ 10926445 w 10926445"/>
              <a:gd name="connsiteY2" fmla="*/ 2110105 h 2110105"/>
              <a:gd name="connisteX3" fmla="*/ 0 w 10926445"/>
              <a:gd name="connsiteY3" fmla="*/ 2099945 h 2110105"/>
              <a:gd name="connisteX4" fmla="*/ 0 w 10926445"/>
              <a:gd name="connsiteY4" fmla="*/ 0 h 21101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926445" h="2110105">
                <a:moveTo>
                  <a:pt x="0" y="0"/>
                </a:moveTo>
                <a:lnTo>
                  <a:pt x="8886190" y="10160"/>
                </a:lnTo>
                <a:lnTo>
                  <a:pt x="10926445" y="2110105"/>
                </a:lnTo>
                <a:lnTo>
                  <a:pt x="0" y="2099945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-19050" y="4002405"/>
            <a:ext cx="10926445" cy="2110105"/>
          </a:xfrm>
          <a:custGeom>
            <a:avLst/>
            <a:gdLst>
              <a:gd name="connisteX0" fmla="*/ 0 w 10926445"/>
              <a:gd name="connsiteY0" fmla="*/ 0 h 2110105"/>
              <a:gd name="connisteX1" fmla="*/ 8886190 w 10926445"/>
              <a:gd name="connsiteY1" fmla="*/ 10160 h 2110105"/>
              <a:gd name="connisteX2" fmla="*/ 10926445 w 10926445"/>
              <a:gd name="connsiteY2" fmla="*/ 2110105 h 2110105"/>
              <a:gd name="connisteX3" fmla="*/ 0 w 10926445"/>
              <a:gd name="connsiteY3" fmla="*/ 2099945 h 2110105"/>
              <a:gd name="connisteX4" fmla="*/ 0 w 10926445"/>
              <a:gd name="connsiteY4" fmla="*/ 0 h 21101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926445" h="2110105">
                <a:moveTo>
                  <a:pt x="0" y="0"/>
                </a:moveTo>
                <a:lnTo>
                  <a:pt x="8886190" y="10160"/>
                </a:lnTo>
                <a:lnTo>
                  <a:pt x="10926445" y="2110105"/>
                </a:lnTo>
                <a:lnTo>
                  <a:pt x="0" y="2099945"/>
                </a:lnTo>
                <a:lnTo>
                  <a:pt x="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563235" y="-19050"/>
            <a:ext cx="6648450" cy="1292225"/>
          </a:xfrm>
          <a:custGeom>
            <a:avLst/>
            <a:gdLst>
              <a:gd name="connisteX0" fmla="*/ 6638290 w 6648450"/>
              <a:gd name="connsiteY0" fmla="*/ 19050 h 1292225"/>
              <a:gd name="connisteX1" fmla="*/ 6648450 w 6648450"/>
              <a:gd name="connsiteY1" fmla="*/ 1292225 h 1292225"/>
              <a:gd name="connisteX2" fmla="*/ 1243965 w 6648450"/>
              <a:gd name="connsiteY2" fmla="*/ 1292225 h 1292225"/>
              <a:gd name="connisteX3" fmla="*/ 0 w 6648450"/>
              <a:gd name="connsiteY3" fmla="*/ 0 h 1292225"/>
              <a:gd name="connisteX4" fmla="*/ 6638290 w 6648450"/>
              <a:gd name="connsiteY4" fmla="*/ 19050 h 1292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48450" h="1292225">
                <a:moveTo>
                  <a:pt x="6638290" y="19050"/>
                </a:moveTo>
                <a:lnTo>
                  <a:pt x="6648450" y="1292225"/>
                </a:lnTo>
                <a:lnTo>
                  <a:pt x="1243965" y="1292225"/>
                </a:lnTo>
                <a:lnTo>
                  <a:pt x="0" y="0"/>
                </a:lnTo>
                <a:lnTo>
                  <a:pt x="6638290" y="190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961380" y="-39370"/>
            <a:ext cx="6229985" cy="984250"/>
          </a:xfrm>
          <a:custGeom>
            <a:avLst/>
            <a:gdLst>
              <a:gd name="connisteX0" fmla="*/ 6220460 w 6229985"/>
              <a:gd name="connsiteY0" fmla="*/ 29845 h 984250"/>
              <a:gd name="connisteX1" fmla="*/ 6229985 w 6229985"/>
              <a:gd name="connsiteY1" fmla="*/ 964565 h 984250"/>
              <a:gd name="connisteX2" fmla="*/ 955040 w 6229985"/>
              <a:gd name="connsiteY2" fmla="*/ 984250 h 984250"/>
              <a:gd name="connisteX3" fmla="*/ 0 w 6229985"/>
              <a:gd name="connsiteY3" fmla="*/ 0 h 984250"/>
              <a:gd name="connisteX4" fmla="*/ 6220460 w 6229985"/>
              <a:gd name="connsiteY4" fmla="*/ 29845 h 984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229985" h="984250">
                <a:moveTo>
                  <a:pt x="6220460" y="29845"/>
                </a:moveTo>
                <a:lnTo>
                  <a:pt x="6229985" y="964565"/>
                </a:lnTo>
                <a:lnTo>
                  <a:pt x="955040" y="984250"/>
                </a:lnTo>
                <a:lnTo>
                  <a:pt x="0" y="0"/>
                </a:lnTo>
                <a:lnTo>
                  <a:pt x="6220460" y="29845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100445"/>
            <a:ext cx="12201525" cy="75628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5558" y="1462306"/>
            <a:ext cx="2444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5" name="矩形 4"/>
          <p:cNvSpPr/>
          <p:nvPr/>
        </p:nvSpPr>
        <p:spPr>
          <a:xfrm>
            <a:off x="4779353" y="1707496"/>
            <a:ext cx="5637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非常感谢观看</a:t>
            </a:r>
          </a:p>
        </p:txBody>
      </p:sp>
      <p:sp>
        <p:nvSpPr>
          <p:cNvPr id="6" name="矩形 5"/>
          <p:cNvSpPr/>
          <p:nvPr/>
        </p:nvSpPr>
        <p:spPr>
          <a:xfrm>
            <a:off x="4821291" y="2568054"/>
            <a:ext cx="555341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Summary Report of Simple Work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11983" y="1806570"/>
            <a:ext cx="0" cy="11022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67566" y="2598658"/>
            <a:ext cx="345638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BUSINESS REPORT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9419" y="4179495"/>
            <a:ext cx="850644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Please Modify  Special English Title For Impression Design Of 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Shuzi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Please Modify  Special English  Please Modify  Special English Title For Impression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9575" y="5049746"/>
            <a:ext cx="1584176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rPr>
              <a:t>汇报人</a:t>
            </a:r>
            <a:r>
              <a:rPr lang="en-US" altLang="zh-CN" sz="1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rPr>
              <a:t>:xiazaii</a:t>
            </a:r>
            <a:endParaRPr lang="zh-CN" altLang="en-US" sz="1400" dirty="0">
              <a:solidFill>
                <a:schemeClr val="bg1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49201" y="5049746"/>
            <a:ext cx="1584176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rPr>
              <a:t>部门：策划部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0" y="1124759"/>
            <a:ext cx="8677556" cy="4634010"/>
          </a:xfrm>
          <a:custGeom>
            <a:avLst/>
            <a:gdLst>
              <a:gd name="connsiteX0" fmla="*/ 0 w 5946210"/>
              <a:gd name="connsiteY0" fmla="*/ 0 h 3175410"/>
              <a:gd name="connsiteX1" fmla="*/ 5946210 w 5946210"/>
              <a:gd name="connsiteY1" fmla="*/ 0 h 3175410"/>
              <a:gd name="connsiteX2" fmla="*/ 5775717 w 5946210"/>
              <a:gd name="connsiteY2" fmla="*/ 293953 h 3175410"/>
              <a:gd name="connsiteX3" fmla="*/ 5775716 w 5946210"/>
              <a:gd name="connsiteY3" fmla="*/ 293953 h 3175410"/>
              <a:gd name="connsiteX4" fmla="*/ 4285936 w 5946210"/>
              <a:gd name="connsiteY4" fmla="*/ 2862541 h 3175410"/>
              <a:gd name="connsiteX5" fmla="*/ 4285937 w 5946210"/>
              <a:gd name="connsiteY5" fmla="*/ 2862541 h 3175410"/>
              <a:gd name="connsiteX6" fmla="*/ 4104473 w 5946210"/>
              <a:gd name="connsiteY6" fmla="*/ 3175410 h 3175410"/>
              <a:gd name="connsiteX7" fmla="*/ 0 w 5946210"/>
              <a:gd name="connsiteY7" fmla="*/ 3175410 h 3175410"/>
              <a:gd name="connsiteX8" fmla="*/ 0 w 5946210"/>
              <a:gd name="connsiteY8" fmla="*/ 0 h 31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210" h="3175410">
                <a:moveTo>
                  <a:pt x="0" y="0"/>
                </a:moveTo>
                <a:lnTo>
                  <a:pt x="5946210" y="0"/>
                </a:lnTo>
                <a:lnTo>
                  <a:pt x="5775717" y="293953"/>
                </a:lnTo>
                <a:lnTo>
                  <a:pt x="5775716" y="293953"/>
                </a:lnTo>
                <a:lnTo>
                  <a:pt x="4285936" y="2862541"/>
                </a:lnTo>
                <a:lnTo>
                  <a:pt x="4285937" y="2862541"/>
                </a:lnTo>
                <a:lnTo>
                  <a:pt x="4104473" y="3175410"/>
                </a:lnTo>
                <a:lnTo>
                  <a:pt x="0" y="3175410"/>
                </a:lnTo>
                <a:lnTo>
                  <a:pt x="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 flipV="1">
            <a:off x="1666093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3887010 w 6915912"/>
              <a:gd name="connsiteY1" fmla="*/ 2311400 h 2311400"/>
              <a:gd name="connsiteX2" fmla="*/ 6796016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5455404 w 6915912"/>
              <a:gd name="connsiteY5" fmla="*/ 0 h 2311400"/>
              <a:gd name="connsiteX6" fmla="*/ 2546398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3887010" y="2311400"/>
                </a:lnTo>
                <a:lnTo>
                  <a:pt x="6796016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5455404" y="0"/>
                </a:lnTo>
                <a:lnTo>
                  <a:pt x="2546398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flipV="1">
            <a:off x="3799225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1460509 w 6915912"/>
              <a:gd name="connsiteY1" fmla="*/ 2311400 h 2311400"/>
              <a:gd name="connsiteX2" fmla="*/ 4369514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3028902 w 6915912"/>
              <a:gd name="connsiteY5" fmla="*/ 0 h 2311400"/>
              <a:gd name="connsiteX6" fmla="*/ 119897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1460509" y="2311400"/>
                </a:lnTo>
                <a:lnTo>
                  <a:pt x="4369514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3028902" y="0"/>
                </a:lnTo>
                <a:lnTo>
                  <a:pt x="119897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5081270" y="3202940"/>
            <a:ext cx="4467225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en-US" sz="1100">
                <a:solidFill>
                  <a:sysClr val="window" lastClr="FFFFFF"/>
                </a:solidFill>
                <a:latin typeface="+mn-lt"/>
                <a:sym typeface="+mn-lt"/>
              </a:rPr>
              <a:t>Input the title contentInput the title contentInput the title contentInputInput the title contentInput the title contentInput the title contentInputInput the title contentInput the title contentInput the title contentInput</a:t>
            </a:r>
            <a:endParaRPr lang="en-US" altLang="en-US" sz="11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en-US" sz="9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zh-CN" sz="900" dirty="0">
              <a:solidFill>
                <a:sysClr val="window" lastClr="FFFFFF"/>
              </a:solidFill>
              <a:latin typeface="+mn-lt"/>
              <a:sym typeface="+mn-lt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 flipH="1">
            <a:off x="5131358" y="2680771"/>
            <a:ext cx="35459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500" dirty="0">
                <a:solidFill>
                  <a:sysClr val="window" lastClr="FFFFFF"/>
                </a:solidFill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 flipH="1">
            <a:off x="2544947" y="2680921"/>
            <a:ext cx="1778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PART </a:t>
            </a:r>
          </a:p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5080" y="4488815"/>
            <a:ext cx="12201525" cy="75628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20" name="组合 19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sp>
        <p:nvSpPr>
          <p:cNvPr id="24" name="íṡľíḍè-Oval 5"/>
          <p:cNvSpPr/>
          <p:nvPr/>
        </p:nvSpPr>
        <p:spPr>
          <a:xfrm>
            <a:off x="1521135" y="1711856"/>
            <a:ext cx="2345680" cy="2345680"/>
          </a:xfrm>
          <a:prstGeom prst="ellipse">
            <a:avLst/>
          </a:prstGeom>
          <a:solidFill>
            <a:srgbClr val="7D2D2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íṡľíḍè-Oval 16"/>
          <p:cNvSpPr/>
          <p:nvPr/>
        </p:nvSpPr>
        <p:spPr>
          <a:xfrm>
            <a:off x="8737876" y="2067456"/>
            <a:ext cx="1625970" cy="162597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íṡľíḍè-Oval 17"/>
          <p:cNvSpPr/>
          <p:nvPr/>
        </p:nvSpPr>
        <p:spPr>
          <a:xfrm>
            <a:off x="8375926" y="1711856"/>
            <a:ext cx="2345680" cy="2345680"/>
          </a:xfrm>
          <a:prstGeom prst="ellipse">
            <a:avLst/>
          </a:prstGeom>
          <a:solidFill>
            <a:srgbClr val="7D2D2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íṡľíḍè-Rectangle: Rounded Corners 20"/>
          <p:cNvSpPr/>
          <p:nvPr/>
        </p:nvSpPr>
        <p:spPr>
          <a:xfrm>
            <a:off x="8786314" y="3779104"/>
            <a:ext cx="1521947" cy="473742"/>
          </a:xfrm>
          <a:prstGeom prst="roundRect">
            <a:avLst>
              <a:gd name="adj" fmla="val 0"/>
            </a:avLst>
          </a:prstGeom>
          <a:solidFill>
            <a:srgbClr val="7D2D2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THREE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íṡľíḍè-Oval 4"/>
          <p:cNvSpPr/>
          <p:nvPr/>
        </p:nvSpPr>
        <p:spPr>
          <a:xfrm>
            <a:off x="1884355" y="2067456"/>
            <a:ext cx="1625970" cy="1625970"/>
          </a:xfrm>
          <a:prstGeom prst="ellipse">
            <a:avLst/>
          </a:prstGeom>
          <a:blipFill rotWithShape="1">
            <a:blip r:embed="rId4" cstate="email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íṡľíḍè-Rectangle: Rounded Corners 8"/>
          <p:cNvSpPr/>
          <p:nvPr/>
        </p:nvSpPr>
        <p:spPr>
          <a:xfrm>
            <a:off x="1967230" y="3778885"/>
            <a:ext cx="1487805" cy="473710"/>
          </a:xfrm>
          <a:prstGeom prst="roundRect">
            <a:avLst>
              <a:gd name="adj" fmla="val 0"/>
            </a:avLst>
          </a:prstGeom>
          <a:solidFill>
            <a:srgbClr val="7D2D2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íṡľíḍè-Oval 1"/>
          <p:cNvSpPr/>
          <p:nvPr/>
        </p:nvSpPr>
        <p:spPr>
          <a:xfrm>
            <a:off x="1904637" y="2095976"/>
            <a:ext cx="1585406" cy="156893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íṡľíḍè-Oval 10"/>
          <p:cNvSpPr/>
          <p:nvPr/>
        </p:nvSpPr>
        <p:spPr>
          <a:xfrm>
            <a:off x="5312594" y="2067456"/>
            <a:ext cx="1625970" cy="162597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íṡľíḍè-Oval 11"/>
          <p:cNvSpPr/>
          <p:nvPr/>
        </p:nvSpPr>
        <p:spPr>
          <a:xfrm>
            <a:off x="4950644" y="1711856"/>
            <a:ext cx="2345680" cy="2345680"/>
          </a:xfrm>
          <a:prstGeom prst="ellipse">
            <a:avLst/>
          </a:prstGeom>
          <a:solidFill>
            <a:srgbClr val="40404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îŝḷîḓé-Rectangle: Rounded Corners 14"/>
          <p:cNvSpPr/>
          <p:nvPr/>
        </p:nvSpPr>
        <p:spPr>
          <a:xfrm>
            <a:off x="5361032" y="3779104"/>
            <a:ext cx="1521947" cy="473742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TWO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îŝḷîḓé-Oval 2"/>
          <p:cNvSpPr/>
          <p:nvPr/>
        </p:nvSpPr>
        <p:spPr>
          <a:xfrm>
            <a:off x="5329556" y="2093620"/>
            <a:ext cx="1595154" cy="1578576"/>
          </a:xfrm>
          <a:prstGeom prst="ellipse">
            <a:avLst/>
          </a:prstGeom>
          <a:blipFill rotWithShape="1">
            <a:blip r:embed="rId5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îŝḷîḓé-Oval 3"/>
          <p:cNvSpPr/>
          <p:nvPr/>
        </p:nvSpPr>
        <p:spPr>
          <a:xfrm>
            <a:off x="8756174" y="2094013"/>
            <a:ext cx="1590675" cy="1574144"/>
          </a:xfrm>
          <a:prstGeom prst="ellipse">
            <a:avLst/>
          </a:prstGeom>
          <a:blipFill rotWithShape="1">
            <a:blip r:embed="rId6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1762017" y="4624052"/>
            <a:ext cx="18628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2" name="TextBox 29"/>
          <p:cNvSpPr txBox="1"/>
          <p:nvPr/>
        </p:nvSpPr>
        <p:spPr>
          <a:xfrm>
            <a:off x="1618001" y="5165434"/>
            <a:ext cx="229067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您的内容打在这里，或者通过复制您的文本后或者通过复制您的文本后</a:t>
            </a:r>
          </a:p>
        </p:txBody>
      </p:sp>
      <p:sp>
        <p:nvSpPr>
          <p:cNvPr id="49" name="TextBox 30"/>
          <p:cNvSpPr txBox="1"/>
          <p:nvPr/>
        </p:nvSpPr>
        <p:spPr>
          <a:xfrm>
            <a:off x="5163712" y="4624052"/>
            <a:ext cx="18628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TextBox 29"/>
          <p:cNvSpPr txBox="1"/>
          <p:nvPr/>
        </p:nvSpPr>
        <p:spPr>
          <a:xfrm>
            <a:off x="5019696" y="5165434"/>
            <a:ext cx="229067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您的内容打在这里，或者通过复制您的文本后或者通过复制您的文本后</a:t>
            </a:r>
          </a:p>
        </p:txBody>
      </p:sp>
      <p:sp>
        <p:nvSpPr>
          <p:cNvPr id="51" name="TextBox 30"/>
          <p:cNvSpPr txBox="1"/>
          <p:nvPr/>
        </p:nvSpPr>
        <p:spPr>
          <a:xfrm>
            <a:off x="8615572" y="4624052"/>
            <a:ext cx="18628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TextBox 29"/>
          <p:cNvSpPr txBox="1"/>
          <p:nvPr/>
        </p:nvSpPr>
        <p:spPr>
          <a:xfrm>
            <a:off x="8471556" y="5165434"/>
            <a:ext cx="229067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您的内容打在这里，或者通过复制您的文本后或者通过复制您的文本后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2" grpId="0" bldLvl="0" animBg="1"/>
      <p:bldP spid="33" grpId="0" bldLvl="0" animBg="1"/>
      <p:bldP spid="34" grpId="0" bldLvl="0" animBg="1"/>
      <p:bldP spid="30" grpId="0" bldLvl="0" animBg="1"/>
      <p:bldP spid="31" grpId="0" bldLvl="0" animBg="1"/>
      <p:bldP spid="35" grpId="0" bldLvl="0" animBg="1"/>
      <p:bldP spid="91" grpId="0"/>
      <p:bldP spid="92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66284" y="4164224"/>
            <a:ext cx="4098235" cy="1087374"/>
            <a:chOff x="1689561" y="2091953"/>
            <a:chExt cx="4098235" cy="1087374"/>
          </a:xfrm>
        </p:grpSpPr>
        <p:sp>
          <p:nvSpPr>
            <p:cNvPr id="11" name="文本框 10"/>
            <p:cNvSpPr txBox="1"/>
            <p:nvPr/>
          </p:nvSpPr>
          <p:spPr>
            <a:xfrm>
              <a:off x="1689562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89561" y="2407193"/>
              <a:ext cx="4098235" cy="7721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24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输入标题内容，输入标题内容输入标题内容，输入标题内容输入标题内容，输入标题内容输入标题内容</a:t>
              </a:r>
              <a:endParaRPr lang="en-US" altLang="zh-CN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764405" y="3933568"/>
          <a:ext cx="6607865" cy="198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图片 12" descr="C:\Users\HUDEYU\Desktop\网站图片\摄图网_501270101.jpg摄图网_501270101"/>
          <p:cNvPicPr>
            <a:picLocks noChangeAspect="1"/>
          </p:cNvPicPr>
          <p:nvPr/>
        </p:nvPicPr>
        <p:blipFill>
          <a:blip r:embed="rId5" cstate="email"/>
          <a:srcRect l="-485"/>
          <a:stretch>
            <a:fillRect/>
          </a:stretch>
        </p:blipFill>
        <p:spPr>
          <a:xfrm>
            <a:off x="666115" y="1569720"/>
            <a:ext cx="10512425" cy="21507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2" name="组合 1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任意多边形 2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29" name="组合 28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PA-文本框 6"/>
            <p:cNvSpPr txBox="1"/>
            <p:nvPr>
              <p:custDataLst>
                <p:tags r:id="rId2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grpSp>
        <p:nvGrpSpPr>
          <p:cNvPr id="35" name="fb6b0028-3560-4e64-b49a-14a0becd7ae8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27015" y="1937153"/>
            <a:ext cx="4089148" cy="3326766"/>
            <a:chOff x="3096569" y="1189182"/>
            <a:chExt cx="5942585" cy="4834651"/>
          </a:xfrm>
        </p:grpSpPr>
        <p:cxnSp>
          <p:nvCxnSpPr>
            <p:cNvPr id="36" name="Straight Connector 3"/>
            <p:cNvCxnSpPr>
              <a:stCxn id="46" idx="5"/>
              <a:endCxn id="48" idx="1"/>
            </p:cNvCxnSpPr>
            <p:nvPr/>
          </p:nvCxnSpPr>
          <p:spPr>
            <a:xfrm>
              <a:off x="3726167" y="3730173"/>
              <a:ext cx="657743" cy="90476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"/>
            <p:cNvCxnSpPr>
              <a:stCxn id="86" idx="3"/>
              <a:endCxn id="46" idx="7"/>
            </p:cNvCxnSpPr>
            <p:nvPr/>
          </p:nvCxnSpPr>
          <p:spPr>
            <a:xfrm flipH="1">
              <a:off x="3726167" y="2257566"/>
              <a:ext cx="665336" cy="95103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"/>
            <p:cNvCxnSpPr>
              <a:stCxn id="46" idx="6"/>
              <a:endCxn id="51" idx="2"/>
            </p:cNvCxnSpPr>
            <p:nvPr/>
          </p:nvCxnSpPr>
          <p:spPr>
            <a:xfrm flipV="1">
              <a:off x="3834192" y="3116785"/>
              <a:ext cx="1569369" cy="35260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"/>
            <p:cNvCxnSpPr>
              <a:stCxn id="86" idx="5"/>
              <a:endCxn id="51" idx="1"/>
            </p:cNvCxnSpPr>
            <p:nvPr/>
          </p:nvCxnSpPr>
          <p:spPr>
            <a:xfrm>
              <a:off x="5276581" y="2257566"/>
              <a:ext cx="295620" cy="45208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7"/>
            <p:cNvCxnSpPr>
              <a:stCxn id="86" idx="6"/>
              <a:endCxn id="73" idx="2"/>
            </p:cNvCxnSpPr>
            <p:nvPr/>
          </p:nvCxnSpPr>
          <p:spPr>
            <a:xfrm>
              <a:off x="5459887" y="1815028"/>
              <a:ext cx="1821268" cy="253155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8"/>
            <p:cNvCxnSpPr>
              <a:endCxn id="51" idx="7"/>
            </p:cNvCxnSpPr>
            <p:nvPr/>
          </p:nvCxnSpPr>
          <p:spPr>
            <a:xfrm flipH="1">
              <a:off x="6386473" y="2440873"/>
              <a:ext cx="955560" cy="268775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íṡḻide"/>
            <p:cNvSpPr/>
            <p:nvPr/>
          </p:nvSpPr>
          <p:spPr>
            <a:xfrm>
              <a:off x="6785652" y="3409222"/>
              <a:ext cx="724569" cy="724567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ŝḻïḋé"/>
            <p:cNvSpPr/>
            <p:nvPr/>
          </p:nvSpPr>
          <p:spPr bwMode="auto">
            <a:xfrm>
              <a:off x="6986236" y="3624172"/>
              <a:ext cx="284571" cy="288883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ïṡľîḋè"/>
            <p:cNvSpPr/>
            <p:nvPr/>
          </p:nvSpPr>
          <p:spPr>
            <a:xfrm>
              <a:off x="3096569" y="3100574"/>
              <a:ext cx="737623" cy="73762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íşḻïḋê"/>
            <p:cNvGrpSpPr/>
            <p:nvPr/>
          </p:nvGrpSpPr>
          <p:grpSpPr>
            <a:xfrm>
              <a:off x="4145612" y="4396636"/>
              <a:ext cx="1627197" cy="1627197"/>
              <a:chOff x="2740097" y="3551069"/>
              <a:chExt cx="1198226" cy="1198226"/>
            </a:xfrm>
          </p:grpSpPr>
          <p:sp>
            <p:nvSpPr>
              <p:cNvPr id="48" name="ísľîḋê"/>
              <p:cNvSpPr/>
              <p:nvPr/>
            </p:nvSpPr>
            <p:spPr>
              <a:xfrm>
                <a:off x="2740097" y="3551069"/>
                <a:ext cx="1198226" cy="1198226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sļïďé"/>
              <p:cNvSpPr/>
              <p:nvPr/>
            </p:nvSpPr>
            <p:spPr>
              <a:xfrm>
                <a:off x="2859919" y="3670891"/>
                <a:ext cx="958582" cy="958582"/>
              </a:xfrm>
              <a:prstGeom prst="ellipse">
                <a:avLst/>
              </a:pr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ïṡlíḑè"/>
            <p:cNvGrpSpPr/>
            <p:nvPr/>
          </p:nvGrpSpPr>
          <p:grpSpPr>
            <a:xfrm>
              <a:off x="5403559" y="2541006"/>
              <a:ext cx="1151556" cy="1151556"/>
              <a:chOff x="3666417" y="2184630"/>
              <a:chExt cx="847976" cy="847976"/>
            </a:xfrm>
          </p:grpSpPr>
          <p:sp>
            <p:nvSpPr>
              <p:cNvPr id="51" name="iSlîḓê"/>
              <p:cNvSpPr/>
              <p:nvPr/>
            </p:nvSpPr>
            <p:spPr>
              <a:xfrm>
                <a:off x="3666417" y="2184630"/>
                <a:ext cx="847976" cy="847976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îş1îḋé"/>
              <p:cNvSpPr/>
              <p:nvPr/>
            </p:nvSpPr>
            <p:spPr>
              <a:xfrm>
                <a:off x="3751215" y="2269428"/>
                <a:ext cx="678381" cy="678381"/>
              </a:xfrm>
              <a:prstGeom prst="ellipse">
                <a:avLst/>
              </a:pr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ïS1ïḑê"/>
            <p:cNvGrpSpPr/>
            <p:nvPr/>
          </p:nvGrpSpPr>
          <p:grpSpPr>
            <a:xfrm>
              <a:off x="7281155" y="1189182"/>
              <a:ext cx="1757999" cy="1757999"/>
              <a:chOff x="5049030" y="1189182"/>
              <a:chExt cx="1294545" cy="1294545"/>
            </a:xfrm>
          </p:grpSpPr>
          <p:sp>
            <p:nvSpPr>
              <p:cNvPr id="73" name="iSľïḑe"/>
              <p:cNvSpPr/>
              <p:nvPr/>
            </p:nvSpPr>
            <p:spPr>
              <a:xfrm>
                <a:off x="5049030" y="1189182"/>
                <a:ext cx="1294545" cy="1294545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iSḷîďe"/>
              <p:cNvSpPr/>
              <p:nvPr/>
            </p:nvSpPr>
            <p:spPr>
              <a:xfrm>
                <a:off x="5178484" y="1318636"/>
                <a:ext cx="1035636" cy="1035636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islîḍe"/>
            <p:cNvGrpSpPr/>
            <p:nvPr/>
          </p:nvGrpSpPr>
          <p:grpSpPr>
            <a:xfrm>
              <a:off x="7736833" y="4500592"/>
              <a:ext cx="1251689" cy="1251689"/>
              <a:chOff x="5384579" y="3627618"/>
              <a:chExt cx="921712" cy="921712"/>
            </a:xfrm>
          </p:grpSpPr>
          <p:sp>
            <p:nvSpPr>
              <p:cNvPr id="76" name="ïṧ1ïḑe"/>
              <p:cNvSpPr/>
              <p:nvPr/>
            </p:nvSpPr>
            <p:spPr>
              <a:xfrm>
                <a:off x="5384579" y="3627618"/>
                <a:ext cx="921712" cy="921712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îṥḷiḓe"/>
              <p:cNvSpPr/>
              <p:nvPr/>
            </p:nvSpPr>
            <p:spPr>
              <a:xfrm>
                <a:off x="5465198" y="3719789"/>
                <a:ext cx="737370" cy="737370"/>
              </a:xfrm>
              <a:prstGeom prst="ellipse">
                <a:avLst/>
              </a:pr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78" name="Straight Connector 24"/>
            <p:cNvCxnSpPr>
              <a:stCxn id="73" idx="4"/>
              <a:endCxn id="76" idx="0"/>
            </p:cNvCxnSpPr>
            <p:nvPr/>
          </p:nvCxnSpPr>
          <p:spPr>
            <a:xfrm>
              <a:off x="8160153" y="2947180"/>
              <a:ext cx="202523" cy="155341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5"/>
            <p:cNvCxnSpPr>
              <a:stCxn id="76" idx="2"/>
              <a:endCxn id="48" idx="6"/>
            </p:cNvCxnSpPr>
            <p:nvPr/>
          </p:nvCxnSpPr>
          <p:spPr>
            <a:xfrm flipH="1">
              <a:off x="5772810" y="5126435"/>
              <a:ext cx="1964023" cy="83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6"/>
            <p:cNvCxnSpPr>
              <a:endCxn id="44" idx="1"/>
            </p:cNvCxnSpPr>
            <p:nvPr/>
          </p:nvCxnSpPr>
          <p:spPr>
            <a:xfrm>
              <a:off x="6476884" y="3379640"/>
              <a:ext cx="414877" cy="13569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7"/>
            <p:cNvCxnSpPr>
              <a:stCxn id="51" idx="4"/>
              <a:endCxn id="48" idx="7"/>
            </p:cNvCxnSpPr>
            <p:nvPr/>
          </p:nvCxnSpPr>
          <p:spPr>
            <a:xfrm flipH="1">
              <a:off x="5534513" y="3692562"/>
              <a:ext cx="444825" cy="94237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8"/>
            <p:cNvCxnSpPr>
              <a:stCxn id="44" idx="7"/>
            </p:cNvCxnSpPr>
            <p:nvPr/>
          </p:nvCxnSpPr>
          <p:spPr>
            <a:xfrm flipV="1">
              <a:off x="7404109" y="2832029"/>
              <a:ext cx="332723" cy="683305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"/>
            <p:cNvCxnSpPr>
              <a:stCxn id="44" idx="5"/>
              <a:endCxn id="76" idx="1"/>
            </p:cNvCxnSpPr>
            <p:nvPr/>
          </p:nvCxnSpPr>
          <p:spPr>
            <a:xfrm>
              <a:off x="7404110" y="4027677"/>
              <a:ext cx="516028" cy="656219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0"/>
            <p:cNvCxnSpPr>
              <a:stCxn id="44" idx="3"/>
            </p:cNvCxnSpPr>
            <p:nvPr/>
          </p:nvCxnSpPr>
          <p:spPr>
            <a:xfrm flipH="1">
              <a:off x="5692412" y="4027678"/>
              <a:ext cx="1199349" cy="836175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íṡļîḍe"/>
            <p:cNvGrpSpPr/>
            <p:nvPr/>
          </p:nvGrpSpPr>
          <p:grpSpPr>
            <a:xfrm>
              <a:off x="4208197" y="1189184"/>
              <a:ext cx="1251689" cy="1251689"/>
              <a:chOff x="2786183" y="1189182"/>
              <a:chExt cx="921712" cy="921712"/>
            </a:xfrm>
          </p:grpSpPr>
          <p:sp>
            <p:nvSpPr>
              <p:cNvPr id="86" name="íśļídè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ŝḷïḋe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8" name="íṥľíḓê"/>
            <p:cNvSpPr/>
            <p:nvPr/>
          </p:nvSpPr>
          <p:spPr bwMode="auto">
            <a:xfrm>
              <a:off x="4559081" y="1414631"/>
              <a:ext cx="570636" cy="674388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ṡ1iďê"/>
            <p:cNvSpPr/>
            <p:nvPr/>
          </p:nvSpPr>
          <p:spPr bwMode="auto">
            <a:xfrm>
              <a:off x="7845844" y="1675813"/>
              <a:ext cx="613297" cy="716372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ïṣľïďé"/>
            <p:cNvSpPr/>
            <p:nvPr/>
          </p:nvSpPr>
          <p:spPr bwMode="auto">
            <a:xfrm>
              <a:off x="4576380" y="4891891"/>
              <a:ext cx="779405" cy="670880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Slíḑè"/>
            <p:cNvSpPr/>
            <p:nvPr/>
          </p:nvSpPr>
          <p:spPr bwMode="auto">
            <a:xfrm>
              <a:off x="5683340" y="2824346"/>
              <a:ext cx="591992" cy="584876"/>
            </a:xfrm>
            <a:custGeom>
              <a:avLst/>
              <a:gdLst/>
              <a:ahLst/>
              <a:cxnLst>
                <a:cxn ang="0">
                  <a:pos x="131" y="82"/>
                </a:cxn>
                <a:cxn ang="0">
                  <a:pos x="122" y="98"/>
                </a:cxn>
                <a:cxn ang="0">
                  <a:pos x="125" y="107"/>
                </a:cxn>
                <a:cxn ang="0">
                  <a:pos x="65" y="141"/>
                </a:cxn>
                <a:cxn ang="0">
                  <a:pos x="51" y="134"/>
                </a:cxn>
                <a:cxn ang="0">
                  <a:pos x="44" y="97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6" y="24"/>
                </a:cxn>
                <a:cxn ang="0">
                  <a:pos x="131" y="82"/>
                </a:cxn>
                <a:cxn ang="0">
                  <a:pos x="92" y="11"/>
                </a:cxn>
                <a:cxn ang="0">
                  <a:pos x="91" y="15"/>
                </a:cxn>
                <a:cxn ang="0">
                  <a:pos x="141" y="80"/>
                </a:cxn>
                <a:cxn ang="0">
                  <a:pos x="142" y="80"/>
                </a:cxn>
                <a:cxn ang="0">
                  <a:pos x="153" y="32"/>
                </a:cxn>
                <a:cxn ang="0">
                  <a:pos x="153" y="29"/>
                </a:cxn>
                <a:cxn ang="0">
                  <a:pos x="102" y="0"/>
                </a:cxn>
                <a:cxn ang="0">
                  <a:pos x="91" y="6"/>
                </a:cxn>
                <a:cxn ang="0">
                  <a:pos x="92" y="11"/>
                </a:cxn>
                <a:cxn ang="0">
                  <a:pos x="40" y="137"/>
                </a:cxn>
                <a:cxn ang="0">
                  <a:pos x="33" y="97"/>
                </a:cxn>
                <a:cxn ang="0">
                  <a:pos x="59" y="22"/>
                </a:cxn>
                <a:cxn ang="0">
                  <a:pos x="55" y="11"/>
                </a:cxn>
                <a:cxn ang="0">
                  <a:pos x="46" y="9"/>
                </a:cxn>
                <a:cxn ang="0">
                  <a:pos x="0" y="85"/>
                </a:cxn>
                <a:cxn ang="0">
                  <a:pos x="20" y="140"/>
                </a:cxn>
                <a:cxn ang="0">
                  <a:pos x="35" y="143"/>
                </a:cxn>
                <a:cxn ang="0">
                  <a:pos x="40" y="137"/>
                </a:cxn>
                <a:cxn ang="0">
                  <a:pos x="163" y="45"/>
                </a:cxn>
                <a:cxn ang="0">
                  <a:pos x="153" y="84"/>
                </a:cxn>
                <a:cxn ang="0">
                  <a:pos x="159" y="98"/>
                </a:cxn>
                <a:cxn ang="0">
                  <a:pos x="147" y="115"/>
                </a:cxn>
                <a:cxn ang="0">
                  <a:pos x="147" y="116"/>
                </a:cxn>
                <a:cxn ang="0">
                  <a:pos x="142" y="151"/>
                </a:cxn>
                <a:cxn ang="0">
                  <a:pos x="173" y="85"/>
                </a:cxn>
                <a:cxn ang="0">
                  <a:pos x="163" y="45"/>
                </a:cxn>
                <a:cxn ang="0">
                  <a:pos x="132" y="114"/>
                </a:cxn>
                <a:cxn ang="0">
                  <a:pos x="69" y="151"/>
                </a:cxn>
                <a:cxn ang="0">
                  <a:pos x="69" y="152"/>
                </a:cxn>
                <a:cxn ang="0">
                  <a:pos x="66" y="162"/>
                </a:cxn>
                <a:cxn ang="0">
                  <a:pos x="74" y="170"/>
                </a:cxn>
                <a:cxn ang="0">
                  <a:pos x="86" y="171"/>
                </a:cxn>
                <a:cxn ang="0">
                  <a:pos x="126" y="162"/>
                </a:cxn>
                <a:cxn ang="0">
                  <a:pos x="136" y="116"/>
                </a:cxn>
                <a:cxn ang="0">
                  <a:pos x="136" y="116"/>
                </a:cxn>
                <a:cxn ang="0">
                  <a:pos x="132" y="114"/>
                </a:cxn>
                <a:cxn ang="0">
                  <a:pos x="132" y="114"/>
                </a:cxn>
                <a:cxn ang="0">
                  <a:pos x="132" y="114"/>
                </a:cxn>
              </a:cxnLst>
              <a:rect l="0" t="0" r="r" b="b"/>
              <a:pathLst>
                <a:path w="173" h="171">
                  <a:moveTo>
                    <a:pt x="131" y="82"/>
                  </a:moveTo>
                  <a:cubicBezTo>
                    <a:pt x="126" y="86"/>
                    <a:pt x="122" y="91"/>
                    <a:pt x="122" y="98"/>
                  </a:cubicBezTo>
                  <a:cubicBezTo>
                    <a:pt x="122" y="101"/>
                    <a:pt x="123" y="104"/>
                    <a:pt x="125" y="107"/>
                  </a:cubicBezTo>
                  <a:cubicBezTo>
                    <a:pt x="109" y="124"/>
                    <a:pt x="88" y="136"/>
                    <a:pt x="65" y="141"/>
                  </a:cubicBezTo>
                  <a:cubicBezTo>
                    <a:pt x="62" y="137"/>
                    <a:pt x="57" y="134"/>
                    <a:pt x="51" y="134"/>
                  </a:cubicBezTo>
                  <a:cubicBezTo>
                    <a:pt x="47" y="122"/>
                    <a:pt x="44" y="110"/>
                    <a:pt x="44" y="97"/>
                  </a:cubicBezTo>
                  <a:cubicBezTo>
                    <a:pt x="44" y="71"/>
                    <a:pt x="53" y="47"/>
                    <a:pt x="68" y="28"/>
                  </a:cubicBezTo>
                  <a:cubicBezTo>
                    <a:pt x="70" y="29"/>
                    <a:pt x="72" y="29"/>
                    <a:pt x="74" y="29"/>
                  </a:cubicBezTo>
                  <a:cubicBezTo>
                    <a:pt x="78" y="29"/>
                    <a:pt x="82" y="27"/>
                    <a:pt x="86" y="24"/>
                  </a:cubicBezTo>
                  <a:cubicBezTo>
                    <a:pt x="107" y="38"/>
                    <a:pt x="123" y="58"/>
                    <a:pt x="131" y="82"/>
                  </a:cubicBezTo>
                  <a:close/>
                  <a:moveTo>
                    <a:pt x="92" y="11"/>
                  </a:moveTo>
                  <a:cubicBezTo>
                    <a:pt x="92" y="12"/>
                    <a:pt x="92" y="13"/>
                    <a:pt x="91" y="15"/>
                  </a:cubicBezTo>
                  <a:cubicBezTo>
                    <a:pt x="115" y="30"/>
                    <a:pt x="133" y="5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9" y="65"/>
                    <a:pt x="153" y="49"/>
                    <a:pt x="153" y="32"/>
                  </a:cubicBezTo>
                  <a:cubicBezTo>
                    <a:pt x="153" y="31"/>
                    <a:pt x="153" y="30"/>
                    <a:pt x="153" y="29"/>
                  </a:cubicBezTo>
                  <a:cubicBezTo>
                    <a:pt x="140" y="14"/>
                    <a:pt x="122" y="4"/>
                    <a:pt x="102" y="0"/>
                  </a:cubicBezTo>
                  <a:cubicBezTo>
                    <a:pt x="98" y="2"/>
                    <a:pt x="95" y="4"/>
                    <a:pt x="91" y="6"/>
                  </a:cubicBezTo>
                  <a:cubicBezTo>
                    <a:pt x="92" y="8"/>
                    <a:pt x="92" y="9"/>
                    <a:pt x="92" y="11"/>
                  </a:cubicBezTo>
                  <a:close/>
                  <a:moveTo>
                    <a:pt x="40" y="137"/>
                  </a:moveTo>
                  <a:cubicBezTo>
                    <a:pt x="36" y="124"/>
                    <a:pt x="33" y="111"/>
                    <a:pt x="33" y="97"/>
                  </a:cubicBezTo>
                  <a:cubicBezTo>
                    <a:pt x="33" y="69"/>
                    <a:pt x="43" y="42"/>
                    <a:pt x="59" y="22"/>
                  </a:cubicBezTo>
                  <a:cubicBezTo>
                    <a:pt x="57" y="19"/>
                    <a:pt x="55" y="15"/>
                    <a:pt x="55" y="11"/>
                  </a:cubicBezTo>
                  <a:cubicBezTo>
                    <a:pt x="52" y="10"/>
                    <a:pt x="49" y="9"/>
                    <a:pt x="46" y="9"/>
                  </a:cubicBezTo>
                  <a:cubicBezTo>
                    <a:pt x="19" y="23"/>
                    <a:pt x="0" y="52"/>
                    <a:pt x="0" y="85"/>
                  </a:cubicBezTo>
                  <a:cubicBezTo>
                    <a:pt x="0" y="106"/>
                    <a:pt x="8" y="125"/>
                    <a:pt x="20" y="140"/>
                  </a:cubicBezTo>
                  <a:cubicBezTo>
                    <a:pt x="25" y="141"/>
                    <a:pt x="30" y="142"/>
                    <a:pt x="35" y="143"/>
                  </a:cubicBezTo>
                  <a:cubicBezTo>
                    <a:pt x="36" y="140"/>
                    <a:pt x="38" y="138"/>
                    <a:pt x="40" y="137"/>
                  </a:cubicBezTo>
                  <a:close/>
                  <a:moveTo>
                    <a:pt x="163" y="45"/>
                  </a:moveTo>
                  <a:cubicBezTo>
                    <a:pt x="162" y="59"/>
                    <a:pt x="158" y="72"/>
                    <a:pt x="153" y="84"/>
                  </a:cubicBezTo>
                  <a:cubicBezTo>
                    <a:pt x="157" y="87"/>
                    <a:pt x="159" y="92"/>
                    <a:pt x="159" y="98"/>
                  </a:cubicBezTo>
                  <a:cubicBezTo>
                    <a:pt x="159" y="106"/>
                    <a:pt x="154" y="112"/>
                    <a:pt x="147" y="115"/>
                  </a:cubicBezTo>
                  <a:cubicBezTo>
                    <a:pt x="147" y="115"/>
                    <a:pt x="147" y="116"/>
                    <a:pt x="147" y="116"/>
                  </a:cubicBezTo>
                  <a:cubicBezTo>
                    <a:pt x="147" y="128"/>
                    <a:pt x="145" y="140"/>
                    <a:pt x="142" y="151"/>
                  </a:cubicBezTo>
                  <a:cubicBezTo>
                    <a:pt x="161" y="135"/>
                    <a:pt x="173" y="112"/>
                    <a:pt x="173" y="85"/>
                  </a:cubicBezTo>
                  <a:cubicBezTo>
                    <a:pt x="173" y="71"/>
                    <a:pt x="169" y="57"/>
                    <a:pt x="163" y="45"/>
                  </a:cubicBezTo>
                  <a:close/>
                  <a:moveTo>
                    <a:pt x="132" y="114"/>
                  </a:moveTo>
                  <a:cubicBezTo>
                    <a:pt x="116" y="133"/>
                    <a:pt x="94" y="146"/>
                    <a:pt x="69" y="151"/>
                  </a:cubicBezTo>
                  <a:cubicBezTo>
                    <a:pt x="69" y="151"/>
                    <a:pt x="69" y="152"/>
                    <a:pt x="69" y="152"/>
                  </a:cubicBezTo>
                  <a:cubicBezTo>
                    <a:pt x="69" y="156"/>
                    <a:pt x="68" y="159"/>
                    <a:pt x="66" y="162"/>
                  </a:cubicBezTo>
                  <a:cubicBezTo>
                    <a:pt x="69" y="165"/>
                    <a:pt x="71" y="168"/>
                    <a:pt x="74" y="170"/>
                  </a:cubicBezTo>
                  <a:cubicBezTo>
                    <a:pt x="78" y="171"/>
                    <a:pt x="82" y="171"/>
                    <a:pt x="86" y="171"/>
                  </a:cubicBezTo>
                  <a:cubicBezTo>
                    <a:pt x="101" y="171"/>
                    <a:pt x="114" y="168"/>
                    <a:pt x="126" y="162"/>
                  </a:cubicBezTo>
                  <a:cubicBezTo>
                    <a:pt x="132" y="148"/>
                    <a:pt x="136" y="133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5"/>
                    <a:pt x="134" y="115"/>
                    <a:pt x="132" y="114"/>
                  </a:cubicBezTo>
                  <a:close/>
                  <a:moveTo>
                    <a:pt x="132" y="114"/>
                  </a:moveTo>
                  <a:cubicBezTo>
                    <a:pt x="132" y="114"/>
                    <a:pt x="132" y="114"/>
                    <a:pt x="132" y="11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ŝḻíḑe"/>
            <p:cNvSpPr/>
            <p:nvPr/>
          </p:nvSpPr>
          <p:spPr bwMode="auto">
            <a:xfrm>
              <a:off x="8201524" y="4857385"/>
              <a:ext cx="339693" cy="571545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şļïḍê"/>
            <p:cNvSpPr/>
            <p:nvPr/>
          </p:nvSpPr>
          <p:spPr bwMode="auto">
            <a:xfrm>
              <a:off x="3273750" y="3324586"/>
              <a:ext cx="305453" cy="343289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065503" y="1400469"/>
            <a:ext cx="3342005" cy="1357719"/>
            <a:chOff x="1085274" y="2349127"/>
            <a:chExt cx="3342005" cy="1357719"/>
          </a:xfrm>
        </p:grpSpPr>
        <p:sp>
          <p:nvSpPr>
            <p:cNvPr id="95" name="文本框 94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22104" y="2660277"/>
              <a:ext cx="3305175" cy="10465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点击添加相关标题文字，点击添加相点击添加相关标题文字，点击添加关标题文字关标题文字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193627" y="4699050"/>
            <a:ext cx="3213735" cy="1385024"/>
            <a:chOff x="1085274" y="2349127"/>
            <a:chExt cx="3213735" cy="1385024"/>
          </a:xfrm>
        </p:grpSpPr>
        <p:sp>
          <p:nvSpPr>
            <p:cNvPr id="98" name="文本框 97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085274" y="2687582"/>
              <a:ext cx="3213735" cy="10465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点击添加相关标题文字，点击添加相点击添加相关标题文字，点击添加关标题文字关标题文字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31613" y="1913815"/>
            <a:ext cx="3635375" cy="1058652"/>
            <a:chOff x="175955" y="2349127"/>
            <a:chExt cx="3635375" cy="1058652"/>
          </a:xfrm>
        </p:grpSpPr>
        <p:sp>
          <p:nvSpPr>
            <p:cNvPr id="101" name="文本框 100"/>
            <p:cNvSpPr txBox="1"/>
            <p:nvPr/>
          </p:nvSpPr>
          <p:spPr>
            <a:xfrm>
              <a:off x="1677482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75955" y="2687582"/>
              <a:ext cx="3635375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点击添加相关标题文字，点击添加相点击添加相关标题文字，点击添加关标题文字关标题文字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32790" y="4645942"/>
            <a:ext cx="3656330" cy="1058652"/>
            <a:chOff x="155000" y="2349127"/>
            <a:chExt cx="3656330" cy="1058652"/>
          </a:xfrm>
        </p:grpSpPr>
        <p:sp>
          <p:nvSpPr>
            <p:cNvPr id="104" name="文本框 103"/>
            <p:cNvSpPr txBox="1"/>
            <p:nvPr/>
          </p:nvSpPr>
          <p:spPr>
            <a:xfrm>
              <a:off x="1677482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55000" y="2687582"/>
              <a:ext cx="3656330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点击添加相关标题文字，点击添加相点击添加相关标题文字，点击添加关标题文字关标题文字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10" name="组合 9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6"/>
            <p:cNvSpPr txBox="1"/>
            <p:nvPr>
              <p:custDataLst>
                <p:tags r:id="rId1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  <p:sp>
        <p:nvSpPr>
          <p:cNvPr id="28" name="PA-矩形 24"/>
          <p:cNvSpPr/>
          <p:nvPr>
            <p:custDataLst>
              <p:tags r:id="rId1"/>
            </p:custDataLst>
          </p:nvPr>
        </p:nvSpPr>
        <p:spPr>
          <a:xfrm>
            <a:off x="4405745" y="0"/>
            <a:ext cx="3380510" cy="6858000"/>
          </a:xfrm>
          <a:prstGeom prst="rect">
            <a:avLst/>
          </a:prstGeom>
          <a:solidFill>
            <a:srgbClr val="7D2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29" name="PA-PicturePlaceholder 1" descr="C:\Users\HUDEYU\Desktop\网站图片\摄图网_500313226.jpg摄图网_500313226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14" cstate="email"/>
          <a:srcRect/>
          <a:stretch>
            <a:fillRect/>
          </a:stretch>
        </p:blipFill>
        <p:spPr>
          <a:xfrm>
            <a:off x="1435100" y="1281430"/>
            <a:ext cx="2218055" cy="1981200"/>
          </a:xfrm>
          <a:prstGeom prst="rect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pic>
        <p:nvPicPr>
          <p:cNvPr id="33" name="PA-图片占位符 1" descr="C:\Users\HUDEYU\Desktop\网站图片\摄图网_501200978.jpg摄图网_50120097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email"/>
          <a:srcRect/>
          <a:stretch>
            <a:fillRect/>
          </a:stretch>
        </p:blipFill>
        <p:spPr>
          <a:xfrm>
            <a:off x="5005070" y="1281430"/>
            <a:ext cx="2218055" cy="1981200"/>
          </a:xfrm>
          <a:prstGeom prst="rect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pic>
        <p:nvPicPr>
          <p:cNvPr id="35" name="PA-图片占位符 1" descr="C:\Users\HUDEYU\Desktop\网站图片\摄图网_500773868.jpg摄图网_50077386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email"/>
          <a:srcRect/>
          <a:stretch>
            <a:fillRect/>
          </a:stretch>
        </p:blipFill>
        <p:spPr>
          <a:xfrm>
            <a:off x="8689340" y="1281430"/>
            <a:ext cx="2218055" cy="1981200"/>
          </a:xfrm>
          <a:prstGeom prst="rect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6" name="PA-文本框 6"/>
          <p:cNvSpPr txBox="1"/>
          <p:nvPr>
            <p:custDataLst>
              <p:tags r:id="rId5"/>
            </p:custDataLst>
          </p:nvPr>
        </p:nvSpPr>
        <p:spPr>
          <a:xfrm>
            <a:off x="1281671" y="4362800"/>
            <a:ext cx="2486633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zh-CN" altLang="en-US" sz="9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您的内容打在这里，或者通过复制您的文本您的内容打在这里您的内容打在这里，或者通过复制您的文本您的内容打在这里</a:t>
            </a:r>
            <a:endParaRPr lang="en-US" altLang="zh-CN" sz="9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PA-文本框 7"/>
          <p:cNvSpPr txBox="1"/>
          <p:nvPr>
            <p:custDataLst>
              <p:tags r:id="rId6"/>
            </p:custDataLst>
          </p:nvPr>
        </p:nvSpPr>
        <p:spPr>
          <a:xfrm>
            <a:off x="1720850" y="3690483"/>
            <a:ext cx="217977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38" name="PA-文本框 6"/>
          <p:cNvSpPr txBox="1"/>
          <p:nvPr>
            <p:custDataLst>
              <p:tags r:id="rId7"/>
            </p:custDataLst>
          </p:nvPr>
        </p:nvSpPr>
        <p:spPr>
          <a:xfrm>
            <a:off x="8689340" y="4362800"/>
            <a:ext cx="2486633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zh-CN" altLang="en-US" sz="9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您的内容打在这里，或者通过复制您的文本您的内容打在这里您的内容打在这里，或者通过复制您的文本您的内容打在这里</a:t>
            </a:r>
            <a:endParaRPr lang="en-US" altLang="zh-CN" sz="9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PA-文本框 7"/>
          <p:cNvSpPr txBox="1"/>
          <p:nvPr>
            <p:custDataLst>
              <p:tags r:id="rId8"/>
            </p:custDataLst>
          </p:nvPr>
        </p:nvSpPr>
        <p:spPr>
          <a:xfrm>
            <a:off x="9128519" y="3690483"/>
            <a:ext cx="217977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40" name="PA-文本框 6"/>
          <p:cNvSpPr txBox="1"/>
          <p:nvPr>
            <p:custDataLst>
              <p:tags r:id="rId9"/>
            </p:custDataLst>
          </p:nvPr>
        </p:nvSpPr>
        <p:spPr>
          <a:xfrm>
            <a:off x="4889922" y="4362800"/>
            <a:ext cx="2486633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您的内容打在这里，或者通过复制您的文本您的内容打在这里您的内容打在这里，或者通过复制您的文本您的内容打在这里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4" name="PA-文本框 7"/>
          <p:cNvSpPr txBox="1"/>
          <p:nvPr>
            <p:custDataLst>
              <p:tags r:id="rId10"/>
            </p:custDataLst>
          </p:nvPr>
        </p:nvSpPr>
        <p:spPr>
          <a:xfrm>
            <a:off x="5329101" y="3690483"/>
            <a:ext cx="217977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6" grpId="0"/>
      <p:bldP spid="37" grpId="0"/>
      <p:bldP spid="38" grpId="0"/>
      <p:bldP spid="39" grpId="0"/>
      <p:bldP spid="4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slïďé"/>
          <p:cNvSpPr/>
          <p:nvPr/>
        </p:nvSpPr>
        <p:spPr>
          <a:xfrm>
            <a:off x="4878731" y="1891140"/>
            <a:ext cx="1402514" cy="1402515"/>
          </a:xfrm>
          <a:prstGeom prst="ellipse">
            <a:avLst/>
          </a:prstGeom>
          <a:solidFill>
            <a:srgbClr val="7D2D2F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altLang="zh-CN" sz="1400" b="1" dirty="0">
              <a:cs typeface="+mn-ea"/>
              <a:sym typeface="+mn-lt"/>
            </a:endParaRPr>
          </a:p>
        </p:txBody>
      </p:sp>
      <p:sp>
        <p:nvSpPr>
          <p:cNvPr id="10" name="îṣ1íḑè"/>
          <p:cNvSpPr/>
          <p:nvPr/>
        </p:nvSpPr>
        <p:spPr>
          <a:xfrm>
            <a:off x="5976521" y="1886060"/>
            <a:ext cx="1402514" cy="1402515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altLang="zh-CN" sz="1400" b="1" dirty="0">
              <a:cs typeface="+mn-ea"/>
              <a:sym typeface="+mn-lt"/>
            </a:endParaRPr>
          </a:p>
        </p:txBody>
      </p:sp>
      <p:sp>
        <p:nvSpPr>
          <p:cNvPr id="11" name="iṥľide"/>
          <p:cNvSpPr/>
          <p:nvPr/>
        </p:nvSpPr>
        <p:spPr>
          <a:xfrm>
            <a:off x="3281262" y="3224460"/>
            <a:ext cx="1093640" cy="1093642"/>
          </a:xfrm>
          <a:prstGeom prst="ellipse">
            <a:avLst/>
          </a:prstGeom>
          <a:solidFill>
            <a:srgbClr val="7D2D2F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altLang="zh-CN" sz="1400" b="1" dirty="0">
              <a:cs typeface="+mn-ea"/>
              <a:sym typeface="+mn-lt"/>
            </a:endParaRPr>
          </a:p>
        </p:txBody>
      </p:sp>
      <p:sp>
        <p:nvSpPr>
          <p:cNvPr id="15" name="íşļíde"/>
          <p:cNvSpPr/>
          <p:nvPr/>
        </p:nvSpPr>
        <p:spPr>
          <a:xfrm>
            <a:off x="7879055" y="3224460"/>
            <a:ext cx="1093640" cy="1093642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altLang="zh-CN" sz="1400" b="1" dirty="0">
              <a:cs typeface="+mn-ea"/>
              <a:sym typeface="+mn-lt"/>
            </a:endParaRPr>
          </a:p>
        </p:txBody>
      </p:sp>
      <p:sp>
        <p:nvSpPr>
          <p:cNvPr id="16" name="í$líde"/>
          <p:cNvSpPr/>
          <p:nvPr/>
        </p:nvSpPr>
        <p:spPr>
          <a:xfrm>
            <a:off x="2003213" y="2549291"/>
            <a:ext cx="744037" cy="744039"/>
          </a:xfrm>
          <a:prstGeom prst="ellipse">
            <a:avLst/>
          </a:prstGeom>
          <a:noFill/>
          <a:ln w="19050">
            <a:solidFill>
              <a:srgbClr val="3F649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ṧľiďê"/>
          <p:cNvSpPr/>
          <p:nvPr/>
        </p:nvSpPr>
        <p:spPr>
          <a:xfrm>
            <a:off x="9506706" y="2546541"/>
            <a:ext cx="744037" cy="744039"/>
          </a:xfrm>
          <a:prstGeom prst="ellipse">
            <a:avLst/>
          </a:prstGeom>
          <a:noFill/>
          <a:ln w="19050">
            <a:solidFill>
              <a:srgbClr val="3F649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ṡľïḑê"/>
          <p:cNvSpPr/>
          <p:nvPr/>
        </p:nvSpPr>
        <p:spPr>
          <a:xfrm>
            <a:off x="2227313" y="2773392"/>
            <a:ext cx="295836" cy="295836"/>
          </a:xfrm>
          <a:prstGeom prst="ellipse">
            <a:avLst/>
          </a:prstGeom>
          <a:solidFill>
            <a:srgbClr val="7D2D2F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" name="îṣḷïdê"/>
          <p:cNvSpPr/>
          <p:nvPr/>
        </p:nvSpPr>
        <p:spPr>
          <a:xfrm>
            <a:off x="9730806" y="2770642"/>
            <a:ext cx="295836" cy="295836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23" name="直接连接符 22"/>
          <p:cNvCxnSpPr>
            <a:stCxn id="9" idx="3"/>
            <a:endCxn id="11" idx="6"/>
          </p:cNvCxnSpPr>
          <p:nvPr/>
        </p:nvCxnSpPr>
        <p:spPr>
          <a:xfrm flipH="1">
            <a:off x="4374829" y="3088261"/>
            <a:ext cx="709930" cy="6832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0" idx="5"/>
            <a:endCxn id="15" idx="2"/>
          </p:cNvCxnSpPr>
          <p:nvPr/>
        </p:nvCxnSpPr>
        <p:spPr>
          <a:xfrm>
            <a:off x="7173642" y="3083181"/>
            <a:ext cx="705413" cy="688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5" idx="6"/>
            <a:endCxn id="17" idx="3"/>
          </p:cNvCxnSpPr>
          <p:nvPr/>
        </p:nvCxnSpPr>
        <p:spPr>
          <a:xfrm flipV="1">
            <a:off x="8972695" y="3181618"/>
            <a:ext cx="642973" cy="58966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1" idx="2"/>
            <a:endCxn id="16" idx="5"/>
          </p:cNvCxnSpPr>
          <p:nvPr/>
        </p:nvCxnSpPr>
        <p:spPr>
          <a:xfrm flipH="1" flipV="1">
            <a:off x="2638288" y="3184368"/>
            <a:ext cx="642974" cy="58691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ïsḷïḋè"/>
          <p:cNvGrpSpPr/>
          <p:nvPr/>
        </p:nvGrpSpPr>
        <p:grpSpPr>
          <a:xfrm>
            <a:off x="691378" y="4194305"/>
            <a:ext cx="3095318" cy="1409675"/>
            <a:chOff x="8750270" y="4724425"/>
            <a:chExt cx="3095318" cy="1409675"/>
          </a:xfrm>
        </p:grpSpPr>
        <p:sp>
          <p:nvSpPr>
            <p:cNvPr id="39" name="iṣḷïdê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3765">
                <a:buSzPct val="25000"/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添加标题</a:t>
              </a:r>
              <a:endParaRPr lang="de-DE" altLang="zh-CN" sz="1600" b="1" dirty="0">
                <a:cs typeface="+mn-ea"/>
                <a:sym typeface="+mn-lt"/>
              </a:endParaRPr>
            </a:p>
          </p:txBody>
        </p:sp>
        <p:sp>
          <p:nvSpPr>
            <p:cNvPr id="42" name="íṩḻiḑé"/>
            <p:cNvSpPr/>
            <p:nvPr/>
          </p:nvSpPr>
          <p:spPr bwMode="auto">
            <a:xfrm>
              <a:off x="8750270" y="5219700"/>
              <a:ext cx="309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</a:t>
              </a:r>
              <a:endParaRPr lang="en-US" altLang="zh-CN" sz="11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3" name="íṧļiďe"/>
          <p:cNvGrpSpPr/>
          <p:nvPr/>
        </p:nvGrpSpPr>
        <p:grpSpPr>
          <a:xfrm>
            <a:off x="8454560" y="4194305"/>
            <a:ext cx="3095318" cy="1409675"/>
            <a:chOff x="8750270" y="4724425"/>
            <a:chExt cx="3095318" cy="1409675"/>
          </a:xfrm>
        </p:grpSpPr>
        <p:sp>
          <p:nvSpPr>
            <p:cNvPr id="44" name="ísļïdé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 defTabSz="913765">
                <a:buSzPct val="25000"/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添加标题</a:t>
              </a:r>
              <a:endParaRPr lang="de-DE" altLang="zh-CN" sz="1600" b="1" dirty="0">
                <a:cs typeface="+mn-ea"/>
                <a:sym typeface="+mn-lt"/>
              </a:endParaRPr>
            </a:p>
          </p:txBody>
        </p:sp>
        <p:sp>
          <p:nvSpPr>
            <p:cNvPr id="45" name="ïşļîḓé"/>
            <p:cNvSpPr/>
            <p:nvPr/>
          </p:nvSpPr>
          <p:spPr bwMode="auto">
            <a:xfrm>
              <a:off x="8750270" y="5219700"/>
              <a:ext cx="309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6" name="íṡḻïḋè"/>
          <p:cNvGrpSpPr/>
          <p:nvPr/>
        </p:nvGrpSpPr>
        <p:grpSpPr>
          <a:xfrm>
            <a:off x="4572970" y="4194305"/>
            <a:ext cx="3095318" cy="1409675"/>
            <a:chOff x="8750270" y="4724425"/>
            <a:chExt cx="3095318" cy="1409675"/>
          </a:xfrm>
        </p:grpSpPr>
        <p:sp>
          <p:nvSpPr>
            <p:cNvPr id="47" name="îṣľîḑè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 defTabSz="913765">
                <a:buSzPct val="25000"/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添加标题</a:t>
              </a:r>
              <a:endParaRPr lang="de-DE" altLang="zh-CN" sz="1600" b="1" dirty="0">
                <a:cs typeface="+mn-ea"/>
                <a:sym typeface="+mn-lt"/>
              </a:endParaRPr>
            </a:p>
          </p:txBody>
        </p:sp>
        <p:sp>
          <p:nvSpPr>
            <p:cNvPr id="48" name="íṩ1íḍè"/>
            <p:cNvSpPr/>
            <p:nvPr/>
          </p:nvSpPr>
          <p:spPr bwMode="auto">
            <a:xfrm>
              <a:off x="8750270" y="5219700"/>
              <a:ext cx="309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</a:t>
              </a: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4179833" y="4441942"/>
            <a:ext cx="0" cy="11620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061424" y="4441942"/>
            <a:ext cx="0" cy="11620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-70485" y="-59690"/>
            <a:ext cx="4339590" cy="853440"/>
            <a:chOff x="-111" y="-94"/>
            <a:chExt cx="6834" cy="1344"/>
          </a:xfrm>
        </p:grpSpPr>
        <p:grpSp>
          <p:nvGrpSpPr>
            <p:cNvPr id="6" name="组合 5"/>
            <p:cNvGrpSpPr/>
            <p:nvPr/>
          </p:nvGrpSpPr>
          <p:grpSpPr>
            <a:xfrm flipH="1">
              <a:off x="-111" y="-94"/>
              <a:ext cx="6834" cy="1345"/>
              <a:chOff x="8619" y="-31"/>
              <a:chExt cx="10470" cy="2066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619" y="1"/>
                <a:ext cx="10470" cy="2035"/>
              </a:xfrm>
              <a:custGeom>
                <a:avLst/>
                <a:gdLst>
                  <a:gd name="connisteX0" fmla="*/ 6638290 w 6648450"/>
                  <a:gd name="connsiteY0" fmla="*/ 19050 h 1292225"/>
                  <a:gd name="connisteX1" fmla="*/ 6648450 w 6648450"/>
                  <a:gd name="connsiteY1" fmla="*/ 1292225 h 1292225"/>
                  <a:gd name="connisteX2" fmla="*/ 1243965 w 6648450"/>
                  <a:gd name="connsiteY2" fmla="*/ 1292225 h 1292225"/>
                  <a:gd name="connisteX3" fmla="*/ 0 w 6648450"/>
                  <a:gd name="connsiteY3" fmla="*/ 0 h 1292225"/>
                  <a:gd name="connisteX4" fmla="*/ 6638290 w 6648450"/>
                  <a:gd name="connsiteY4" fmla="*/ 19050 h 12922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648450" h="1292225">
                    <a:moveTo>
                      <a:pt x="6638290" y="19050"/>
                    </a:moveTo>
                    <a:lnTo>
                      <a:pt x="6648450" y="1292225"/>
                    </a:lnTo>
                    <a:lnTo>
                      <a:pt x="1243965" y="1292225"/>
                    </a:lnTo>
                    <a:lnTo>
                      <a:pt x="0" y="0"/>
                    </a:lnTo>
                    <a:lnTo>
                      <a:pt x="6638290" y="1905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rgbClr val="41B7D0">
                  <a:shade val="50000"/>
                </a:srgbClr>
              </a:lnRef>
              <a:fillRef idx="1">
                <a:srgbClr val="41B7D0"/>
              </a:fillRef>
              <a:effectRef idx="0">
                <a:srgbClr val="41B7D0"/>
              </a:effectRef>
              <a:fontRef idx="minor">
                <a:srgbClr val="F6F8F8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9246" y="-31"/>
                <a:ext cx="9811" cy="1550"/>
              </a:xfrm>
              <a:custGeom>
                <a:avLst/>
                <a:gdLst>
                  <a:gd name="connisteX0" fmla="*/ 6220460 w 6229985"/>
                  <a:gd name="connsiteY0" fmla="*/ 29845 h 984250"/>
                  <a:gd name="connisteX1" fmla="*/ 6229985 w 6229985"/>
                  <a:gd name="connsiteY1" fmla="*/ 964565 h 984250"/>
                  <a:gd name="connisteX2" fmla="*/ 955040 w 6229985"/>
                  <a:gd name="connsiteY2" fmla="*/ 984250 h 984250"/>
                  <a:gd name="connisteX3" fmla="*/ 0 w 6229985"/>
                  <a:gd name="connsiteY3" fmla="*/ 0 h 984250"/>
                  <a:gd name="connisteX4" fmla="*/ 6220460 w 6229985"/>
                  <a:gd name="connsiteY4" fmla="*/ 29845 h 984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229985" h="984250">
                    <a:moveTo>
                      <a:pt x="6220460" y="29845"/>
                    </a:moveTo>
                    <a:lnTo>
                      <a:pt x="6229985" y="964565"/>
                    </a:lnTo>
                    <a:lnTo>
                      <a:pt x="955040" y="984250"/>
                    </a:lnTo>
                    <a:lnTo>
                      <a:pt x="0" y="0"/>
                    </a:lnTo>
                    <a:lnTo>
                      <a:pt x="6220460" y="29845"/>
                    </a:lnTo>
                    <a:close/>
                  </a:path>
                </a:pathLst>
              </a:custGeom>
              <a:solidFill>
                <a:srgbClr val="7D2D2F"/>
              </a:solidFill>
              <a:ln>
                <a:noFill/>
              </a:ln>
            </p:spPr>
            <p:style>
              <a:lnRef idx="2">
                <a:srgbClr val="41B7D0">
                  <a:shade val="50000"/>
                </a:srgbClr>
              </a:lnRef>
              <a:fillRef idx="1">
                <a:srgbClr val="41B7D0"/>
              </a:fillRef>
              <a:effectRef idx="0">
                <a:srgbClr val="41B7D0"/>
              </a:effectRef>
              <a:fontRef idx="minor">
                <a:srgbClr val="F6F8F8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1079" y="101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FFFFFF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0" y="1124759"/>
            <a:ext cx="8677556" cy="4634010"/>
          </a:xfrm>
          <a:custGeom>
            <a:avLst/>
            <a:gdLst>
              <a:gd name="connsiteX0" fmla="*/ 0 w 5946210"/>
              <a:gd name="connsiteY0" fmla="*/ 0 h 3175410"/>
              <a:gd name="connsiteX1" fmla="*/ 5946210 w 5946210"/>
              <a:gd name="connsiteY1" fmla="*/ 0 h 3175410"/>
              <a:gd name="connsiteX2" fmla="*/ 5775717 w 5946210"/>
              <a:gd name="connsiteY2" fmla="*/ 293953 h 3175410"/>
              <a:gd name="connsiteX3" fmla="*/ 5775716 w 5946210"/>
              <a:gd name="connsiteY3" fmla="*/ 293953 h 3175410"/>
              <a:gd name="connsiteX4" fmla="*/ 4285936 w 5946210"/>
              <a:gd name="connsiteY4" fmla="*/ 2862541 h 3175410"/>
              <a:gd name="connsiteX5" fmla="*/ 4285937 w 5946210"/>
              <a:gd name="connsiteY5" fmla="*/ 2862541 h 3175410"/>
              <a:gd name="connsiteX6" fmla="*/ 4104473 w 5946210"/>
              <a:gd name="connsiteY6" fmla="*/ 3175410 h 3175410"/>
              <a:gd name="connsiteX7" fmla="*/ 0 w 5946210"/>
              <a:gd name="connsiteY7" fmla="*/ 3175410 h 3175410"/>
              <a:gd name="connsiteX8" fmla="*/ 0 w 5946210"/>
              <a:gd name="connsiteY8" fmla="*/ 0 h 31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210" h="3175410">
                <a:moveTo>
                  <a:pt x="0" y="0"/>
                </a:moveTo>
                <a:lnTo>
                  <a:pt x="5946210" y="0"/>
                </a:lnTo>
                <a:lnTo>
                  <a:pt x="5775717" y="293953"/>
                </a:lnTo>
                <a:lnTo>
                  <a:pt x="5775716" y="293953"/>
                </a:lnTo>
                <a:lnTo>
                  <a:pt x="4285936" y="2862541"/>
                </a:lnTo>
                <a:lnTo>
                  <a:pt x="4285937" y="2862541"/>
                </a:lnTo>
                <a:lnTo>
                  <a:pt x="4104473" y="3175410"/>
                </a:lnTo>
                <a:lnTo>
                  <a:pt x="0" y="3175410"/>
                </a:lnTo>
                <a:lnTo>
                  <a:pt x="0" y="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 flipV="1">
            <a:off x="1666093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3887010 w 6915912"/>
              <a:gd name="connsiteY1" fmla="*/ 2311400 h 2311400"/>
              <a:gd name="connsiteX2" fmla="*/ 6796016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5455404 w 6915912"/>
              <a:gd name="connsiteY5" fmla="*/ 0 h 2311400"/>
              <a:gd name="connsiteX6" fmla="*/ 2546398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3887010" y="2311400"/>
                </a:lnTo>
                <a:lnTo>
                  <a:pt x="6796016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5455404" y="0"/>
                </a:lnTo>
                <a:lnTo>
                  <a:pt x="2546398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flipV="1">
            <a:off x="3799225" y="2186940"/>
            <a:ext cx="6915912" cy="2311400"/>
          </a:xfrm>
          <a:custGeom>
            <a:avLst/>
            <a:gdLst>
              <a:gd name="connsiteX0" fmla="*/ 1340612 w 6915912"/>
              <a:gd name="connsiteY0" fmla="*/ 2311400 h 2311400"/>
              <a:gd name="connsiteX1" fmla="*/ 1460509 w 6915912"/>
              <a:gd name="connsiteY1" fmla="*/ 2311400 h 2311400"/>
              <a:gd name="connsiteX2" fmla="*/ 4369514 w 6915912"/>
              <a:gd name="connsiteY2" fmla="*/ 2311400 h 2311400"/>
              <a:gd name="connsiteX3" fmla="*/ 6915912 w 6915912"/>
              <a:gd name="connsiteY3" fmla="*/ 2311400 h 2311400"/>
              <a:gd name="connsiteX4" fmla="*/ 5575300 w 6915912"/>
              <a:gd name="connsiteY4" fmla="*/ 0 h 2311400"/>
              <a:gd name="connsiteX5" fmla="*/ 3028902 w 6915912"/>
              <a:gd name="connsiteY5" fmla="*/ 0 h 2311400"/>
              <a:gd name="connsiteX6" fmla="*/ 119897 w 6915912"/>
              <a:gd name="connsiteY6" fmla="*/ 0 h 2311400"/>
              <a:gd name="connsiteX7" fmla="*/ 0 w 6915912"/>
              <a:gd name="connsiteY7" fmla="*/ 0 h 2311400"/>
              <a:gd name="connsiteX8" fmla="*/ 1340612 w 6915912"/>
              <a:gd name="connsiteY8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912" h="2311400">
                <a:moveTo>
                  <a:pt x="1340612" y="2311400"/>
                </a:moveTo>
                <a:lnTo>
                  <a:pt x="1460509" y="2311400"/>
                </a:lnTo>
                <a:lnTo>
                  <a:pt x="4369514" y="2311400"/>
                </a:lnTo>
                <a:lnTo>
                  <a:pt x="6915912" y="2311400"/>
                </a:lnTo>
                <a:lnTo>
                  <a:pt x="5575300" y="0"/>
                </a:lnTo>
                <a:lnTo>
                  <a:pt x="3028902" y="0"/>
                </a:lnTo>
                <a:lnTo>
                  <a:pt x="119897" y="0"/>
                </a:lnTo>
                <a:lnTo>
                  <a:pt x="0" y="0"/>
                </a:lnTo>
                <a:lnTo>
                  <a:pt x="1340612" y="2311400"/>
                </a:lnTo>
                <a:close/>
              </a:path>
            </a:pathLst>
          </a:custGeom>
          <a:solidFill>
            <a:srgbClr val="7D2D2F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5081270" y="3202940"/>
            <a:ext cx="4467225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en-US" sz="1100">
                <a:solidFill>
                  <a:sysClr val="window" lastClr="FFFFFF"/>
                </a:solidFill>
                <a:latin typeface="+mn-lt"/>
                <a:sym typeface="+mn-lt"/>
              </a:rPr>
              <a:t>Input the title contentInput the title contentInput the title contentInputInput the title contentInput the title contentInput the title contentInputInput the title contentInput the title contentInput the title contentInput</a:t>
            </a:r>
            <a:endParaRPr lang="en-US" altLang="en-US" sz="11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en-US" sz="900" dirty="0">
              <a:solidFill>
                <a:sysClr val="window" lastClr="FFFFFF"/>
              </a:solidFill>
              <a:latin typeface="+mn-lt"/>
              <a:sym typeface="+mn-lt"/>
            </a:endParaRPr>
          </a:p>
          <a:p>
            <a:pPr>
              <a:defRPr/>
            </a:pPr>
            <a:endParaRPr lang="en-US" altLang="zh-CN" sz="900" dirty="0">
              <a:solidFill>
                <a:sysClr val="window" lastClr="FFFFFF"/>
              </a:solidFill>
              <a:latin typeface="+mn-lt"/>
              <a:sym typeface="+mn-lt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 flipH="1">
            <a:off x="5131358" y="2680771"/>
            <a:ext cx="35459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500" dirty="0">
                <a:solidFill>
                  <a:sysClr val="window" lastClr="FFFFFF"/>
                </a:solidFill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 flipH="1">
            <a:off x="2544947" y="2680921"/>
            <a:ext cx="177810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PART </a:t>
            </a:r>
          </a:p>
          <a:p>
            <a:pPr lvl="0" algn="ctr">
              <a:defRPr/>
            </a:pPr>
            <a:r>
              <a:rPr lang="en-US" altLang="zh-CN" sz="4000" dirty="0">
                <a:solidFill>
                  <a:sysClr val="window" lastClr="FFFFFF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5080" y="4488815"/>
            <a:ext cx="12201525" cy="75628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b6b0028-3560-4e64-b49a-14a0becd7ae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Picti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  <p:tag name="WHOLESPTYPE" val="Shape_Pictire"/>
</p:tagLst>
</file>

<file path=ppt/theme/theme1.xml><?xml version="1.0" encoding="utf-8"?>
<a:theme xmlns:a="http://schemas.openxmlformats.org/drawingml/2006/main" name="Content">
  <a:themeElements>
    <a:clrScheme name="Mark Zegulberg team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41B7D0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vutfhl1c">
      <a:majorFont>
        <a:latin typeface="字魂70号-灵悦黑体"/>
        <a:ea typeface="字魂70号-灵悦黑体"/>
        <a:cs typeface=""/>
      </a:majorFont>
      <a:minorFont>
        <a:latin typeface="字魂70号-灵悦黑体"/>
        <a:ea typeface="字魂70号-灵悦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vutfhl1c">
      <a:majorFont>
        <a:latin typeface="字魂70号-灵悦黑体"/>
        <a:ea typeface="字魂70号-灵悦黑体"/>
        <a:cs typeface=""/>
      </a:majorFont>
      <a:minorFont>
        <a:latin typeface="字魂70号-灵悦黑体"/>
        <a:ea typeface="字魂70号-灵悦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Microsoft Office PowerPoint</Application>
  <PresentationFormat>宽屏</PresentationFormat>
  <Paragraphs>226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Calibri</vt:lpstr>
      <vt:lpstr>字魂70号-灵悦黑体</vt:lpstr>
      <vt:lpstr>Wingdings</vt:lpstr>
      <vt:lpstr>Arial</vt:lpstr>
      <vt:lpstr>Content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</dc:title>
  <dc:creator/>
  <cp:lastModifiedBy/>
  <cp:revision>18</cp:revision>
  <dcterms:created xsi:type="dcterms:W3CDTF">2017-06-08T13:55:00Z</dcterms:created>
  <dcterms:modified xsi:type="dcterms:W3CDTF">2021-01-06T01:39:46Z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