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90" r:id="rId2"/>
    <p:sldId id="257" r:id="rId3"/>
    <p:sldId id="276" r:id="rId4"/>
    <p:sldId id="291" r:id="rId5"/>
    <p:sldId id="258" r:id="rId6"/>
    <p:sldId id="259" r:id="rId7"/>
    <p:sldId id="260" r:id="rId8"/>
    <p:sldId id="262" r:id="rId9"/>
    <p:sldId id="264" r:id="rId10"/>
    <p:sldId id="283" r:id="rId11"/>
    <p:sldId id="292" r:id="rId12"/>
    <p:sldId id="263" r:id="rId13"/>
    <p:sldId id="265" r:id="rId14"/>
    <p:sldId id="266" r:id="rId15"/>
    <p:sldId id="273" r:id="rId16"/>
    <p:sldId id="269" r:id="rId17"/>
    <p:sldId id="270" r:id="rId18"/>
    <p:sldId id="293" r:id="rId19"/>
    <p:sldId id="271" r:id="rId20"/>
    <p:sldId id="281" r:id="rId21"/>
    <p:sldId id="272" r:id="rId22"/>
    <p:sldId id="261" r:id="rId23"/>
    <p:sldId id="274" r:id="rId24"/>
    <p:sldId id="278" r:id="rId25"/>
    <p:sldId id="294" r:id="rId26"/>
    <p:sldId id="267" r:id="rId27"/>
    <p:sldId id="277" r:id="rId28"/>
    <p:sldId id="282" r:id="rId29"/>
    <p:sldId id="279" r:id="rId30"/>
    <p:sldId id="280" r:id="rId31"/>
    <p:sldId id="286" r:id="rId32"/>
    <p:sldId id="288" r:id="rId33"/>
    <p:sldId id="268" r:id="rId34"/>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4" y="51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39510921593"/>
          <c:y val="4.4044129674703503E-2"/>
          <c:w val="0.536006345637564"/>
          <c:h val="0.95586908895553602"/>
        </c:manualLayout>
      </c:layout>
      <c:doughnutChart>
        <c:varyColors val="1"/>
        <c:ser>
          <c:idx val="0"/>
          <c:order val="0"/>
          <c:tx>
            <c:strRef>
              <c:f>Sheet1!$B$1</c:f>
              <c:strCache>
                <c:ptCount val="1"/>
                <c:pt idx="0">
                  <c:v>Sales</c:v>
                </c:pt>
              </c:strCache>
            </c:strRef>
          </c:tx>
          <c:dPt>
            <c:idx val="0"/>
            <c:bubble3D val="0"/>
            <c:spPr>
              <a:solidFill>
                <a:schemeClr val="accent1">
                  <a:lumMod val="75000"/>
                </a:schemeClr>
              </a:solidFill>
            </c:spPr>
            <c:extLst>
              <c:ext xmlns:c16="http://schemas.microsoft.com/office/drawing/2014/chart" uri="{C3380CC4-5D6E-409C-BE32-E72D297353CC}">
                <c16:uniqueId val="{00000001-83C0-4106-A82A-00DA2586ED43}"/>
              </c:ext>
            </c:extLst>
          </c:dPt>
          <c:dPt>
            <c:idx val="1"/>
            <c:bubble3D val="0"/>
            <c:spPr>
              <a:solidFill>
                <a:schemeClr val="tx1">
                  <a:lumMod val="50000"/>
                  <a:lumOff val="50000"/>
                </a:schemeClr>
              </a:solidFill>
            </c:spPr>
            <c:extLst>
              <c:ext xmlns:c16="http://schemas.microsoft.com/office/drawing/2014/chart" uri="{C3380CC4-5D6E-409C-BE32-E72D297353CC}">
                <c16:uniqueId val="{00000003-83C0-4106-A82A-00DA2586ED43}"/>
              </c:ext>
            </c:extLst>
          </c:dPt>
          <c:dPt>
            <c:idx val="2"/>
            <c:bubble3D val="0"/>
            <c:spPr>
              <a:solidFill>
                <a:schemeClr val="bg1">
                  <a:lumMod val="75000"/>
                </a:schemeClr>
              </a:solidFill>
            </c:spPr>
            <c:extLst>
              <c:ext xmlns:c16="http://schemas.microsoft.com/office/drawing/2014/chart" uri="{C3380CC4-5D6E-409C-BE32-E72D297353CC}">
                <c16:uniqueId val="{00000005-83C0-4106-A82A-00DA2586ED43}"/>
              </c:ext>
            </c:extLst>
          </c:dPt>
          <c:cat>
            <c:strRef>
              <c:f>Sheet1!$A$2:$A$4</c:f>
              <c:strCache>
                <c:ptCount val="3"/>
                <c:pt idx="0">
                  <c:v>1st Qtr</c:v>
                </c:pt>
                <c:pt idx="1">
                  <c:v>2nd Qtr</c:v>
                </c:pt>
                <c:pt idx="2">
                  <c:v>3rd Qtr</c:v>
                </c:pt>
              </c:strCache>
            </c:strRef>
          </c:cat>
          <c:val>
            <c:numRef>
              <c:f>Sheet1!$B$2:$B$4</c:f>
              <c:numCache>
                <c:formatCode>General</c:formatCode>
                <c:ptCount val="3"/>
                <c:pt idx="0">
                  <c:v>40</c:v>
                </c:pt>
                <c:pt idx="1">
                  <c:v>35</c:v>
                </c:pt>
                <c:pt idx="2">
                  <c:v>25</c:v>
                </c:pt>
              </c:numCache>
            </c:numRef>
          </c:val>
          <c:extLst>
            <c:ext xmlns:c16="http://schemas.microsoft.com/office/drawing/2014/chart" uri="{C3380CC4-5D6E-409C-BE32-E72D297353CC}">
              <c16:uniqueId val="{00000006-83C0-4106-A82A-00DA2586ED43}"/>
            </c:ext>
          </c:extLst>
        </c:ser>
        <c:dLbls>
          <c:showLegendKey val="0"/>
          <c:showVal val="0"/>
          <c:showCatName val="0"/>
          <c:showSerName val="0"/>
          <c:showPercent val="0"/>
          <c:showBubbleSize val="0"/>
          <c:showLeaderLines val="1"/>
        </c:dLbls>
        <c:firstSliceAng val="356"/>
        <c:holeSize val="38"/>
      </c:doughnutChart>
      <c:spPr>
        <a:ln w="22225">
          <a:noFill/>
        </a:ln>
      </c:spPr>
    </c:plotArea>
    <c:plotVisOnly val="1"/>
    <c:dispBlanksAs val="zero"/>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377A-4E7E-ADC1-ADBF5C42BDC2}"/>
              </c:ext>
            </c:extLst>
          </c:dPt>
          <c:dPt>
            <c:idx val="1"/>
            <c:bubble3D val="0"/>
            <c:spPr>
              <a:solidFill>
                <a:schemeClr val="accent2"/>
              </a:solidFill>
              <a:ln w="19050">
                <a:noFill/>
              </a:ln>
              <a:effectLst/>
            </c:spPr>
            <c:extLst>
              <c:ext xmlns:c16="http://schemas.microsoft.com/office/drawing/2014/chart" uri="{C3380CC4-5D6E-409C-BE32-E72D297353CC}">
                <c16:uniqueId val="{00000003-377A-4E7E-ADC1-ADBF5C42BDC2}"/>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377A-4E7E-ADC1-ADBF5C42BDC2}"/>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377A-4E7E-ADC1-ADBF5C42BDC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6989-4217-85DA-4B37323C4A13}"/>
              </c:ext>
            </c:extLst>
          </c:dPt>
          <c:dPt>
            <c:idx val="1"/>
            <c:bubble3D val="0"/>
            <c:spPr>
              <a:solidFill>
                <a:schemeClr val="accent2"/>
              </a:solidFill>
              <a:ln w="19050">
                <a:noFill/>
              </a:ln>
              <a:effectLst/>
            </c:spPr>
            <c:extLst>
              <c:ext xmlns:c16="http://schemas.microsoft.com/office/drawing/2014/chart" uri="{C3380CC4-5D6E-409C-BE32-E72D297353CC}">
                <c16:uniqueId val="{00000003-6989-4217-85DA-4B37323C4A13}"/>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6989-4217-85DA-4B37323C4A13}"/>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6989-4217-85DA-4B37323C4A1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D711-405E-9C05-5123A514EAFE}"/>
              </c:ext>
            </c:extLst>
          </c:dPt>
          <c:dPt>
            <c:idx val="1"/>
            <c:bubble3D val="0"/>
            <c:spPr>
              <a:solidFill>
                <a:schemeClr val="accent1"/>
              </a:solidFill>
              <a:ln w="19050">
                <a:noFill/>
              </a:ln>
              <a:effectLst/>
            </c:spPr>
            <c:extLst>
              <c:ext xmlns:c16="http://schemas.microsoft.com/office/drawing/2014/chart" uri="{C3380CC4-5D6E-409C-BE32-E72D297353CC}">
                <c16:uniqueId val="{00000003-D711-405E-9C05-5123A514EAFE}"/>
              </c:ext>
            </c:extLst>
          </c:dPt>
          <c:dPt>
            <c:idx val="2"/>
            <c:bubble3D val="0"/>
            <c:spPr>
              <a:solidFill>
                <a:schemeClr val="accent1"/>
              </a:solidFill>
              <a:ln w="19050">
                <a:noFill/>
              </a:ln>
              <a:effectLst/>
            </c:spPr>
            <c:extLst>
              <c:ext xmlns:c16="http://schemas.microsoft.com/office/drawing/2014/chart" uri="{C3380CC4-5D6E-409C-BE32-E72D297353CC}">
                <c16:uniqueId val="{00000005-D711-405E-9C05-5123A514EAFE}"/>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D711-405E-9C05-5123A514EA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1"/>
            </a:solidFill>
          </c:spPr>
          <c:invertIfNegative val="0"/>
          <c:dPt>
            <c:idx val="1"/>
            <c:invertIfNegative val="0"/>
            <c:bubble3D val="0"/>
            <c:spPr>
              <a:solidFill>
                <a:schemeClr val="accent2"/>
              </a:solidFill>
            </c:spPr>
            <c:extLst>
              <c:ext xmlns:c16="http://schemas.microsoft.com/office/drawing/2014/chart" uri="{C3380CC4-5D6E-409C-BE32-E72D297353CC}">
                <c16:uniqueId val="{00000001-CA88-49D6-844F-F31F2D13D59F}"/>
              </c:ext>
            </c:extLst>
          </c:dPt>
          <c:dLbls>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chemeClr val="accent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0%</c:formatCode>
                <c:ptCount val="4"/>
                <c:pt idx="0">
                  <c:v>0.2</c:v>
                </c:pt>
                <c:pt idx="1">
                  <c:v>0.5</c:v>
                </c:pt>
                <c:pt idx="2">
                  <c:v>0.7</c:v>
                </c:pt>
                <c:pt idx="3">
                  <c:v>1</c:v>
                </c:pt>
              </c:numCache>
            </c:numRef>
          </c:val>
          <c:extLst>
            <c:ext xmlns:c16="http://schemas.microsoft.com/office/drawing/2014/chart" uri="{C3380CC4-5D6E-409C-BE32-E72D297353CC}">
              <c16:uniqueId val="{00000002-CA88-49D6-844F-F31F2D13D59F}"/>
            </c:ext>
          </c:extLst>
        </c:ser>
        <c:dLbls>
          <c:showLegendKey val="0"/>
          <c:showVal val="1"/>
          <c:showCatName val="0"/>
          <c:showSerName val="0"/>
          <c:showPercent val="0"/>
          <c:showBubbleSize val="0"/>
        </c:dLbls>
        <c:gapWidth val="6"/>
        <c:overlap val="-98"/>
        <c:axId val="1745266864"/>
        <c:axId val="1742609824"/>
      </c:barChart>
      <c:catAx>
        <c:axId val="1745266864"/>
        <c:scaling>
          <c:orientation val="minMax"/>
        </c:scaling>
        <c:delete val="1"/>
        <c:axPos val="b"/>
        <c:numFmt formatCode="General" sourceLinked="0"/>
        <c:majorTickMark val="out"/>
        <c:minorTickMark val="none"/>
        <c:tickLblPos val="none"/>
        <c:crossAx val="1742609824"/>
        <c:crosses val="autoZero"/>
        <c:auto val="1"/>
        <c:lblAlgn val="ctr"/>
        <c:lblOffset val="100"/>
        <c:noMultiLvlLbl val="0"/>
      </c:catAx>
      <c:valAx>
        <c:axId val="1742609824"/>
        <c:scaling>
          <c:orientation val="minMax"/>
        </c:scaling>
        <c:delete val="1"/>
        <c:axPos val="l"/>
        <c:numFmt formatCode="0%" sourceLinked="1"/>
        <c:majorTickMark val="out"/>
        <c:minorTickMark val="none"/>
        <c:tickLblPos val="none"/>
        <c:crossAx val="1745266864"/>
        <c:crosses val="autoZero"/>
        <c:crossBetween val="between"/>
      </c:valAx>
    </c:plotArea>
    <c:plotVisOnly val="1"/>
    <c:dispBlanksAs val="gap"/>
    <c:showDLblsOverMax val="0"/>
  </c:chart>
  <c:txPr>
    <a:bodyPr/>
    <a:lstStyle/>
    <a:p>
      <a:pPr>
        <a:defRPr lang="zh-CN" sz="1400">
          <a:solidFill>
            <a:schemeClr val="accent5"/>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1F1F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1F1F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1F1F1"/>
        </a:solidFill>
        <a:effectLst/>
      </p:bgPr>
    </p:bg>
    <p:spTree>
      <p:nvGrpSpPr>
        <p:cNvPr id="1" name=""/>
        <p:cNvGrpSpPr/>
        <p:nvPr/>
      </p:nvGrpSpPr>
      <p:grpSpPr>
        <a:xfrm>
          <a:off x="0" y="0"/>
          <a:ext cx="0" cy="0"/>
          <a:chOff x="0" y="0"/>
          <a:chExt cx="0" cy="0"/>
        </a:xfrm>
      </p:grpSpPr>
      <p:cxnSp>
        <p:nvCxnSpPr>
          <p:cNvPr id="6" name="直接连接符 5"/>
          <p:cNvCxnSpPr/>
          <p:nvPr userDrawn="1"/>
        </p:nvCxnSpPr>
        <p:spPr>
          <a:xfrm>
            <a:off x="434414" y="667289"/>
            <a:ext cx="8280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43" y="0"/>
            <a:ext cx="9141714" cy="5143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35206" y="627534"/>
            <a:ext cx="2537874" cy="1200329"/>
          </a:xfrm>
          <a:prstGeom prst="rect">
            <a:avLst/>
          </a:prstGeom>
          <a:noFill/>
        </p:spPr>
        <p:txBody>
          <a:bodyPr wrap="none" rtlCol="0">
            <a:spAutoFit/>
          </a:bodyPr>
          <a:lstStyle/>
          <a:p>
            <a:pPr algn="ctr"/>
            <a:r>
              <a:rPr lang="en-US" altLang="zh-CN" sz="7200" b="1" dirty="0">
                <a:solidFill>
                  <a:schemeClr val="accent1"/>
                </a:solidFill>
                <a:latin typeface="微软雅黑" panose="020B0503020204020204" pitchFamily="34" charset="-122"/>
                <a:ea typeface="微软雅黑" panose="020B0503020204020204" pitchFamily="34" charset="-122"/>
              </a:rPr>
              <a:t>202X</a:t>
            </a:r>
            <a:endParaRPr lang="zh-CN" altLang="en-US" sz="7200" b="1" dirty="0">
              <a:solidFill>
                <a:schemeClr val="accent1"/>
              </a:solidFill>
              <a:latin typeface="微软雅黑" panose="020B0503020204020204" pitchFamily="34" charset="-122"/>
              <a:ea typeface="微软雅黑" panose="020B0503020204020204" pitchFamily="34" charset="-122"/>
            </a:endParaRPr>
          </a:p>
        </p:txBody>
      </p:sp>
      <p:sp>
        <p:nvSpPr>
          <p:cNvPr id="17" name="Text Box 2"/>
          <p:cNvSpPr txBox="1">
            <a:spLocks noChangeArrowheads="1"/>
          </p:cNvSpPr>
          <p:nvPr/>
        </p:nvSpPr>
        <p:spPr bwMode="auto">
          <a:xfrm>
            <a:off x="1619672" y="1723814"/>
            <a:ext cx="5904656" cy="769441"/>
          </a:xfrm>
          <a:prstGeom prst="rect">
            <a:avLst/>
          </a:prstGeom>
          <a:noFill/>
          <a:ln w="9525">
            <a:noFill/>
            <a:miter lim="800000"/>
          </a:ln>
        </p:spPr>
        <p:txBody>
          <a:bodyPr wrap="square">
            <a:spAutoFit/>
          </a:bodyPr>
          <a:lstStyle/>
          <a:p>
            <a:pPr algn="ct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rPr>
              <a:t>商务通用工作汇报</a:t>
            </a:r>
            <a:r>
              <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rPr>
              <a:t>PPT</a:t>
            </a:r>
          </a:p>
        </p:txBody>
      </p:sp>
      <p:sp>
        <p:nvSpPr>
          <p:cNvPr id="18" name="Text Box 2"/>
          <p:cNvSpPr txBox="1">
            <a:spLocks noChangeArrowheads="1"/>
          </p:cNvSpPr>
          <p:nvPr/>
        </p:nvSpPr>
        <p:spPr bwMode="auto">
          <a:xfrm>
            <a:off x="2411760" y="2552005"/>
            <a:ext cx="4271092" cy="307777"/>
          </a:xfrm>
          <a:prstGeom prst="rect">
            <a:avLst/>
          </a:prstGeom>
          <a:noFill/>
          <a:ln w="9525">
            <a:noFill/>
            <a:miter lim="800000"/>
          </a:ln>
        </p:spPr>
        <p:txBody>
          <a:bodyPr wrap="squar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适用于年终总结</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工作计划</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述职报告</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策划方案等</a:t>
            </a:r>
            <a:endParaRPr lang="nl-NL"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4" name="Children%27s Dawn Bless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9165989" y="33419"/>
            <a:ext cx="443702" cy="4437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8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7" dur="800" fill="hold"/>
                                        <p:tgtEl>
                                          <p:spTgt spid="17"/>
                                        </p:tgtEl>
                                        <p:attrNameLst>
                                          <p:attrName>ppt_y</p:attrName>
                                        </p:attrNameLst>
                                      </p:cBhvr>
                                      <p:tavLst>
                                        <p:tav tm="0">
                                          <p:val>
                                            <p:strVal val="#ppt_y"/>
                                          </p:val>
                                        </p:tav>
                                        <p:tav tm="100000">
                                          <p:val>
                                            <p:strVal val="#ppt_y"/>
                                          </p:val>
                                        </p:tav>
                                      </p:tavLst>
                                    </p:anim>
                                    <p:anim calcmode="lin" valueType="num">
                                      <p:cBhvr>
                                        <p:cTn id="18" dur="8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9" dur="8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800" tmFilter="0,0; .5, 1; 1, 1"/>
                                        <p:tgtEl>
                                          <p:spTgt spid="17"/>
                                        </p:tgtEl>
                                      </p:cBhvr>
                                    </p:animEffect>
                                  </p:childTnLst>
                                </p:cTn>
                              </p:par>
                            </p:childTnLst>
                          </p:cTn>
                        </p:par>
                        <p:par>
                          <p:cTn id="21" fill="hold">
                            <p:stCondLst>
                              <p:cond delay="2600"/>
                            </p:stCondLst>
                            <p:childTnLst>
                              <p:par>
                                <p:cTn id="22" presetID="22" presetClass="entr" presetSubtype="4"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remove" display="0">
                  <p:stCondLst>
                    <p:cond delay="indefinite"/>
                  </p:stCondLst>
                  <p:endCondLst>
                    <p:cond evt="onStopAudio" delay="0">
                      <p:tgtEl>
                        <p:sldTgt/>
                      </p:tgtEl>
                    </p:cond>
                  </p:endCondLst>
                </p:cTn>
                <p:tgtEl>
                  <p:spTgt spid="4"/>
                </p:tgtEl>
              </p:cMediaNode>
            </p:audio>
          </p:childTnLst>
        </p:cTn>
      </p:par>
    </p:tnLst>
    <p:bldLst>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16006" b="21838"/>
          <a:stretch>
            <a:fillRect/>
          </a:stretch>
        </p:blipFill>
        <p:spPr>
          <a:xfrm>
            <a:off x="567258" y="2106429"/>
            <a:ext cx="5486547" cy="2419988"/>
          </a:xfrm>
          <a:prstGeom prst="rect">
            <a:avLst/>
          </a:prstGeom>
        </p:spPr>
      </p:pic>
      <p:sp>
        <p:nvSpPr>
          <p:cNvPr id="29" name="Rectangle 12"/>
          <p:cNvSpPr/>
          <p:nvPr/>
        </p:nvSpPr>
        <p:spPr bwMode="auto">
          <a:xfrm>
            <a:off x="6130216" y="2106429"/>
            <a:ext cx="2453181" cy="2419987"/>
          </a:xfrm>
          <a:prstGeom prst="rect">
            <a:avLst/>
          </a:prstGeom>
          <a:solidFill>
            <a:schemeClr val="accent1"/>
          </a:solidFill>
          <a:ln w="9525" cap="flat" cmpd="sng" algn="ctr">
            <a:noFill/>
            <a:prstDash val="solid"/>
            <a:headEnd type="none" w="med" len="med"/>
            <a:tailEnd type="none" w="med" len="med"/>
          </a:ln>
          <a:effectLst/>
        </p:spPr>
        <p:txBody>
          <a:bodyPr rot="0" spcFirstLastPara="0" vert="horz" wrap="square" lIns="137166" tIns="68583" rIns="34292" bIns="34292" numCol="1" spcCol="0" rtlCol="0" fromWordArt="0" anchor="t"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50"/>
              </a:spcAft>
              <a:buClrTx/>
              <a:buSzTx/>
              <a:buFontTx/>
              <a:buNone/>
              <a:defRPr/>
            </a:pPr>
            <a:endParaRPr kumimoji="0" lang="en-US" sz="2700" b="0" i="0" u="none" strike="noStrike" kern="1200" cap="none" spc="0" normalizeH="0" baseline="0" noProof="0" dirty="0">
              <a:ln>
                <a:noFill/>
              </a:ln>
              <a:solidFill>
                <a:srgbClr val="FFFFFF">
                  <a:alpha val="99000"/>
                </a:srgbClr>
              </a:solidFill>
              <a:effectLst/>
              <a:uLnTx/>
              <a:uFillTx/>
              <a:latin typeface="Segoe UI Light" panose="020B0502040204020203" pitchFamily="34" charset="0"/>
              <a:ea typeface="+mn-ea"/>
              <a:cs typeface="+mn-cs"/>
            </a:endParaRPr>
          </a:p>
        </p:txBody>
      </p:sp>
      <p:sp>
        <p:nvSpPr>
          <p:cNvPr id="30" name="文本框 81"/>
          <p:cNvSpPr txBox="1">
            <a:spLocks noChangeArrowheads="1"/>
          </p:cNvSpPr>
          <p:nvPr/>
        </p:nvSpPr>
        <p:spPr bwMode="auto">
          <a:xfrm>
            <a:off x="6423157" y="2493443"/>
            <a:ext cx="1944216" cy="173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p>
        </p:txBody>
      </p:sp>
      <p:sp>
        <p:nvSpPr>
          <p:cNvPr id="6" name="TextBox 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7" name="TextBox 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ln>
        </p:spPr>
        <p:txBody>
          <a:bodyPr wrap="none" anchor="ctr"/>
          <a:lstStyle/>
          <a:p>
            <a:endParaRPr lang="zh-CN" altLang="en-US" sz="1600">
              <a:latin typeface="Calibri" panose="020F0502020204030204"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5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ln>
        </p:spPr>
        <p:txBody>
          <a:bodyPr wrap="square">
            <a:spAutoFit/>
          </a:bodyPr>
          <a:lstStyle/>
          <a:p>
            <a:pPr lvl="0">
              <a:defRPr/>
            </a:pPr>
            <a:r>
              <a:rPr lang="zh-CN" altLang="en-US" sz="3600" b="1" kern="0" dirty="0">
                <a:solidFill>
                  <a:schemeClr val="bg1"/>
                </a:solidFill>
                <a:latin typeface="微软雅黑" panose="020B0503020204020204" pitchFamily="34" charset="-122"/>
                <a:ea typeface="微软雅黑" panose="020B0503020204020204" pitchFamily="34" charset="-122"/>
              </a:rPr>
              <a:t>在此输入过渡页标题</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ln>
        </p:spPr>
        <p:txBody>
          <a:bodyPr wrap="square">
            <a:spAutoFit/>
          </a:bodyPr>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rPr>
              <a:t>点击录入此部分的内容及说明，简单扼要。</a:t>
            </a:r>
          </a:p>
        </p:txBody>
      </p:sp>
      <p:sp>
        <p:nvSpPr>
          <p:cNvPr id="7" name="TextBox 6"/>
          <p:cNvSpPr txBox="1"/>
          <p:nvPr/>
        </p:nvSpPr>
        <p:spPr>
          <a:xfrm>
            <a:off x="498725" y="1773272"/>
            <a:ext cx="1354858"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02</a:t>
            </a:r>
            <a:endParaRPr lang="zh-CN" altLang="en-US" sz="88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500" y="1407910"/>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261360" y="1407910"/>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315665"/>
              <a:ext cx="22939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6070781" y="1407910"/>
            <a:ext cx="1918068" cy="680813"/>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315665"/>
              <a:ext cx="22303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4467640" y="1407910"/>
            <a:ext cx="1918068" cy="680813"/>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315669"/>
              <a:ext cx="2205655"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061304" y="4105560"/>
            <a:ext cx="7039088"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637846" y="2297224"/>
            <a:ext cx="1061816" cy="253910"/>
          </a:xfrm>
          <a:prstGeom prst="rect">
            <a:avLst/>
          </a:prstGeom>
        </p:spPr>
        <p:txBody>
          <a:bodyPr wrap="none" lIns="68573" tIns="34287" rIns="68573" bIns="34287">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en-US" altLang="zh-CN" sz="1200" b="1" dirty="0">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455527" y="2656564"/>
            <a:ext cx="1430914"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3263325" y="2297224"/>
            <a:ext cx="1061816" cy="253910"/>
          </a:xfrm>
          <a:prstGeom prst="rect">
            <a:avLst/>
          </a:prstGeom>
        </p:spPr>
        <p:txBody>
          <a:bodyPr wrap="none" lIns="68573" tIns="34287" rIns="68573" bIns="34287">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en-US" altLang="zh-CN" sz="1200" b="1" dirty="0">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113009" y="2656564"/>
            <a:ext cx="140652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ym typeface="微软雅黑" panose="020B0503020204020204" pitchFamily="34" charset="-122"/>
              </a:rPr>
              <a:t>在此录入上述图表的描述说明，在此录入上述图表的描述说明，在此录入上述图表的描述说明。</a:t>
            </a:r>
          </a:p>
        </p:txBody>
      </p:sp>
      <p:sp>
        <p:nvSpPr>
          <p:cNvPr id="21" name="矩形 20"/>
          <p:cNvSpPr/>
          <p:nvPr/>
        </p:nvSpPr>
        <p:spPr>
          <a:xfrm>
            <a:off x="4888803" y="2297224"/>
            <a:ext cx="1061816" cy="253910"/>
          </a:xfrm>
          <a:prstGeom prst="rect">
            <a:avLst/>
          </a:prstGeom>
        </p:spPr>
        <p:txBody>
          <a:bodyPr wrap="none" lIns="68573" tIns="34287" rIns="68573" bIns="34287">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en-US" altLang="zh-CN" sz="1200" b="1" dirty="0">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746098" y="2656564"/>
            <a:ext cx="141945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ym typeface="微软雅黑" panose="020B0503020204020204" pitchFamily="34" charset="-122"/>
              </a:rPr>
              <a:t>在此录入上述图表的描述说明，在此录入上述图表的描述说明，在此录入上述图表的描述说明。</a:t>
            </a:r>
          </a:p>
        </p:txBody>
      </p:sp>
      <p:sp>
        <p:nvSpPr>
          <p:cNvPr id="23" name="矩形 22"/>
          <p:cNvSpPr/>
          <p:nvPr/>
        </p:nvSpPr>
        <p:spPr>
          <a:xfrm>
            <a:off x="6514281" y="2297224"/>
            <a:ext cx="1061816" cy="253910"/>
          </a:xfrm>
          <a:prstGeom prst="rect">
            <a:avLst/>
          </a:prstGeom>
        </p:spPr>
        <p:txBody>
          <a:bodyPr wrap="none" lIns="68573" tIns="34287" rIns="68573" bIns="34287">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en-US" altLang="zh-CN" sz="1200" b="1" dirty="0">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6392121" y="2656564"/>
            <a:ext cx="140624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ym typeface="微软雅黑" panose="020B0503020204020204" pitchFamily="34" charset="-122"/>
              </a:rPr>
              <a:t>在此录入上述图表的描述说明，在此录入上述图表的描述说明，在此录入上述图表的描述说明。</a:t>
            </a:r>
          </a:p>
        </p:txBody>
      </p:sp>
      <p:cxnSp>
        <p:nvCxnSpPr>
          <p:cNvPr id="25" name="直接连接符 8"/>
          <p:cNvCxnSpPr/>
          <p:nvPr/>
        </p:nvCxnSpPr>
        <p:spPr>
          <a:xfrm>
            <a:off x="1070885" y="4013801"/>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3"/>
          <p:cNvGrpSpPr/>
          <p:nvPr/>
        </p:nvGrpSpPr>
        <p:grpSpPr>
          <a:xfrm rot="16200000">
            <a:off x="4783889" y="1729091"/>
            <a:ext cx="3569708" cy="2436089"/>
            <a:chOff x="260426" y="2358606"/>
            <a:chExt cx="4159174" cy="2194345"/>
          </a:xfrm>
          <a:solidFill>
            <a:schemeClr val="accent2">
              <a:lumMod val="75000"/>
            </a:schemeClr>
          </a:solidFill>
        </p:grpSpPr>
        <p:sp>
          <p:nvSpPr>
            <p:cNvPr id="59" name="Rectangle 21"/>
            <p:cNvSpPr/>
            <p:nvPr/>
          </p:nvSpPr>
          <p:spPr>
            <a:xfrm>
              <a:off x="260426" y="2610463"/>
              <a:ext cx="4159174" cy="1942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22"/>
            <p:cNvSpPr/>
            <p:nvPr/>
          </p:nvSpPr>
          <p:spPr>
            <a:xfrm flipH="1">
              <a:off x="2107958" y="2358606"/>
              <a:ext cx="556445" cy="6460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组合 60"/>
          <p:cNvGrpSpPr/>
          <p:nvPr/>
        </p:nvGrpSpPr>
        <p:grpSpPr>
          <a:xfrm>
            <a:off x="1340028" y="1447230"/>
            <a:ext cx="3138671" cy="2769043"/>
            <a:chOff x="2209559" y="721211"/>
            <a:chExt cx="4369160" cy="3684607"/>
          </a:xfrm>
          <a:solidFill>
            <a:schemeClr val="bg1">
              <a:lumMod val="75000"/>
            </a:schemeClr>
          </a:solidFill>
        </p:grpSpPr>
        <p:sp>
          <p:nvSpPr>
            <p:cNvPr id="62" name="Freeform 6"/>
            <p:cNvSpPr/>
            <p:nvPr/>
          </p:nvSpPr>
          <p:spPr bwMode="auto">
            <a:xfrm>
              <a:off x="5901001" y="3569840"/>
              <a:ext cx="292326" cy="452166"/>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63" name="Freeform 7"/>
            <p:cNvSpPr/>
            <p:nvPr/>
          </p:nvSpPr>
          <p:spPr bwMode="auto">
            <a:xfrm>
              <a:off x="4902561" y="4228107"/>
              <a:ext cx="222927" cy="177711"/>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64" name="Freeform 8"/>
            <p:cNvSpPr/>
            <p:nvPr/>
          </p:nvSpPr>
          <p:spPr bwMode="auto">
            <a:xfrm>
              <a:off x="3913059" y="3247015"/>
              <a:ext cx="767627" cy="846494"/>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65" name="Freeform 9"/>
            <p:cNvSpPr/>
            <p:nvPr/>
          </p:nvSpPr>
          <p:spPr bwMode="auto">
            <a:xfrm>
              <a:off x="4559756" y="3580356"/>
              <a:ext cx="653009" cy="496329"/>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66" name="Freeform 10"/>
            <p:cNvSpPr/>
            <p:nvPr/>
          </p:nvSpPr>
          <p:spPr bwMode="auto">
            <a:xfrm>
              <a:off x="5577651" y="3329036"/>
              <a:ext cx="365937" cy="481607"/>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67" name="Freeform 11"/>
            <p:cNvSpPr/>
            <p:nvPr/>
          </p:nvSpPr>
          <p:spPr bwMode="auto">
            <a:xfrm>
              <a:off x="4472480" y="3260688"/>
              <a:ext cx="526823" cy="473194"/>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68" name="Freeform 12"/>
            <p:cNvSpPr/>
            <p:nvPr/>
          </p:nvSpPr>
          <p:spPr bwMode="auto">
            <a:xfrm>
              <a:off x="4921487" y="3161840"/>
              <a:ext cx="467937" cy="58045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69" name="Freeform 13"/>
            <p:cNvSpPr/>
            <p:nvPr/>
          </p:nvSpPr>
          <p:spPr bwMode="auto">
            <a:xfrm>
              <a:off x="5344209" y="3148171"/>
              <a:ext cx="412205" cy="593071"/>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70" name="Freeform 14"/>
            <p:cNvSpPr/>
            <p:nvPr/>
          </p:nvSpPr>
          <p:spPr bwMode="auto">
            <a:xfrm>
              <a:off x="3956172" y="2732812"/>
              <a:ext cx="849647" cy="86226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71" name="Freeform 15"/>
            <p:cNvSpPr/>
            <p:nvPr/>
          </p:nvSpPr>
          <p:spPr bwMode="auto">
            <a:xfrm>
              <a:off x="2370443" y="2326917"/>
              <a:ext cx="1708758" cy="1091502"/>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72" name="Freeform 16"/>
            <p:cNvSpPr/>
            <p:nvPr/>
          </p:nvSpPr>
          <p:spPr bwMode="auto">
            <a:xfrm>
              <a:off x="5721712" y="3086131"/>
              <a:ext cx="321773" cy="329133"/>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73" name="Freeform 17"/>
            <p:cNvSpPr/>
            <p:nvPr/>
          </p:nvSpPr>
          <p:spPr bwMode="auto">
            <a:xfrm>
              <a:off x="4629160" y="2943122"/>
              <a:ext cx="404845" cy="437442"/>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74" name="Freeform 18"/>
            <p:cNvSpPr/>
            <p:nvPr/>
          </p:nvSpPr>
          <p:spPr bwMode="auto">
            <a:xfrm>
              <a:off x="4884685" y="2855844"/>
              <a:ext cx="658266" cy="416411"/>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75" name="Freeform 19"/>
            <p:cNvSpPr/>
            <p:nvPr/>
          </p:nvSpPr>
          <p:spPr bwMode="auto">
            <a:xfrm>
              <a:off x="5429384" y="2677081"/>
              <a:ext cx="404845" cy="516309"/>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76" name="Freeform 20"/>
            <p:cNvSpPr/>
            <p:nvPr/>
          </p:nvSpPr>
          <p:spPr bwMode="auto">
            <a:xfrm>
              <a:off x="5531382" y="2610833"/>
              <a:ext cx="478453" cy="484762"/>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77" name="Freeform 21"/>
            <p:cNvSpPr/>
            <p:nvPr/>
          </p:nvSpPr>
          <p:spPr bwMode="auto">
            <a:xfrm>
              <a:off x="5047674" y="2518299"/>
              <a:ext cx="487916" cy="487916"/>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78" name="Freeform 22"/>
            <p:cNvSpPr/>
            <p:nvPr/>
          </p:nvSpPr>
          <p:spPr bwMode="auto">
            <a:xfrm>
              <a:off x="4658603" y="2199680"/>
              <a:ext cx="430081" cy="7918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79" name="Freeform 23"/>
            <p:cNvSpPr/>
            <p:nvPr/>
          </p:nvSpPr>
          <p:spPr bwMode="auto">
            <a:xfrm>
              <a:off x="3343121" y="2150257"/>
              <a:ext cx="1086244" cy="80968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80" name="Freeform 24"/>
            <p:cNvSpPr/>
            <p:nvPr/>
          </p:nvSpPr>
          <p:spPr bwMode="auto">
            <a:xfrm>
              <a:off x="5020332" y="2082960"/>
              <a:ext cx="298638" cy="605689"/>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81" name="Freeform 25"/>
            <p:cNvSpPr/>
            <p:nvPr/>
          </p:nvSpPr>
          <p:spPr bwMode="auto">
            <a:xfrm>
              <a:off x="5408354" y="2307990"/>
              <a:ext cx="559421" cy="38065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82" name="Freeform 26"/>
            <p:cNvSpPr/>
            <p:nvPr/>
          </p:nvSpPr>
          <p:spPr bwMode="auto">
            <a:xfrm>
              <a:off x="4542933" y="2219659"/>
              <a:ext cx="240803" cy="40169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83" name="Freeform 27"/>
            <p:cNvSpPr/>
            <p:nvPr/>
          </p:nvSpPr>
          <p:spPr bwMode="auto">
            <a:xfrm>
              <a:off x="5261137" y="1837949"/>
              <a:ext cx="465834" cy="69822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84" name="Freeform 28"/>
            <p:cNvSpPr/>
            <p:nvPr/>
          </p:nvSpPr>
          <p:spPr bwMode="auto">
            <a:xfrm>
              <a:off x="2209559" y="1088198"/>
              <a:ext cx="1728737" cy="1355440"/>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85" name="Freeform 29"/>
            <p:cNvSpPr/>
            <p:nvPr/>
          </p:nvSpPr>
          <p:spPr bwMode="auto">
            <a:xfrm>
              <a:off x="4038191" y="765375"/>
              <a:ext cx="1905396" cy="1642511"/>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86" name="Freeform 30"/>
            <p:cNvSpPr/>
            <p:nvPr/>
          </p:nvSpPr>
          <p:spPr bwMode="auto">
            <a:xfrm>
              <a:off x="5387323" y="2021968"/>
              <a:ext cx="205052" cy="23870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87" name="Freeform 31"/>
            <p:cNvSpPr/>
            <p:nvPr/>
          </p:nvSpPr>
          <p:spPr bwMode="auto">
            <a:xfrm>
              <a:off x="5642847" y="1720177"/>
              <a:ext cx="516308" cy="491071"/>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88" name="Freeform 32"/>
            <p:cNvSpPr/>
            <p:nvPr/>
          </p:nvSpPr>
          <p:spPr bwMode="auto">
            <a:xfrm>
              <a:off x="5746949" y="1429951"/>
              <a:ext cx="744492" cy="49527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89" name="Freeform 33"/>
            <p:cNvSpPr/>
            <p:nvPr/>
          </p:nvSpPr>
          <p:spPr bwMode="auto">
            <a:xfrm>
              <a:off x="5607093" y="721211"/>
              <a:ext cx="971626" cy="909585"/>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90" name="Freeform 34"/>
            <p:cNvSpPr/>
            <p:nvPr/>
          </p:nvSpPr>
          <p:spPr bwMode="auto">
            <a:xfrm>
              <a:off x="3643864" y="1802197"/>
              <a:ext cx="1235564" cy="110201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sp>
          <p:nvSpPr>
            <p:cNvPr id="91" name="Freeform 35"/>
            <p:cNvSpPr/>
            <p:nvPr/>
          </p:nvSpPr>
          <p:spPr bwMode="auto">
            <a:xfrm>
              <a:off x="5002456" y="3660273"/>
              <a:ext cx="684555" cy="52892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endParaRPr lang="zh-CN" altLang="en-US">
                <a:solidFill>
                  <a:srgbClr val="000000"/>
                </a:solidFill>
              </a:endParaRPr>
            </a:p>
          </p:txBody>
        </p:sp>
      </p:grpSp>
      <p:cxnSp>
        <p:nvCxnSpPr>
          <p:cNvPr id="92" name="直接连接符 91"/>
          <p:cNvCxnSpPr>
            <a:stCxn id="96" idx="1"/>
            <a:endCxn id="81" idx="32"/>
          </p:cNvCxnSpPr>
          <p:nvPr/>
        </p:nvCxnSpPr>
        <p:spPr bwMode="auto">
          <a:xfrm flipH="1" flipV="1">
            <a:off x="3889731" y="2828062"/>
            <a:ext cx="401764" cy="315237"/>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a:stCxn id="106" idx="0"/>
            <a:endCxn id="70" idx="4"/>
          </p:cNvCxnSpPr>
          <p:nvPr/>
        </p:nvCxnSpPr>
        <p:spPr bwMode="auto">
          <a:xfrm flipV="1">
            <a:off x="1828785" y="3416485"/>
            <a:ext cx="905415" cy="668958"/>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接连接符 93"/>
          <p:cNvCxnSpPr>
            <a:stCxn id="101" idx="0"/>
            <a:endCxn id="72" idx="29"/>
          </p:cNvCxnSpPr>
          <p:nvPr/>
        </p:nvCxnSpPr>
        <p:spPr bwMode="auto">
          <a:xfrm flipH="1" flipV="1">
            <a:off x="4028101" y="3424319"/>
            <a:ext cx="532900" cy="727899"/>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5" name="组合 94"/>
          <p:cNvGrpSpPr/>
          <p:nvPr/>
        </p:nvGrpSpPr>
        <p:grpSpPr>
          <a:xfrm>
            <a:off x="4287826" y="3016226"/>
            <a:ext cx="1247303" cy="294974"/>
            <a:chOff x="7185993" y="3672893"/>
            <a:chExt cx="2428160" cy="773491"/>
          </a:xfrm>
        </p:grpSpPr>
        <p:sp>
          <p:nvSpPr>
            <p:cNvPr id="96" name="圆角矩形 95"/>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180"/>
            <p:cNvSpPr txBox="1"/>
            <p:nvPr/>
          </p:nvSpPr>
          <p:spPr>
            <a:xfrm>
              <a:off x="7591674" y="3679716"/>
              <a:ext cx="2022479"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此处添加标题</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7185993" y="3672893"/>
              <a:ext cx="400474"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sp>
        <p:nvSpPr>
          <p:cNvPr id="99" name="TextBox 98"/>
          <p:cNvSpPr txBox="1"/>
          <p:nvPr/>
        </p:nvSpPr>
        <p:spPr>
          <a:xfrm>
            <a:off x="5797705" y="2409658"/>
            <a:ext cx="1989083" cy="2257060"/>
          </a:xfrm>
          <a:prstGeom prst="rect">
            <a:avLst/>
          </a:prstGeom>
          <a:noFill/>
        </p:spPr>
        <p:txBody>
          <a:bodyPr wrap="square" lIns="62118" tIns="31058" rIns="62118" bIns="31058" rtlCol="0">
            <a:spAutoFit/>
          </a:bodyPr>
          <a:lstStyle/>
          <a:p>
            <a:pPr>
              <a:lnSpc>
                <a:spcPct val="130000"/>
              </a:lnSpc>
            </a:pPr>
            <a:r>
              <a:rPr lang="en-US" altLang="zh-CN" sz="1000" b="1" dirty="0">
                <a:solidFill>
                  <a:schemeClr val="bg1"/>
                </a:solidFill>
                <a:latin typeface="微软雅黑" panose="020B0503020204020204" pitchFamily="34" charset="-122"/>
                <a:ea typeface="微软雅黑" panose="020B0503020204020204" pitchFamily="34" charset="-122"/>
              </a:rPr>
              <a:t>1</a:t>
            </a:r>
            <a:r>
              <a:rPr lang="zh-CN" altLang="en-US" sz="1000" b="1" dirty="0">
                <a:solidFill>
                  <a:schemeClr val="bg1"/>
                </a:solidFill>
                <a:latin typeface="微软雅黑" panose="020B0503020204020204" pitchFamily="34" charset="-122"/>
                <a:ea typeface="微软雅黑" panose="020B0503020204020204" pitchFamily="34" charset="-122"/>
              </a:rPr>
              <a:t>、</a:t>
            </a:r>
            <a:r>
              <a:rPr lang="en-US" altLang="zh-CN" sz="1000" b="1" dirty="0">
                <a:solidFill>
                  <a:schemeClr val="bg1"/>
                </a:solidFill>
                <a:latin typeface="微软雅黑" panose="020B0503020204020204" pitchFamily="34" charset="-122"/>
                <a:ea typeface="微软雅黑" panose="020B0503020204020204" pitchFamily="34" charset="-122"/>
              </a:rPr>
              <a:t>40%</a:t>
            </a:r>
          </a:p>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a:t>
            </a: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bg1"/>
                </a:solidFill>
                <a:latin typeface="微软雅黑" panose="020B0503020204020204" pitchFamily="34" charset="-122"/>
                <a:ea typeface="微软雅黑" panose="020B0503020204020204" pitchFamily="34" charset="-122"/>
              </a:rPr>
              <a:t>2</a:t>
            </a:r>
            <a:r>
              <a:rPr lang="zh-CN" altLang="en-US" sz="1000" b="1" dirty="0">
                <a:solidFill>
                  <a:schemeClr val="bg1"/>
                </a:solidFill>
                <a:latin typeface="微软雅黑" panose="020B0503020204020204" pitchFamily="34" charset="-122"/>
                <a:ea typeface="微软雅黑" panose="020B0503020204020204" pitchFamily="34" charset="-122"/>
              </a:rPr>
              <a:t>、</a:t>
            </a:r>
            <a:r>
              <a:rPr lang="en-US" altLang="zh-CN" sz="1000" b="1" dirty="0">
                <a:solidFill>
                  <a:schemeClr val="bg1"/>
                </a:solidFill>
                <a:latin typeface="微软雅黑" panose="020B0503020204020204" pitchFamily="34" charset="-122"/>
                <a:ea typeface="微软雅黑" panose="020B0503020204020204" pitchFamily="34" charset="-122"/>
              </a:rPr>
              <a:t>35%</a:t>
            </a:r>
          </a:p>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a:t>
            </a: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bg1"/>
                </a:solidFill>
                <a:latin typeface="微软雅黑" panose="020B0503020204020204" pitchFamily="34" charset="-122"/>
                <a:ea typeface="微软雅黑" panose="020B0503020204020204" pitchFamily="34" charset="-122"/>
              </a:rPr>
              <a:t>3</a:t>
            </a:r>
            <a:r>
              <a:rPr lang="zh-CN" altLang="en-US" sz="1000" b="1" dirty="0">
                <a:solidFill>
                  <a:schemeClr val="bg1"/>
                </a:solidFill>
                <a:latin typeface="微软雅黑" panose="020B0503020204020204" pitchFamily="34" charset="-122"/>
                <a:ea typeface="微软雅黑" panose="020B0503020204020204" pitchFamily="34" charset="-122"/>
              </a:rPr>
              <a:t>、</a:t>
            </a:r>
            <a:r>
              <a:rPr lang="en-US" altLang="zh-CN" sz="1000" b="1" dirty="0">
                <a:solidFill>
                  <a:schemeClr val="bg1"/>
                </a:solidFill>
                <a:latin typeface="微软雅黑" panose="020B0503020204020204" pitchFamily="34" charset="-122"/>
                <a:ea typeface="微软雅黑" panose="020B0503020204020204" pitchFamily="34" charset="-122"/>
              </a:rPr>
              <a:t>25%</a:t>
            </a:r>
          </a:p>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a:t>
            </a:r>
          </a:p>
        </p:txBody>
      </p:sp>
      <p:grpSp>
        <p:nvGrpSpPr>
          <p:cNvPr id="100" name="组合 99"/>
          <p:cNvGrpSpPr/>
          <p:nvPr/>
        </p:nvGrpSpPr>
        <p:grpSpPr>
          <a:xfrm>
            <a:off x="3991845" y="4149496"/>
            <a:ext cx="1247305" cy="294974"/>
            <a:chOff x="7185990" y="3672893"/>
            <a:chExt cx="2428163" cy="773491"/>
          </a:xfrm>
        </p:grpSpPr>
        <p:sp>
          <p:nvSpPr>
            <p:cNvPr id="101" name="圆角矩形 100"/>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80"/>
            <p:cNvSpPr txBox="1"/>
            <p:nvPr/>
          </p:nvSpPr>
          <p:spPr>
            <a:xfrm>
              <a:off x="7591676" y="3679716"/>
              <a:ext cx="2022477"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此处添加标题</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7185990" y="3672893"/>
              <a:ext cx="400475"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graphicFrame>
        <p:nvGraphicFramePr>
          <p:cNvPr id="104" name="Chart 2"/>
          <p:cNvGraphicFramePr/>
          <p:nvPr/>
        </p:nvGraphicFramePr>
        <p:xfrm>
          <a:off x="5705764" y="1248555"/>
          <a:ext cx="1965908" cy="1103515"/>
        </p:xfrm>
        <a:graphic>
          <a:graphicData uri="http://schemas.openxmlformats.org/drawingml/2006/chart">
            <c:chart xmlns:c="http://schemas.openxmlformats.org/drawingml/2006/chart" xmlns:r="http://schemas.openxmlformats.org/officeDocument/2006/relationships" r:id="rId3"/>
          </a:graphicData>
        </a:graphic>
      </p:graphicFrame>
      <p:grpSp>
        <p:nvGrpSpPr>
          <p:cNvPr id="105" name="组合 104"/>
          <p:cNvGrpSpPr/>
          <p:nvPr/>
        </p:nvGrpSpPr>
        <p:grpSpPr>
          <a:xfrm>
            <a:off x="1259632" y="4082720"/>
            <a:ext cx="1247303" cy="294974"/>
            <a:chOff x="7185993" y="3672893"/>
            <a:chExt cx="2428160" cy="773491"/>
          </a:xfrm>
        </p:grpSpPr>
        <p:sp>
          <p:nvSpPr>
            <p:cNvPr id="106" name="圆角矩形 105"/>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80"/>
            <p:cNvSpPr txBox="1"/>
            <p:nvPr/>
          </p:nvSpPr>
          <p:spPr>
            <a:xfrm>
              <a:off x="7591674" y="3679716"/>
              <a:ext cx="2022479"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此处添加标题</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圆角矩形 107"/>
            <p:cNvSpPr/>
            <p:nvPr/>
          </p:nvSpPr>
          <p:spPr>
            <a:xfrm>
              <a:off x="7185993" y="3672893"/>
              <a:ext cx="400474"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sp>
        <p:nvSpPr>
          <p:cNvPr id="109" name="TextBox 108"/>
          <p:cNvSpPr txBox="1"/>
          <p:nvPr/>
        </p:nvSpPr>
        <p:spPr>
          <a:xfrm>
            <a:off x="6908908" y="1587016"/>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6433852" y="2003943"/>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6346138" y="1438815"/>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57" name="TextBox 5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500"/>
                                        <p:tgtEl>
                                          <p:spTgt spid="9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left)">
                                      <p:cBhvr>
                                        <p:cTn id="17" dur="500"/>
                                        <p:tgtEl>
                                          <p:spTgt spid="9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right)">
                                      <p:cBhvr>
                                        <p:cTn id="21" dur="500"/>
                                        <p:tgtEl>
                                          <p:spTgt spid="9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500"/>
                                        <p:tgtEl>
                                          <p:spTgt spid="9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4500"/>
                            </p:stCondLst>
                            <p:childTnLst>
                              <p:par>
                                <p:cTn id="39" presetID="21" presetClass="entr" presetSubtype="1"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heel(1)">
                                      <p:cBhvr>
                                        <p:cTn id="41" dur="1000"/>
                                        <p:tgtEl>
                                          <p:spTgt spid="104"/>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500"/>
                                        <p:tgtEl>
                                          <p:spTgt spid="1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500"/>
                                        <p:tgtEl>
                                          <p:spTgt spid="110"/>
                                        </p:tgtEl>
                                      </p:cBhvr>
                                    </p:animEffect>
                                  </p:childTnLst>
                                </p:cTn>
                              </p:par>
                              <p:par>
                                <p:cTn id="52" presetID="12" presetClass="entr" presetSubtype="4" fill="hold" grpId="0" nodeType="withEffect">
                                  <p:stCondLst>
                                    <p:cond delay="0"/>
                                  </p:stCondLst>
                                  <p:iterate type="lt">
                                    <p:tmPct val="5983"/>
                                  </p:iterate>
                                  <p:childTnLst>
                                    <p:set>
                                      <p:cBhvr>
                                        <p:cTn id="53" dur="1" fill="hold">
                                          <p:stCondLst>
                                            <p:cond delay="0"/>
                                          </p:stCondLst>
                                        </p:cTn>
                                        <p:tgtEl>
                                          <p:spTgt spid="99"/>
                                        </p:tgtEl>
                                        <p:attrNameLst>
                                          <p:attrName>style.visibility</p:attrName>
                                        </p:attrNameLst>
                                      </p:cBhvr>
                                      <p:to>
                                        <p:strVal val="visible"/>
                                      </p:to>
                                    </p:set>
                                    <p:anim calcmode="lin" valueType="num">
                                      <p:cBhvr additive="base">
                                        <p:cTn id="54" dur="300"/>
                                        <p:tgtEl>
                                          <p:spTgt spid="99"/>
                                        </p:tgtEl>
                                        <p:attrNameLst>
                                          <p:attrName>ppt_y</p:attrName>
                                        </p:attrNameLst>
                                      </p:cBhvr>
                                      <p:tavLst>
                                        <p:tav tm="0">
                                          <p:val>
                                            <p:strVal val="#ppt_y+#ppt_h*1.125000"/>
                                          </p:val>
                                        </p:tav>
                                        <p:tav tm="100000">
                                          <p:val>
                                            <p:strVal val="#ppt_y"/>
                                          </p:val>
                                        </p:tav>
                                      </p:tavLst>
                                    </p:anim>
                                    <p:animEffect transition="in" filter="wipe(up)">
                                      <p:cBhvr>
                                        <p:cTn id="55" dur="3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Graphic spid="104" grpId="0">
        <p:bldAsOne/>
      </p:bldGraphic>
      <p:bldP spid="109" grpId="0"/>
      <p:bldP spid="110" grpId="0"/>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05275" y="1450692"/>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rPr>
              <a:t>此处添加标题</a:t>
            </a:r>
            <a:endParaRPr lang="en-US" altLang="zh-CN" sz="1200" b="1" dirty="0">
              <a:solidFill>
                <a:schemeClr val="accent1"/>
              </a:solidFill>
              <a:latin typeface="微软雅黑" panose="020B0503020204020204" pitchFamily="34" charset="-122"/>
              <a:ea typeface="微软雅黑" panose="020B0503020204020204" pitchFamily="34" charset="-122"/>
            </a:endParaRPr>
          </a:p>
        </p:txBody>
      </p:sp>
      <p:sp>
        <p:nvSpPr>
          <p:cNvPr id="4" name="矩形 3"/>
          <p:cNvSpPr/>
          <p:nvPr/>
        </p:nvSpPr>
        <p:spPr>
          <a:xfrm>
            <a:off x="5695552" y="3085019"/>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rPr>
              <a:t>此处添加标题</a:t>
            </a:r>
            <a:endParaRPr lang="en-US" altLang="zh-CN" sz="1200" b="1" dirty="0">
              <a:solidFill>
                <a:schemeClr val="accent1"/>
              </a:solidFill>
              <a:latin typeface="微软雅黑" panose="020B0503020204020204" pitchFamily="34" charset="-122"/>
              <a:ea typeface="微软雅黑" panose="020B0503020204020204" pitchFamily="34" charset="-122"/>
            </a:endParaRPr>
          </a:p>
        </p:txBody>
      </p:sp>
      <p:sp>
        <p:nvSpPr>
          <p:cNvPr id="5" name="矩形 4"/>
          <p:cNvSpPr/>
          <p:nvPr/>
        </p:nvSpPr>
        <p:spPr>
          <a:xfrm>
            <a:off x="1979480" y="2242989"/>
            <a:ext cx="1061816" cy="253910"/>
          </a:xfrm>
          <a:prstGeom prst="rect">
            <a:avLst/>
          </a:prstGeom>
        </p:spPr>
        <p:txBody>
          <a:bodyPr wrap="none" lIns="68573" tIns="34287" rIns="68573" bIns="34287">
            <a:spAutoFit/>
          </a:bodyPr>
          <a:lstStyle/>
          <a:p>
            <a:pPr algn="r"/>
            <a:r>
              <a:rPr lang="zh-CN" altLang="en-US" sz="1200" b="1" dirty="0">
                <a:solidFill>
                  <a:schemeClr val="accent1"/>
                </a:solidFill>
                <a:latin typeface="微软雅黑" panose="020B0503020204020204" pitchFamily="34" charset="-122"/>
                <a:ea typeface="微软雅黑" panose="020B0503020204020204" pitchFamily="34" charset="-122"/>
              </a:rPr>
              <a:t>此处添加标题</a:t>
            </a:r>
            <a:endParaRPr lang="en-US" altLang="zh-CN" sz="1200" b="1" dirty="0">
              <a:solidFill>
                <a:schemeClr val="accent1"/>
              </a:solidFill>
              <a:latin typeface="微软雅黑" panose="020B0503020204020204" pitchFamily="34" charset="-122"/>
              <a:ea typeface="微软雅黑" panose="020B0503020204020204" pitchFamily="34" charset="-122"/>
            </a:endParaRPr>
          </a:p>
        </p:txBody>
      </p:sp>
      <p:sp>
        <p:nvSpPr>
          <p:cNvPr id="6" name="等腰三角形 5"/>
          <p:cNvSpPr>
            <a:spLocks noChangeAspect="1" noChangeArrowheads="1"/>
          </p:cNvSpPr>
          <p:nvPr/>
        </p:nvSpPr>
        <p:spPr bwMode="auto">
          <a:xfrm rot="5400000" flipV="1">
            <a:off x="5474017" y="1832394"/>
            <a:ext cx="179437"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7" name="矩形 47"/>
          <p:cNvSpPr>
            <a:spLocks noChangeArrowheads="1"/>
          </p:cNvSpPr>
          <p:nvPr/>
        </p:nvSpPr>
        <p:spPr bwMode="auto">
          <a:xfrm>
            <a:off x="5695555" y="1761746"/>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5474017" y="3469695"/>
            <a:ext cx="179437"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10" name="矩形 47"/>
          <p:cNvSpPr>
            <a:spLocks noChangeArrowheads="1"/>
          </p:cNvSpPr>
          <p:nvPr/>
        </p:nvSpPr>
        <p:spPr bwMode="auto">
          <a:xfrm>
            <a:off x="5695555" y="3399050"/>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3171284" y="2622228"/>
            <a:ext cx="179437"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accent3">
                  <a:lumMod val="75000"/>
                </a:schemeClr>
              </a:solidFill>
              <a:sym typeface="微软雅黑" panose="020B0503020204020204" pitchFamily="34" charset="-122"/>
            </a:endParaRPr>
          </a:p>
        </p:txBody>
      </p:sp>
      <p:sp>
        <p:nvSpPr>
          <p:cNvPr id="12" name="矩形 47"/>
          <p:cNvSpPr>
            <a:spLocks noChangeArrowheads="1"/>
          </p:cNvSpPr>
          <p:nvPr/>
        </p:nvSpPr>
        <p:spPr bwMode="auto">
          <a:xfrm>
            <a:off x="1302089" y="2551577"/>
            <a:ext cx="1832440" cy="8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13" name="形状 12"/>
          <p:cNvSpPr/>
          <p:nvPr/>
        </p:nvSpPr>
        <p:spPr>
          <a:xfrm>
            <a:off x="3445716" y="2189127"/>
            <a:ext cx="1400989" cy="1401200"/>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3948405" y="3106035"/>
            <a:ext cx="1203665" cy="1204148"/>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3948405" y="3106035"/>
            <a:ext cx="1203665" cy="1204148"/>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6" name="任意多边形 15"/>
          <p:cNvSpPr/>
          <p:nvPr/>
        </p:nvSpPr>
        <p:spPr>
          <a:xfrm rot="17307692">
            <a:off x="4216529" y="1801423"/>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7" name="任意多边形 16"/>
          <p:cNvSpPr/>
          <p:nvPr/>
        </p:nvSpPr>
        <p:spPr>
          <a:xfrm rot="17307692">
            <a:off x="3919473" y="1463063"/>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8" name="TextBox 17"/>
          <p:cNvSpPr txBox="1"/>
          <p:nvPr/>
        </p:nvSpPr>
        <p:spPr>
          <a:xfrm>
            <a:off x="4334078" y="1689254"/>
            <a:ext cx="505588"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anose="020B0503020204020204" pitchFamily="34" charset="-122"/>
                <a:ea typeface="微软雅黑" panose="020B0503020204020204" pitchFamily="34" charset="-122"/>
              </a:rPr>
              <a:t>A</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894669" y="2551577"/>
            <a:ext cx="471924" cy="654025"/>
          </a:xfrm>
          <a:prstGeom prst="rect">
            <a:avLst/>
          </a:prstGeom>
          <a:noFill/>
        </p:spPr>
        <p:txBody>
          <a:bodyPr wrap="none" lIns="68580" tIns="34290" rIns="68580" bIns="34290" rtlCol="0">
            <a:spAutoFit/>
          </a:bodyPr>
          <a:lstStyle/>
          <a:p>
            <a:r>
              <a:rPr lang="en-US" altLang="zh-CN" sz="3800" b="1" dirty="0">
                <a:solidFill>
                  <a:schemeClr val="accent2"/>
                </a:solidFill>
                <a:latin typeface="微软雅黑" panose="020B0503020204020204" pitchFamily="34" charset="-122"/>
                <a:ea typeface="微软雅黑" panose="020B0503020204020204" pitchFamily="34" charset="-122"/>
              </a:rPr>
              <a:t>B</a:t>
            </a:r>
            <a:endParaRPr lang="zh-CN" altLang="en-US" sz="3800" b="1" dirty="0">
              <a:solidFill>
                <a:schemeClr val="accent2"/>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321139" y="3408178"/>
            <a:ext cx="467116"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anose="020B0503020204020204" pitchFamily="34" charset="-122"/>
                <a:ea typeface="微软雅黑" panose="020B0503020204020204" pitchFamily="34" charset="-122"/>
              </a:rPr>
              <a:t>C</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2" name="TextBox 21"/>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0877" y="330510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136717"/>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7654" y="3317164"/>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807655" y="238423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34103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013940" y="2025918"/>
            <a:ext cx="817690" cy="714916"/>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510452"/>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223302" y="2958416"/>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19151"/>
              <a:ext cx="820724"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223302" y="2025918"/>
            <a:ext cx="817690" cy="714916"/>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119540" y="3427660"/>
            <a:ext cx="817690" cy="714916"/>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1" y="118229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331640" y="143040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4" name="矩形 73"/>
          <p:cNvSpPr/>
          <p:nvPr/>
        </p:nvSpPr>
        <p:spPr>
          <a:xfrm>
            <a:off x="1782472" y="210408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043609" y="235219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6" name="矩形 75"/>
          <p:cNvSpPr/>
          <p:nvPr/>
        </p:nvSpPr>
        <p:spPr>
          <a:xfrm>
            <a:off x="1782472" y="306905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043608" y="3317164"/>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8" name="矩形 77"/>
          <p:cNvSpPr/>
          <p:nvPr/>
        </p:nvSpPr>
        <p:spPr>
          <a:xfrm>
            <a:off x="6259748" y="1701957"/>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6279402" y="1960787"/>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80" name="矩形 79"/>
          <p:cNvSpPr/>
          <p:nvPr/>
        </p:nvSpPr>
        <p:spPr>
          <a:xfrm>
            <a:off x="6279025" y="284629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6291460" y="3105124"/>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82" name="矩形 81"/>
          <p:cNvSpPr/>
          <p:nvPr/>
        </p:nvSpPr>
        <p:spPr>
          <a:xfrm>
            <a:off x="5678017" y="378597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5697675" y="4044806"/>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grpSp>
        <p:nvGrpSpPr>
          <p:cNvPr id="84" name="组合 83"/>
          <p:cNvGrpSpPr/>
          <p:nvPr/>
        </p:nvGrpSpPr>
        <p:grpSpPr>
          <a:xfrm flipH="1">
            <a:off x="5646818" y="1856647"/>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50"/>
              <a:ext cx="1157998" cy="1140644"/>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项目情况</a:t>
              </a:r>
            </a:p>
          </p:txBody>
        </p:sp>
      </p:grpSp>
      <p:sp>
        <p:nvSpPr>
          <p:cNvPr id="45" name="TextBox 44"/>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46" name="TextBox 45"/>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3" name="TextBox 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147" y="1478156"/>
            <a:ext cx="1976210" cy="78784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837" y="1478156"/>
            <a:ext cx="1977532" cy="78783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3300" dirty="0">
                <a:solidFill>
                  <a:schemeClr val="bg1"/>
                </a:solidFill>
                <a:latin typeface="Impact" panose="020B0806030902050204"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完成模高和</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图高的作业</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争取尽快做</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好不能再拖</a:t>
              </a:r>
              <a:endParaRPr lang="zh-HK"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3300" dirty="0">
                <a:solidFill>
                  <a:schemeClr val="bg1"/>
                </a:solidFill>
                <a:latin typeface="Impact" panose="020B0806030902050204"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添加标题</a:t>
              </a:r>
              <a:endParaRPr lang="zh-HK" altLang="en-US" sz="1600" b="1" dirty="0">
                <a:solidFill>
                  <a:schemeClr val="accent1"/>
                </a:solidFill>
                <a:latin typeface="微软雅黑" panose="020B0503020204020204" pitchFamily="34" charset="-122"/>
                <a:ea typeface="微软雅黑" panose="020B0503020204020204" pitchFamily="34" charset="-122"/>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辅助软件可以</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为幻灯片提供</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很好的辅助等</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有必要去学习</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9" name="椭圆 48"/>
            <p:cNvSpPr/>
            <p:nvPr/>
          </p:nvSpPr>
          <p:spPr>
            <a:xfrm>
              <a:off x="5228238"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3300" dirty="0">
                <a:solidFill>
                  <a:schemeClr val="bg1"/>
                </a:solidFill>
                <a:latin typeface="Impact" panose="020B0806030902050204"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形成思路风格</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仔细考量细节 </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把每一步做好</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6" name="椭圆 55"/>
            <p:cNvSpPr/>
            <p:nvPr/>
          </p:nvSpPr>
          <p:spPr>
            <a:xfrm>
              <a:off x="7140787"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3300" dirty="0">
                <a:solidFill>
                  <a:schemeClr val="bg1"/>
                </a:solidFill>
                <a:latin typeface="Impact" panose="020B0806030902050204"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添加标题</a:t>
              </a:r>
              <a:endParaRPr lang="zh-HK" altLang="en-US" sz="1600" b="1" dirty="0">
                <a:solidFill>
                  <a:schemeClr val="accent1"/>
                </a:solidFill>
                <a:latin typeface="微软雅黑" panose="020B0503020204020204" pitchFamily="34" charset="-122"/>
                <a:ea typeface="微软雅黑" panose="020B0503020204020204" pitchFamily="34" charset="-122"/>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这是并列关系</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的表达方式之</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你可以输入其</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他的内容代替</a:t>
              </a:r>
              <a:endParaRPr lang="zh-HK"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31" name="TextBox 3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ln>
        </p:spPr>
        <p:txBody>
          <a:bodyPr wrap="none" anchor="ctr"/>
          <a:lstStyle/>
          <a:p>
            <a:endParaRPr lang="zh-CN" altLang="en-US" sz="1600">
              <a:latin typeface="Calibri" panose="020F0502020204030204"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5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ln>
        </p:spPr>
        <p:txBody>
          <a:bodyPr wrap="square">
            <a:spAutoFit/>
          </a:bodyPr>
          <a:lstStyle/>
          <a:p>
            <a:pPr lvl="0">
              <a:defRPr/>
            </a:pPr>
            <a:r>
              <a:rPr lang="zh-CN" altLang="en-US" sz="3600" b="1" kern="0" dirty="0">
                <a:solidFill>
                  <a:schemeClr val="bg1"/>
                </a:solidFill>
                <a:latin typeface="微软雅黑" panose="020B0503020204020204" pitchFamily="34" charset="-122"/>
                <a:ea typeface="微软雅黑" panose="020B0503020204020204" pitchFamily="34" charset="-122"/>
              </a:rPr>
              <a:t>在此输入过渡页标题</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ln>
        </p:spPr>
        <p:txBody>
          <a:bodyPr wrap="square">
            <a:spAutoFit/>
          </a:bodyPr>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rPr>
              <a:t>点击录入此部分的内容及说明，简单扼要。</a:t>
            </a:r>
          </a:p>
        </p:txBody>
      </p:sp>
      <p:sp>
        <p:nvSpPr>
          <p:cNvPr id="7" name="TextBox 6"/>
          <p:cNvSpPr txBox="1"/>
          <p:nvPr/>
        </p:nvSpPr>
        <p:spPr>
          <a:xfrm>
            <a:off x="482695" y="1773272"/>
            <a:ext cx="1386918"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03</a:t>
            </a:r>
            <a:endParaRPr lang="zh-CN" altLang="en-US" sz="88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2843808" y="2153786"/>
            <a:ext cx="1540705" cy="1396021"/>
            <a:chOff x="1214414" y="2786058"/>
            <a:chExt cx="1935848" cy="1751017"/>
          </a:xfrm>
        </p:grpSpPr>
        <p:grpSp>
          <p:nvGrpSpPr>
            <p:cNvPr id="33" name="Group 6"/>
            <p:cNvGrpSpPr/>
            <p:nvPr/>
          </p:nvGrpSpPr>
          <p:grpSpPr bwMode="auto">
            <a:xfrm>
              <a:off x="1295400" y="2786058"/>
              <a:ext cx="1753450" cy="1751017"/>
              <a:chOff x="1823" y="2371"/>
              <a:chExt cx="1801" cy="1801"/>
            </a:xfrm>
          </p:grpSpPr>
          <p:sp>
            <p:nvSpPr>
              <p:cNvPr id="3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3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37" name="组合 36"/>
          <p:cNvGrpSpPr/>
          <p:nvPr/>
        </p:nvGrpSpPr>
        <p:grpSpPr bwMode="auto">
          <a:xfrm>
            <a:off x="4637716" y="2153786"/>
            <a:ext cx="1540704" cy="1396021"/>
            <a:chOff x="1214414" y="2786058"/>
            <a:chExt cx="1935848" cy="1751017"/>
          </a:xfrm>
        </p:grpSpPr>
        <p:grpSp>
          <p:nvGrpSpPr>
            <p:cNvPr id="38" name="Group 6"/>
            <p:cNvGrpSpPr/>
            <p:nvPr/>
          </p:nvGrpSpPr>
          <p:grpSpPr bwMode="auto">
            <a:xfrm>
              <a:off x="1295400" y="2786058"/>
              <a:ext cx="1753450" cy="1751017"/>
              <a:chOff x="1823" y="2371"/>
              <a:chExt cx="1801" cy="1801"/>
            </a:xfrm>
          </p:grpSpPr>
          <p:sp>
            <p:nvSpPr>
              <p:cNvPr id="4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1"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3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42" name="组合 41"/>
          <p:cNvGrpSpPr/>
          <p:nvPr/>
        </p:nvGrpSpPr>
        <p:grpSpPr bwMode="auto">
          <a:xfrm>
            <a:off x="6429017" y="2153786"/>
            <a:ext cx="1540705" cy="1396021"/>
            <a:chOff x="1214414" y="2786058"/>
            <a:chExt cx="1935848" cy="1751017"/>
          </a:xfrm>
        </p:grpSpPr>
        <p:grpSp>
          <p:nvGrpSpPr>
            <p:cNvPr id="43" name="Group 6"/>
            <p:cNvGrpSpPr/>
            <p:nvPr/>
          </p:nvGrpSpPr>
          <p:grpSpPr bwMode="auto">
            <a:xfrm>
              <a:off x="1295400" y="2786058"/>
              <a:ext cx="1753450" cy="1751017"/>
              <a:chOff x="1823" y="2371"/>
              <a:chExt cx="1801" cy="1801"/>
            </a:xfrm>
          </p:grpSpPr>
          <p:sp>
            <p:nvSpPr>
              <p:cNvPr id="4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47" name="组合 40"/>
          <p:cNvGrpSpPr/>
          <p:nvPr/>
        </p:nvGrpSpPr>
        <p:grpSpPr bwMode="auto">
          <a:xfrm>
            <a:off x="1043608" y="2153786"/>
            <a:ext cx="1540705" cy="1396021"/>
            <a:chOff x="1214414" y="2786058"/>
            <a:chExt cx="1935848" cy="1751017"/>
          </a:xfrm>
        </p:grpSpPr>
        <p:grpSp>
          <p:nvGrpSpPr>
            <p:cNvPr id="48" name="Group 6"/>
            <p:cNvGrpSpPr/>
            <p:nvPr/>
          </p:nvGrpSpPr>
          <p:grpSpPr bwMode="auto">
            <a:xfrm>
              <a:off x="1295400" y="2786058"/>
              <a:ext cx="1753450" cy="1751017"/>
              <a:chOff x="1823" y="2371"/>
              <a:chExt cx="1801" cy="1801"/>
            </a:xfrm>
          </p:grpSpPr>
          <p:sp>
            <p:nvSpPr>
              <p:cNvPr id="5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1"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写入文本</a:t>
              </a: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3125689" y="3836502"/>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55" name="Rectangle 28"/>
          <p:cNvSpPr>
            <a:spLocks noChangeArrowheads="1"/>
          </p:cNvSpPr>
          <p:nvPr/>
        </p:nvSpPr>
        <p:spPr bwMode="auto">
          <a:xfrm>
            <a:off x="1379903" y="1347614"/>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4925950" y="1347614"/>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6743863" y="3836502"/>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60" name="TextBox 5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61" name="TextBox 6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827584" y="835114"/>
            <a:ext cx="7515839" cy="3751982"/>
          </a:xfrm>
          <a:prstGeom prst="roundRect">
            <a:avLst>
              <a:gd name="adj" fmla="val 3926"/>
            </a:avLst>
          </a:prstGeom>
          <a:noFill/>
          <a:ln w="25400" cap="flat" cmpd="sng" algn="ctr">
            <a:solidFill>
              <a:schemeClr val="accent1"/>
            </a:solidFill>
            <a:prstDash val="solid"/>
            <a:round/>
            <a:headEnd type="none" w="med" len="med"/>
            <a:tailEnd type="none" w="med" len="med"/>
          </a:ln>
          <a:effectLst/>
        </p:spPr>
        <p:txBody>
          <a:bodyPr vert="horz" wrap="square" lIns="68580" tIns="34290" rIns="68580" bIns="34290" numCol="1" rtlCol="0" anchor="t" anchorCtr="0" compatLnSpc="1"/>
          <a:lstStyle/>
          <a:p>
            <a:pPr defTabSz="612140"/>
            <a:endParaRPr lang="zh-CN" altLang="en-US"/>
          </a:p>
        </p:txBody>
      </p:sp>
      <p:sp>
        <p:nvSpPr>
          <p:cNvPr id="22" name="Rectangle 11"/>
          <p:cNvSpPr>
            <a:spLocks noChangeArrowheads="1"/>
          </p:cNvSpPr>
          <p:nvPr/>
        </p:nvSpPr>
        <p:spPr bwMode="auto">
          <a:xfrm>
            <a:off x="1187624" y="1306576"/>
            <a:ext cx="4392488" cy="2963450"/>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4431" tIns="27215" rIns="54431" bIns="27215">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岁月流转，时光飞逝，转眼间</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eaLnBrk="0" hangingPunct="0">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回首过去一年的工作，经过全体领导及员工的共同努力，公司经营业绩保持良好，行业地位、社会形象日渐提升，各项工作全面发展。</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lnSpc>
                <a:spcPct val="150000"/>
              </a:lnSpc>
            </a:pP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grpSp>
        <p:nvGrpSpPr>
          <p:cNvPr id="23" name="组合 22"/>
          <p:cNvGrpSpPr/>
          <p:nvPr/>
        </p:nvGrpSpPr>
        <p:grpSpPr>
          <a:xfrm>
            <a:off x="1505725" y="545223"/>
            <a:ext cx="1626115" cy="579781"/>
            <a:chOff x="2332469" y="809238"/>
            <a:chExt cx="1859969" cy="608493"/>
          </a:xfrm>
          <a:solidFill>
            <a:srgbClr val="0070C0"/>
          </a:solidFill>
        </p:grpSpPr>
        <p:sp>
          <p:nvSpPr>
            <p:cNvPr id="24" name="圆角矩形 23"/>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endParaRPr lang="zh-CN" altLang="en-US" sz="2800" dirty="0">
                <a:solidFill>
                  <a:schemeClr val="bg1"/>
                </a:solidFill>
                <a:latin typeface="+mj-lt"/>
                <a:ea typeface="微软雅黑" panose="020B0503020204020204" pitchFamily="34" charset="-122"/>
              </a:endParaRPr>
            </a:p>
          </p:txBody>
        </p:sp>
        <p:sp>
          <p:nvSpPr>
            <p:cNvPr id="25" name="矩形 24"/>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前 言</a:t>
              </a:r>
            </a:p>
          </p:txBody>
        </p:sp>
      </p:gr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43033" r="7539"/>
          <a:stretch>
            <a:fillRect/>
          </a:stretch>
        </p:blipFill>
        <p:spPr>
          <a:xfrm>
            <a:off x="5766876" y="1355261"/>
            <a:ext cx="2178446" cy="2896241"/>
          </a:xfrm>
          <a:prstGeom prst="roundRect">
            <a:avLst>
              <a:gd name="adj" fmla="val 6985"/>
            </a:avLst>
          </a:prstGeom>
          <a:ln w="190500" cap="rnd">
            <a:noFill/>
            <a:prstDash val="solid"/>
          </a:ln>
          <a:effectLst/>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4" presetClass="entr" presetSubtype="10" fill="hold" nodeType="after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0" dur="1000"/>
                                        <p:tgtEl>
                                          <p:spTgt spid="22">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3" dur="1000"/>
                                        <p:tgtEl>
                                          <p:spTgt spid="22">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6" dur="1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 name="Freeform 6"/>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2435171" y="1419622"/>
            <a:ext cx="701804" cy="702078"/>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latin typeface="微软雅黑" panose="020B0503020204020204" pitchFamily="34" charset="-122"/>
              <a:ea typeface="微软雅黑" panose="020B0503020204020204" pitchFamily="34" charset="-122"/>
            </a:endParaRPr>
          </a:p>
        </p:txBody>
      </p:sp>
      <p:sp>
        <p:nvSpPr>
          <p:cNvPr id="6" name="椭圆 5"/>
          <p:cNvSpPr/>
          <p:nvPr/>
        </p:nvSpPr>
        <p:spPr bwMode="auto">
          <a:xfrm>
            <a:off x="4031927" y="2637864"/>
            <a:ext cx="586805" cy="587034"/>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latin typeface="微软雅黑" panose="020B0503020204020204" pitchFamily="34" charset="-122"/>
              <a:ea typeface="微软雅黑" panose="020B0503020204020204" pitchFamily="34" charset="-122"/>
            </a:endParaRPr>
          </a:p>
        </p:txBody>
      </p:sp>
      <p:sp>
        <p:nvSpPr>
          <p:cNvPr id="7" name="TextBox 6"/>
          <p:cNvSpPr txBox="1"/>
          <p:nvPr/>
        </p:nvSpPr>
        <p:spPr>
          <a:xfrm>
            <a:off x="2483768" y="1562912"/>
            <a:ext cx="667454" cy="377008"/>
          </a:xfrm>
          <a:prstGeom prst="rect">
            <a:avLst/>
          </a:prstGeom>
          <a:noFill/>
        </p:spPr>
        <p:txBody>
          <a:bodyPr wrap="none" lIns="68562" tIns="34281" rIns="68562" bIns="34281" rtlCol="0">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p:nvPr/>
        </p:nvSpPr>
        <p:spPr>
          <a:xfrm>
            <a:off x="2925994" y="3219822"/>
            <a:ext cx="1399336" cy="438563"/>
          </a:xfrm>
          <a:prstGeom prst="rect">
            <a:avLst/>
          </a:prstGeom>
          <a:noFill/>
        </p:spPr>
        <p:txBody>
          <a:bodyPr wrap="square" lIns="68562" tIns="34281" rIns="68562" bIns="34281"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请输入您的文字对实际情况进行说明</a:t>
            </a:r>
          </a:p>
        </p:txBody>
      </p:sp>
      <p:sp>
        <p:nvSpPr>
          <p:cNvPr id="14" name="TextBox 13"/>
          <p:cNvSpPr txBox="1"/>
          <p:nvPr/>
        </p:nvSpPr>
        <p:spPr>
          <a:xfrm>
            <a:off x="3461571" y="1475823"/>
            <a:ext cx="4298963" cy="807895"/>
          </a:xfrm>
          <a:prstGeom prst="rect">
            <a:avLst/>
          </a:prstGeom>
          <a:noFill/>
        </p:spPr>
        <p:txBody>
          <a:bodyPr wrap="squar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788024" y="2947341"/>
            <a:ext cx="3600399" cy="992561"/>
          </a:xfrm>
          <a:prstGeom prst="rect">
            <a:avLst/>
          </a:prstGeom>
          <a:noFill/>
        </p:spPr>
        <p:txBody>
          <a:bodyPr wrap="squar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
                                        </p:tgtEl>
                                        <p:attrNameLst>
                                          <p:attrName>ppt_x</p:attrName>
                                          <p:attrName>ppt_y</p:attrName>
                                        </p:attrNameLst>
                                      </p:cBhvr>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7"/>
                                        </p:tgtEl>
                                        <p:attrNameLst>
                                          <p:attrName>ppt_x</p:attrName>
                                          <p:attrName>ppt_y</p:attrName>
                                        </p:attrNameLst>
                                      </p:cBhvr>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6"/>
                                        </p:tgtEl>
                                        <p:attrNameLst>
                                          <p:attrName>ppt_x</p:attrName>
                                          <p:attrName>ppt_y</p:attrName>
                                        </p:attrNameLst>
                                      </p:cBhvr>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9"/>
                                        </p:tgtEl>
                                        <p:attrNameLst>
                                          <p:attrName>ppt_x</p:attrName>
                                          <p:attrName>ppt_y</p:attrName>
                                        </p:attrNameLst>
                                      </p:cBhvr>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301" y="2811506"/>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grpSp>
        <p:nvGrpSpPr>
          <p:cNvPr id="47" name="Group 1"/>
          <p:cNvGrpSpPr/>
          <p:nvPr/>
        </p:nvGrpSpPr>
        <p:grpSpPr>
          <a:xfrm rot="16200000">
            <a:off x="3186642" y="2269744"/>
            <a:ext cx="40469" cy="1278632"/>
            <a:chOff x="6077893" y="2108487"/>
            <a:chExt cx="36214" cy="1552769"/>
          </a:xfrm>
          <a:solidFill>
            <a:schemeClr val="accent2">
              <a:lumMod val="75000"/>
            </a:schemeClr>
          </a:solidFill>
        </p:grpSpPr>
        <p:cxnSp>
          <p:nvCxnSpPr>
            <p:cNvPr id="48" name="Straight Connector 14"/>
            <p:cNvCxnSpPr/>
            <p:nvPr/>
          </p:nvCxnSpPr>
          <p:spPr>
            <a:xfrm>
              <a:off x="6114107"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24"/>
            <p:cNvCxnSpPr/>
            <p:nvPr/>
          </p:nvCxnSpPr>
          <p:spPr>
            <a:xfrm>
              <a:off x="6077893"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0" name="Group 2"/>
          <p:cNvGrpSpPr/>
          <p:nvPr/>
        </p:nvGrpSpPr>
        <p:grpSpPr>
          <a:xfrm rot="16200000">
            <a:off x="4573515" y="2350291"/>
            <a:ext cx="40473" cy="1129452"/>
            <a:chOff x="6077893" y="3797444"/>
            <a:chExt cx="36214" cy="1371599"/>
          </a:xfrm>
          <a:solidFill>
            <a:schemeClr val="accent2">
              <a:lumMod val="75000"/>
            </a:schemeClr>
          </a:solidFill>
        </p:grpSpPr>
        <p:cxnSp>
          <p:nvCxnSpPr>
            <p:cNvPr id="51" name="Straight Connector 19"/>
            <p:cNvCxnSpPr/>
            <p:nvPr/>
          </p:nvCxnSpPr>
          <p:spPr>
            <a:xfrm>
              <a:off x="6114107"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25"/>
            <p:cNvCxnSpPr/>
            <p:nvPr/>
          </p:nvCxnSpPr>
          <p:spPr>
            <a:xfrm>
              <a:off x="6077893"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3" name="Group 3"/>
          <p:cNvGrpSpPr/>
          <p:nvPr/>
        </p:nvGrpSpPr>
        <p:grpSpPr>
          <a:xfrm rot="16200000">
            <a:off x="5987203" y="2277133"/>
            <a:ext cx="40471" cy="1278634"/>
            <a:chOff x="6077893" y="5305231"/>
            <a:chExt cx="36214" cy="1552769"/>
          </a:xfrm>
          <a:solidFill>
            <a:schemeClr val="accent2">
              <a:lumMod val="75000"/>
            </a:schemeClr>
          </a:solidFill>
        </p:grpSpPr>
        <p:cxnSp>
          <p:nvCxnSpPr>
            <p:cNvPr id="54" name="Straight Connector 21"/>
            <p:cNvCxnSpPr/>
            <p:nvPr/>
          </p:nvCxnSpPr>
          <p:spPr>
            <a:xfrm>
              <a:off x="6114107"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26"/>
            <p:cNvCxnSpPr/>
            <p:nvPr/>
          </p:nvCxnSpPr>
          <p:spPr>
            <a:xfrm>
              <a:off x="6077893"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6" name="Oval 40"/>
          <p:cNvSpPr/>
          <p:nvPr/>
        </p:nvSpPr>
        <p:spPr>
          <a:xfrm rot="16200000">
            <a:off x="2369529" y="2798567"/>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57" name="Oval 41"/>
          <p:cNvSpPr/>
          <p:nvPr/>
        </p:nvSpPr>
        <p:spPr>
          <a:xfrm rot="16200000">
            <a:off x="5162181" y="2813768"/>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58" name="Isosceles Triangle 45"/>
          <p:cNvSpPr/>
          <p:nvPr/>
        </p:nvSpPr>
        <p:spPr>
          <a:xfrm>
            <a:off x="2421598" y="2603540"/>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3892235" y="304079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60" name="Isosceles Triangle 69"/>
          <p:cNvSpPr/>
          <p:nvPr/>
        </p:nvSpPr>
        <p:spPr>
          <a:xfrm>
            <a:off x="5204973" y="2621957"/>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61" name="Rectangle 70"/>
          <p:cNvSpPr/>
          <p:nvPr/>
        </p:nvSpPr>
        <p:spPr>
          <a:xfrm>
            <a:off x="1331640" y="1387737"/>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62" name="TextBox 61"/>
          <p:cNvSpPr txBox="1"/>
          <p:nvPr/>
        </p:nvSpPr>
        <p:spPr>
          <a:xfrm>
            <a:off x="1331640" y="1710165"/>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sz="1100"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1331640" y="1401233"/>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项目一完成情况</a:t>
            </a:r>
            <a:endParaRPr lang="id-ID" sz="1200" b="1" dirty="0">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6655263" y="2817019"/>
            <a:ext cx="185022" cy="19242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65" name="Isosceles Triangle 45"/>
          <p:cNvSpPr/>
          <p:nvPr/>
        </p:nvSpPr>
        <p:spPr>
          <a:xfrm rot="10800000">
            <a:off x="6707197" y="305615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grpSp>
        <p:nvGrpSpPr>
          <p:cNvPr id="66" name="Group 1"/>
          <p:cNvGrpSpPr/>
          <p:nvPr/>
        </p:nvGrpSpPr>
        <p:grpSpPr>
          <a:xfrm rot="16200000">
            <a:off x="7703961" y="2034884"/>
            <a:ext cx="40515" cy="1760461"/>
            <a:chOff x="6077892" y="2108486"/>
            <a:chExt cx="36254" cy="2137898"/>
          </a:xfrm>
          <a:solidFill>
            <a:schemeClr val="accent2">
              <a:lumMod val="75000"/>
            </a:schemeClr>
          </a:solidFill>
        </p:grpSpPr>
        <p:cxnSp>
          <p:nvCxnSpPr>
            <p:cNvPr id="67" name="Straight Connector 14"/>
            <p:cNvCxnSpPr/>
            <p:nvPr/>
          </p:nvCxnSpPr>
          <p:spPr>
            <a:xfrm rot="5400000" flipV="1">
              <a:off x="5045170" y="3177408"/>
              <a:ext cx="2137897" cy="54"/>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24"/>
            <p:cNvCxnSpPr/>
            <p:nvPr/>
          </p:nvCxnSpPr>
          <p:spPr>
            <a:xfrm rot="5400000" flipV="1">
              <a:off x="5008945" y="3177435"/>
              <a:ext cx="2137896" cy="1"/>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oup 1"/>
          <p:cNvGrpSpPr/>
          <p:nvPr/>
        </p:nvGrpSpPr>
        <p:grpSpPr>
          <a:xfrm rot="16200000">
            <a:off x="1396086" y="1946032"/>
            <a:ext cx="41039" cy="1926701"/>
            <a:chOff x="6077893" y="1321466"/>
            <a:chExt cx="36727" cy="2339790"/>
          </a:xfrm>
          <a:solidFill>
            <a:schemeClr val="accent2">
              <a:lumMod val="75000"/>
            </a:schemeClr>
          </a:solidFill>
        </p:grpSpPr>
        <p:cxnSp>
          <p:nvCxnSpPr>
            <p:cNvPr id="70" name="Straight Connector 14"/>
            <p:cNvCxnSpPr/>
            <p:nvPr/>
          </p:nvCxnSpPr>
          <p:spPr>
            <a:xfrm rot="5400000">
              <a:off x="4944469" y="2491105"/>
              <a:ext cx="2339789" cy="513"/>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24"/>
            <p:cNvCxnSpPr/>
            <p:nvPr/>
          </p:nvCxnSpPr>
          <p:spPr>
            <a:xfrm rot="5400000">
              <a:off x="4908253" y="2491106"/>
              <a:ext cx="2339789" cy="510"/>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3346110" y="1131921"/>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anose="020B0503020204020204" pitchFamily="34" charset="-122"/>
                <a:ea typeface="微软雅黑" panose="020B0503020204020204" pitchFamily="34" charset="-122"/>
              </a:rPr>
              <a:t>1</a:t>
            </a:r>
            <a:endParaRPr lang="id-ID" sz="2300" b="1" dirty="0">
              <a:solidFill>
                <a:schemeClr val="accent1"/>
              </a:solidFill>
              <a:latin typeface="微软雅黑" panose="020B0503020204020204" pitchFamily="34" charset="-122"/>
              <a:ea typeface="微软雅黑" panose="020B0503020204020204" pitchFamily="34" charset="-122"/>
            </a:endParaRPr>
          </a:p>
        </p:txBody>
      </p:sp>
      <p:sp>
        <p:nvSpPr>
          <p:cNvPr id="73" name="TextBox 72"/>
          <p:cNvSpPr txBox="1"/>
          <p:nvPr/>
        </p:nvSpPr>
        <p:spPr>
          <a:xfrm rot="16200000">
            <a:off x="5201896" y="1879196"/>
            <a:ext cx="471924" cy="238527"/>
          </a:xfrm>
          <a:prstGeom prst="rect">
            <a:avLst/>
          </a:prstGeom>
          <a:noFill/>
        </p:spPr>
        <p:txBody>
          <a:bodyPr wrap="none" lIns="68580" tIns="34290" rIns="68580" bIns="34290" rtlCol="0">
            <a:spAutoFit/>
          </a:bodyPr>
          <a:lstStyle/>
          <a:p>
            <a:r>
              <a:rPr lang="id-ID" sz="1100" dirty="0">
                <a:solidFill>
                  <a:schemeClr val="bg1"/>
                </a:solidFill>
                <a:latin typeface="微软雅黑" panose="020B0503020204020204" pitchFamily="34" charset="-122"/>
                <a:ea typeface="微软雅黑" panose="020B0503020204020204" pitchFamily="34" charset="-122"/>
              </a:rPr>
              <a:t>2014</a:t>
            </a:r>
          </a:p>
        </p:txBody>
      </p:sp>
      <p:sp>
        <p:nvSpPr>
          <p:cNvPr id="74" name="Rectangle 70"/>
          <p:cNvSpPr/>
          <p:nvPr/>
        </p:nvSpPr>
        <p:spPr>
          <a:xfrm>
            <a:off x="4106831" y="1387405"/>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75" name="TextBox 74"/>
          <p:cNvSpPr txBox="1"/>
          <p:nvPr/>
        </p:nvSpPr>
        <p:spPr>
          <a:xfrm>
            <a:off x="4106831" y="1709834"/>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sz="1100" dirty="0">
              <a:solidFill>
                <a:schemeClr val="bg1"/>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4106831" y="1400902"/>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项目三完成情况</a:t>
            </a:r>
            <a:endParaRPr lang="id-ID" sz="1200" b="1" dirty="0">
              <a:solidFill>
                <a:schemeClr val="bg1"/>
              </a:solidFill>
              <a:latin typeface="微软雅黑" panose="020B0503020204020204" pitchFamily="34" charset="-122"/>
              <a:ea typeface="微软雅黑" panose="020B0503020204020204" pitchFamily="34" charset="-122"/>
            </a:endParaRPr>
          </a:p>
        </p:txBody>
      </p:sp>
      <p:sp>
        <p:nvSpPr>
          <p:cNvPr id="77" name="Oval 71"/>
          <p:cNvSpPr/>
          <p:nvPr/>
        </p:nvSpPr>
        <p:spPr>
          <a:xfrm>
            <a:off x="6121301" y="1131590"/>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anose="020B0503020204020204" pitchFamily="34" charset="-122"/>
                <a:ea typeface="微软雅黑" panose="020B0503020204020204" pitchFamily="34" charset="-122"/>
              </a:rPr>
              <a:t>3</a:t>
            </a:r>
            <a:endParaRPr lang="id-ID" sz="2300" b="1" dirty="0">
              <a:solidFill>
                <a:schemeClr val="accent1"/>
              </a:solidFill>
              <a:latin typeface="微软雅黑" panose="020B0503020204020204" pitchFamily="34" charset="-122"/>
              <a:ea typeface="微软雅黑" panose="020B0503020204020204" pitchFamily="34" charset="-122"/>
            </a:endParaRPr>
          </a:p>
        </p:txBody>
      </p:sp>
      <p:sp>
        <p:nvSpPr>
          <p:cNvPr id="78" name="Rectangle 70"/>
          <p:cNvSpPr/>
          <p:nvPr/>
        </p:nvSpPr>
        <p:spPr>
          <a:xfrm>
            <a:off x="2797167" y="3452400"/>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79" name="TextBox 78"/>
          <p:cNvSpPr txBox="1"/>
          <p:nvPr/>
        </p:nvSpPr>
        <p:spPr>
          <a:xfrm>
            <a:off x="2797167" y="3774828"/>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sz="1100" dirty="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2797167" y="3465896"/>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项目二完成情况</a:t>
            </a:r>
            <a:endParaRPr lang="id-ID" sz="1200" b="1" dirty="0">
              <a:solidFill>
                <a:schemeClr val="bg1"/>
              </a:solidFill>
              <a:latin typeface="微软雅黑" panose="020B0503020204020204" pitchFamily="34" charset="-122"/>
              <a:ea typeface="微软雅黑" panose="020B0503020204020204" pitchFamily="34" charset="-122"/>
            </a:endParaRPr>
          </a:p>
        </p:txBody>
      </p:sp>
      <p:sp>
        <p:nvSpPr>
          <p:cNvPr id="81" name="Oval 71"/>
          <p:cNvSpPr/>
          <p:nvPr/>
        </p:nvSpPr>
        <p:spPr>
          <a:xfrm>
            <a:off x="4811638" y="3196584"/>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anose="020B0503020204020204" pitchFamily="34" charset="-122"/>
                <a:ea typeface="微软雅黑" panose="020B0503020204020204" pitchFamily="34" charset="-122"/>
              </a:rPr>
              <a:t>2</a:t>
            </a:r>
            <a:endParaRPr lang="id-ID" sz="2300" b="1" dirty="0">
              <a:solidFill>
                <a:schemeClr val="accent1"/>
              </a:solidFill>
              <a:latin typeface="微软雅黑" panose="020B0503020204020204" pitchFamily="34" charset="-122"/>
              <a:ea typeface="微软雅黑" panose="020B0503020204020204" pitchFamily="34" charset="-122"/>
            </a:endParaRPr>
          </a:p>
        </p:txBody>
      </p:sp>
      <p:sp>
        <p:nvSpPr>
          <p:cNvPr id="82" name="TextBox 81"/>
          <p:cNvSpPr txBox="1"/>
          <p:nvPr/>
        </p:nvSpPr>
        <p:spPr>
          <a:xfrm rot="16200000">
            <a:off x="6708746" y="3943632"/>
            <a:ext cx="471924" cy="238527"/>
          </a:xfrm>
          <a:prstGeom prst="rect">
            <a:avLst/>
          </a:prstGeom>
          <a:noFill/>
        </p:spPr>
        <p:txBody>
          <a:bodyPr wrap="none" lIns="68580" tIns="34290" rIns="68580" bIns="34290" rtlCol="0">
            <a:spAutoFit/>
          </a:bodyPr>
          <a:lstStyle/>
          <a:p>
            <a:r>
              <a:rPr lang="id-ID" sz="1100" dirty="0">
                <a:solidFill>
                  <a:schemeClr val="bg1"/>
                </a:solidFill>
                <a:latin typeface="微软雅黑" panose="020B0503020204020204" pitchFamily="34" charset="-122"/>
                <a:ea typeface="微软雅黑" panose="020B0503020204020204" pitchFamily="34" charset="-122"/>
              </a:rPr>
              <a:t>2014</a:t>
            </a:r>
          </a:p>
        </p:txBody>
      </p:sp>
      <p:sp>
        <p:nvSpPr>
          <p:cNvPr id="83" name="Rectangle 70"/>
          <p:cNvSpPr/>
          <p:nvPr/>
        </p:nvSpPr>
        <p:spPr>
          <a:xfrm>
            <a:off x="5613681" y="3451842"/>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84" name="TextBox 83"/>
          <p:cNvSpPr txBox="1"/>
          <p:nvPr/>
        </p:nvSpPr>
        <p:spPr>
          <a:xfrm>
            <a:off x="5613681" y="3774270"/>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sz="11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5613681" y="3465338"/>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项目四完成情况</a:t>
            </a:r>
            <a:endParaRPr lang="id-ID" sz="1200" b="1" dirty="0">
              <a:solidFill>
                <a:schemeClr val="bg1"/>
              </a:solidFill>
              <a:latin typeface="微软雅黑" panose="020B0503020204020204" pitchFamily="34" charset="-122"/>
              <a:ea typeface="微软雅黑" panose="020B0503020204020204" pitchFamily="34" charset="-122"/>
            </a:endParaRPr>
          </a:p>
        </p:txBody>
      </p:sp>
      <p:sp>
        <p:nvSpPr>
          <p:cNvPr id="86" name="Oval 71"/>
          <p:cNvSpPr/>
          <p:nvPr/>
        </p:nvSpPr>
        <p:spPr>
          <a:xfrm>
            <a:off x="7628152" y="3196027"/>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anose="020B0503020204020204" pitchFamily="34" charset="-122"/>
                <a:ea typeface="微软雅黑" panose="020B0503020204020204" pitchFamily="34" charset="-122"/>
              </a:rPr>
              <a:t>4</a:t>
            </a:r>
            <a:endParaRPr lang="id-ID" sz="2300" b="1" dirty="0">
              <a:solidFill>
                <a:schemeClr val="accent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44" name="TextBox 43"/>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9606" y="1367050"/>
            <a:ext cx="2881617" cy="1728971"/>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5448493" y="3100630"/>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323900" y="1383742"/>
            <a:ext cx="2155756" cy="1728970"/>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矩形 8"/>
            <p:cNvSpPr/>
            <p:nvPr/>
          </p:nvSpPr>
          <p:spPr>
            <a:xfrm>
              <a:off x="1633394" y="3031443"/>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018456" y="1365243"/>
            <a:ext cx="2881617" cy="1728971"/>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矩形 11"/>
            <p:cNvSpPr/>
            <p:nvPr/>
          </p:nvSpPr>
          <p:spPr>
            <a:xfrm>
              <a:off x="8902590" y="3068606"/>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23%</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494651" y="3169104"/>
            <a:ext cx="1936711" cy="914814"/>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5"/>
            <p:cNvSpPr txBox="1"/>
            <p:nvPr/>
          </p:nvSpPr>
          <p:spPr>
            <a:xfrm>
              <a:off x="1494651" y="3223483"/>
              <a:ext cx="1936711" cy="284693"/>
            </a:xfrm>
            <a:prstGeom prst="rect">
              <a:avLst/>
            </a:prstGeom>
            <a:noFill/>
          </p:spPr>
          <p:txBody>
            <a:bodyPr wrap="square" lIns="68580" tIns="34290" rIns="68580" bIns="34290"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销售量全年提高</a:t>
              </a:r>
              <a:r>
                <a:rPr lang="en-US" altLang="zh-CN" sz="1400" b="1" dirty="0">
                  <a:solidFill>
                    <a:schemeClr val="accent1"/>
                  </a:solidFill>
                  <a:latin typeface="微软雅黑" panose="020B0503020204020204" pitchFamily="34" charset="-122"/>
                  <a:ea typeface="微软雅黑" panose="020B0503020204020204" pitchFamily="34" charset="-122"/>
                </a:rPr>
                <a:t>50%</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688474" y="3169104"/>
            <a:ext cx="1936711" cy="914814"/>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3688474" y="3223483"/>
              <a:ext cx="1936711" cy="284693"/>
            </a:xfrm>
            <a:prstGeom prst="rect">
              <a:avLst/>
            </a:prstGeom>
            <a:noFill/>
          </p:spPr>
          <p:txBody>
            <a:bodyPr wrap="square" lIns="68580" tIns="34290" rIns="68580" bIns="34290"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签约成功率达</a:t>
              </a:r>
              <a:r>
                <a:rPr lang="en-US" altLang="zh-CN" sz="1400" b="1" dirty="0">
                  <a:solidFill>
                    <a:schemeClr val="accent1"/>
                  </a:solidFill>
                  <a:latin typeface="微软雅黑" panose="020B0503020204020204" pitchFamily="34" charset="-122"/>
                  <a:ea typeface="微软雅黑" panose="020B0503020204020204" pitchFamily="34" charset="-122"/>
                </a:rPr>
                <a:t>90%</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882297" y="3169104"/>
            <a:ext cx="2002071" cy="914814"/>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19"/>
            <p:cNvSpPr txBox="1"/>
            <p:nvPr/>
          </p:nvSpPr>
          <p:spPr>
            <a:xfrm>
              <a:off x="5882297" y="3223483"/>
              <a:ext cx="2002071" cy="284693"/>
            </a:xfrm>
            <a:prstGeom prst="rect">
              <a:avLst/>
            </a:prstGeom>
            <a:noFill/>
          </p:spPr>
          <p:txBody>
            <a:bodyPr wrap="square" lIns="68580" tIns="34290" rIns="68580" bIns="34290"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公司利润提高</a:t>
              </a:r>
              <a:r>
                <a:rPr lang="en-US" altLang="zh-CN" sz="1400" b="1" dirty="0">
                  <a:solidFill>
                    <a:schemeClr val="accent1"/>
                  </a:solidFill>
                  <a:latin typeface="微软雅黑" panose="020B0503020204020204" pitchFamily="34" charset="-122"/>
                  <a:ea typeface="微软雅黑" panose="020B0503020204020204" pitchFamily="34" charset="-122"/>
                </a:rPr>
                <a:t>23%</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3" name="TextBox 2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1588874" y="1622548"/>
            <a:ext cx="1689706" cy="1949000"/>
          </a:xfrm>
          <a:prstGeom prst="roundRect">
            <a:avLst>
              <a:gd name="adj" fmla="val 568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lvl="2"/>
            <a:endParaRPr lang="zh-CN" altLang="en-US">
              <a:solidFill>
                <a:schemeClr val="accent2">
                  <a:lumMod val="75000"/>
                </a:schemeClr>
              </a:solidFill>
            </a:endParaRPr>
          </a:p>
        </p:txBody>
      </p:sp>
      <p:sp>
        <p:nvSpPr>
          <p:cNvPr id="22" name="圆角矩形 21"/>
          <p:cNvSpPr/>
          <p:nvPr/>
        </p:nvSpPr>
        <p:spPr bwMode="auto">
          <a:xfrm>
            <a:off x="5898234"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lvl="2"/>
            <a:endParaRPr lang="zh-CN" altLang="en-US">
              <a:solidFill>
                <a:schemeClr val="accent2">
                  <a:lumMod val="75000"/>
                </a:schemeClr>
              </a:solidFill>
            </a:endParaRPr>
          </a:p>
        </p:txBody>
      </p:sp>
      <p:sp>
        <p:nvSpPr>
          <p:cNvPr id="23" name="矩形 26"/>
          <p:cNvSpPr>
            <a:spLocks noChangeArrowheads="1"/>
          </p:cNvSpPr>
          <p:nvPr/>
        </p:nvSpPr>
        <p:spPr bwMode="auto">
          <a:xfrm>
            <a:off x="6019308" y="1719952"/>
            <a:ext cx="1467161" cy="1858099"/>
          </a:xfrm>
          <a:prstGeom prst="rect">
            <a:avLst/>
          </a:prstGeom>
          <a:noFill/>
          <a:ln w="9525">
            <a:noFill/>
            <a:miter lim="800000"/>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p:nvPr/>
        </p:nvSpPr>
        <p:spPr bwMode="auto">
          <a:xfrm>
            <a:off x="3724505"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lvl="2"/>
            <a:endParaRPr lang="zh-CN" altLang="en-US">
              <a:solidFill>
                <a:schemeClr val="accent2">
                  <a:lumMod val="75000"/>
                </a:schemeClr>
              </a:solidFill>
            </a:endParaRPr>
          </a:p>
        </p:txBody>
      </p:sp>
      <p:sp>
        <p:nvSpPr>
          <p:cNvPr id="25" name="矩形 24"/>
          <p:cNvSpPr>
            <a:spLocks noChangeArrowheads="1"/>
          </p:cNvSpPr>
          <p:nvPr/>
        </p:nvSpPr>
        <p:spPr bwMode="auto">
          <a:xfrm>
            <a:off x="3820451" y="1711468"/>
            <a:ext cx="1472214" cy="1858099"/>
          </a:xfrm>
          <a:prstGeom prst="rect">
            <a:avLst/>
          </a:prstGeom>
          <a:noFill/>
          <a:ln w="9525">
            <a:noFill/>
            <a:miter lim="800000"/>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1689913" y="1732171"/>
            <a:ext cx="1458126" cy="1858099"/>
          </a:xfrm>
          <a:prstGeom prst="rect">
            <a:avLst/>
          </a:prstGeom>
          <a:noFill/>
          <a:ln w="9525">
            <a:noFill/>
            <a:miter lim="800000"/>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8356" y="4069860"/>
            <a:ext cx="5328877" cy="4461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28" name="矩形 27"/>
          <p:cNvSpPr/>
          <p:nvPr/>
        </p:nvSpPr>
        <p:spPr bwMode="auto">
          <a:xfrm>
            <a:off x="1356843" y="4147798"/>
            <a:ext cx="6455517" cy="278166"/>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660" algn="r"/>
              </a:tabLst>
              <a:defRPr/>
            </a:pPr>
            <a:r>
              <a:rPr lang="zh-CN" altLang="en-US" sz="14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29" name="燕尾形 28"/>
          <p:cNvSpPr/>
          <p:nvPr/>
        </p:nvSpPr>
        <p:spPr>
          <a:xfrm rot="16200000" flipH="1" flipV="1">
            <a:off x="6608954"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30" name="圆角矩形 29"/>
          <p:cNvSpPr/>
          <p:nvPr/>
        </p:nvSpPr>
        <p:spPr>
          <a:xfrm>
            <a:off x="3724505"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31" name="圆角矩形 30"/>
          <p:cNvSpPr/>
          <p:nvPr/>
        </p:nvSpPr>
        <p:spPr>
          <a:xfrm>
            <a:off x="5898234"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32" name="圆角矩形 31"/>
          <p:cNvSpPr/>
          <p:nvPr/>
        </p:nvSpPr>
        <p:spPr>
          <a:xfrm>
            <a:off x="1588874" y="1203598"/>
            <a:ext cx="1689706" cy="290618"/>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33" name="矩形 32"/>
          <p:cNvSpPr>
            <a:spLocks noChangeArrowheads="1"/>
          </p:cNvSpPr>
          <p:nvPr/>
        </p:nvSpPr>
        <p:spPr bwMode="auto">
          <a:xfrm>
            <a:off x="1623656"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34" name="矩形 33"/>
          <p:cNvSpPr>
            <a:spLocks noChangeArrowheads="1"/>
          </p:cNvSpPr>
          <p:nvPr/>
        </p:nvSpPr>
        <p:spPr bwMode="auto">
          <a:xfrm>
            <a:off x="5994179"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35" name="矩形 34"/>
          <p:cNvSpPr>
            <a:spLocks noChangeArrowheads="1"/>
          </p:cNvSpPr>
          <p:nvPr/>
        </p:nvSpPr>
        <p:spPr bwMode="auto">
          <a:xfrm>
            <a:off x="3820451"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36" name="燕尾形 35"/>
          <p:cNvSpPr/>
          <p:nvPr/>
        </p:nvSpPr>
        <p:spPr>
          <a:xfrm rot="16200000" flipH="1" flipV="1">
            <a:off x="4471691"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37" name="燕尾形 36"/>
          <p:cNvSpPr/>
          <p:nvPr/>
        </p:nvSpPr>
        <p:spPr>
          <a:xfrm rot="16200000" flipH="1" flipV="1">
            <a:off x="2320389"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19" name="TextBox 18"/>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0" name="TextBox 19"/>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tn val="81"/>
                                    </p:cond>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bwMode="auto">
          <a:xfrm>
            <a:off x="1946793" y="1349075"/>
            <a:ext cx="2065737" cy="485238"/>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58" name="文本框 12"/>
          <p:cNvSpPr txBox="1"/>
          <p:nvPr/>
        </p:nvSpPr>
        <p:spPr bwMode="auto">
          <a:xfrm>
            <a:off x="2329979" y="1415479"/>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9" name="Freeform 12"/>
          <p:cNvSpPr>
            <a:spLocks noEditPoints="1"/>
          </p:cNvSpPr>
          <p:nvPr/>
        </p:nvSpPr>
        <p:spPr bwMode="auto">
          <a:xfrm>
            <a:off x="1357352" y="1349075"/>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0" name="圆角矩形 59"/>
          <p:cNvSpPr/>
          <p:nvPr/>
        </p:nvSpPr>
        <p:spPr bwMode="auto">
          <a:xfrm>
            <a:off x="1981360" y="2199189"/>
            <a:ext cx="2065452" cy="483861"/>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1" name="Freeform 5"/>
          <p:cNvSpPr>
            <a:spLocks noEditPoints="1"/>
          </p:cNvSpPr>
          <p:nvPr/>
        </p:nvSpPr>
        <p:spPr bwMode="auto">
          <a:xfrm>
            <a:off x="1345353" y="2192669"/>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2" name="圆角矩形 61"/>
          <p:cNvSpPr/>
          <p:nvPr/>
        </p:nvSpPr>
        <p:spPr bwMode="auto">
          <a:xfrm>
            <a:off x="1990053" y="3041405"/>
            <a:ext cx="2064594" cy="483523"/>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3" name="Freeform 22"/>
          <p:cNvSpPr>
            <a:spLocks noEditPoints="1"/>
          </p:cNvSpPr>
          <p:nvPr/>
        </p:nvSpPr>
        <p:spPr bwMode="auto">
          <a:xfrm>
            <a:off x="1336047" y="3082556"/>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4" name="圆角矩形 63"/>
          <p:cNvSpPr/>
          <p:nvPr/>
        </p:nvSpPr>
        <p:spPr bwMode="auto">
          <a:xfrm>
            <a:off x="1964083" y="3883283"/>
            <a:ext cx="2065591" cy="485324"/>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5" name="Freeform 24"/>
          <p:cNvSpPr>
            <a:spLocks noEditPoints="1"/>
          </p:cNvSpPr>
          <p:nvPr/>
        </p:nvSpPr>
        <p:spPr bwMode="auto">
          <a:xfrm>
            <a:off x="1331640" y="3884998"/>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192467" y="2202590"/>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7" name="TextBox 66"/>
          <p:cNvSpPr txBox="1"/>
          <p:nvPr/>
        </p:nvSpPr>
        <p:spPr>
          <a:xfrm>
            <a:off x="4192467" y="304480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8" name="TextBox 67"/>
          <p:cNvSpPr txBox="1"/>
          <p:nvPr/>
        </p:nvSpPr>
        <p:spPr>
          <a:xfrm>
            <a:off x="4192467" y="3886685"/>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9" name="TextBox 68"/>
          <p:cNvSpPr txBox="1"/>
          <p:nvPr/>
        </p:nvSpPr>
        <p:spPr>
          <a:xfrm>
            <a:off x="4192467" y="135247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70" name="文本框 12"/>
          <p:cNvSpPr txBox="1"/>
          <p:nvPr/>
        </p:nvSpPr>
        <p:spPr bwMode="auto">
          <a:xfrm>
            <a:off x="2329979" y="2285344"/>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1" name="文本框 12"/>
          <p:cNvSpPr txBox="1"/>
          <p:nvPr/>
        </p:nvSpPr>
        <p:spPr bwMode="auto">
          <a:xfrm>
            <a:off x="2303241" y="3122247"/>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2" name="文本框 12"/>
          <p:cNvSpPr txBox="1"/>
          <p:nvPr/>
        </p:nvSpPr>
        <p:spPr bwMode="auto">
          <a:xfrm>
            <a:off x="2329979" y="3970170"/>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19" name="TextBox 1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1+#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1+#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ln>
        </p:spPr>
        <p:txBody>
          <a:bodyPr wrap="none" anchor="ctr"/>
          <a:lstStyle/>
          <a:p>
            <a:endParaRPr lang="zh-CN" altLang="en-US" sz="1600">
              <a:latin typeface="Calibri" panose="020F0502020204030204"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5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ln>
        </p:spPr>
        <p:txBody>
          <a:bodyPr wrap="square">
            <a:spAutoFit/>
          </a:bodyPr>
          <a:lstStyle/>
          <a:p>
            <a:pPr lvl="0">
              <a:defRPr/>
            </a:pPr>
            <a:r>
              <a:rPr lang="zh-CN" altLang="en-US" sz="3600" b="1" kern="0" dirty="0">
                <a:solidFill>
                  <a:schemeClr val="bg1"/>
                </a:solidFill>
                <a:latin typeface="微软雅黑" panose="020B0503020204020204" pitchFamily="34" charset="-122"/>
                <a:ea typeface="微软雅黑" panose="020B0503020204020204" pitchFamily="34" charset="-122"/>
              </a:rPr>
              <a:t>在此输入过渡页标题</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ln>
        </p:spPr>
        <p:txBody>
          <a:bodyPr wrap="square">
            <a:spAutoFit/>
          </a:bodyPr>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rPr>
              <a:t>点击录入此部分的内容及说明，简单扼要。</a:t>
            </a:r>
          </a:p>
        </p:txBody>
      </p:sp>
      <p:sp>
        <p:nvSpPr>
          <p:cNvPr id="7" name="TextBox 6"/>
          <p:cNvSpPr txBox="1"/>
          <p:nvPr/>
        </p:nvSpPr>
        <p:spPr>
          <a:xfrm>
            <a:off x="499526" y="1773272"/>
            <a:ext cx="1353256"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04</a:t>
            </a:r>
            <a:endParaRPr lang="zh-CN" altLang="en-US" sz="88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212172" y="1447848"/>
            <a:ext cx="1258035" cy="386488"/>
          </a:xfrm>
          <a:prstGeom prst="homePlate">
            <a:avLst/>
          </a:prstGeom>
          <a:solidFill>
            <a:schemeClr val="accent1"/>
          </a:solidFill>
          <a:ln w="3175" cap="flat" cmpd="sng">
            <a:noFill/>
            <a:bevel/>
          </a:ln>
        </p:spPr>
        <p:txBody>
          <a:bodyPr lIns="62118" tIns="31058" rIns="62118" bIns="31058"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348493" y="1509526"/>
            <a:ext cx="1056462"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100" dirty="0"/>
              <a:t>添加标题</a:t>
            </a:r>
          </a:p>
        </p:txBody>
      </p:sp>
      <p:sp>
        <p:nvSpPr>
          <p:cNvPr id="28" name="五边形 27"/>
          <p:cNvSpPr/>
          <p:nvPr/>
        </p:nvSpPr>
        <p:spPr bwMode="auto">
          <a:xfrm>
            <a:off x="2212171" y="2638075"/>
            <a:ext cx="1258036" cy="386488"/>
          </a:xfrm>
          <a:prstGeom prst="homePlate">
            <a:avLst/>
          </a:prstGeom>
          <a:solidFill>
            <a:schemeClr val="accent1"/>
          </a:solidFill>
          <a:ln w="3175" cap="flat" cmpd="sng">
            <a:noFill/>
            <a:bevel/>
          </a:ln>
        </p:spPr>
        <p:txBody>
          <a:bodyPr lIns="62118" tIns="31058" rIns="62118" bIns="31058"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354164" y="2714277"/>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100" dirty="0"/>
              <a:t>添加标题</a:t>
            </a:r>
          </a:p>
        </p:txBody>
      </p:sp>
      <p:sp>
        <p:nvSpPr>
          <p:cNvPr id="30" name="五边形 29"/>
          <p:cNvSpPr/>
          <p:nvPr/>
        </p:nvSpPr>
        <p:spPr bwMode="auto">
          <a:xfrm>
            <a:off x="2212171" y="3885006"/>
            <a:ext cx="1258036" cy="386488"/>
          </a:xfrm>
          <a:prstGeom prst="homePlate">
            <a:avLst/>
          </a:prstGeom>
          <a:solidFill>
            <a:schemeClr val="accent1"/>
          </a:solidFill>
          <a:ln w="3175" cap="flat" cmpd="sng">
            <a:noFill/>
            <a:bevel/>
          </a:ln>
        </p:spPr>
        <p:txBody>
          <a:bodyPr lIns="62118" tIns="31058" rIns="62118" bIns="31058"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354164" y="3947512"/>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100" dirty="0"/>
              <a:t>添加标题</a:t>
            </a:r>
          </a:p>
        </p:txBody>
      </p:sp>
      <p:sp>
        <p:nvSpPr>
          <p:cNvPr id="32" name="任意多边形 31"/>
          <p:cNvSpPr/>
          <p:nvPr/>
        </p:nvSpPr>
        <p:spPr bwMode="auto">
          <a:xfrm>
            <a:off x="1496934"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496936"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496934" y="2850908"/>
            <a:ext cx="855695" cy="2"/>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4699" y="2379807"/>
            <a:ext cx="943005" cy="942204"/>
          </a:xfrm>
          <a:prstGeom prst="ellipse">
            <a:avLst/>
          </a:prstGeom>
          <a:solidFill>
            <a:schemeClr val="accent1"/>
          </a:solidFill>
          <a:ln w="3175" cap="flat" cmpd="sng">
            <a:noFill/>
            <a:bevel/>
          </a:ln>
        </p:spPr>
        <p:txBody>
          <a:bodyPr lIns="62118" tIns="31058" rIns="62118" bIns="31058" anchor="ctr"/>
          <a:lstStyle/>
          <a:p>
            <a:pPr algn="ctr"/>
            <a:r>
              <a:rPr lang="zh-CN" altLang="en-US" sz="1400" b="1" dirty="0">
                <a:solidFill>
                  <a:srgbClr val="F8F8F8"/>
                </a:solidFill>
                <a:ea typeface="微软雅黑" panose="020B0503020204020204" pitchFamily="34" charset="-122"/>
              </a:rPr>
              <a:t>添加</a:t>
            </a:r>
            <a:endParaRPr lang="en-US" altLang="zh-CN" sz="1400" b="1" dirty="0">
              <a:solidFill>
                <a:srgbClr val="F8F8F8"/>
              </a:solidFill>
              <a:ea typeface="微软雅黑" panose="020B0503020204020204" pitchFamily="34" charset="-122"/>
            </a:endParaRPr>
          </a:p>
          <a:p>
            <a:pPr algn="ctr"/>
            <a:r>
              <a:rPr lang="zh-CN" altLang="en-US" sz="1400" b="1" dirty="0">
                <a:solidFill>
                  <a:srgbClr val="F8F8F8"/>
                </a:solidFill>
                <a:ea typeface="微软雅黑" panose="020B0503020204020204" pitchFamily="34" charset="-122"/>
              </a:rPr>
              <a:t>标题</a:t>
            </a:r>
          </a:p>
        </p:txBody>
      </p:sp>
      <p:sp>
        <p:nvSpPr>
          <p:cNvPr id="36" name="右弧形箭头 35"/>
          <p:cNvSpPr/>
          <p:nvPr/>
        </p:nvSpPr>
        <p:spPr>
          <a:xfrm>
            <a:off x="6435667" y="1389622"/>
            <a:ext cx="673760" cy="1408981"/>
          </a:xfrm>
          <a:prstGeom prst="curvedLeftArrow">
            <a:avLst/>
          </a:prstGeom>
          <a:solidFill>
            <a:schemeClr val="accent2"/>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panose="020F0502020204030204"/>
              <a:ea typeface="微软雅黑" panose="020B0503020204020204" pitchFamily="34" charset="-122"/>
            </a:endParaRPr>
          </a:p>
        </p:txBody>
      </p:sp>
      <p:sp>
        <p:nvSpPr>
          <p:cNvPr id="37" name="右弧形箭头 36"/>
          <p:cNvSpPr/>
          <p:nvPr/>
        </p:nvSpPr>
        <p:spPr>
          <a:xfrm>
            <a:off x="6442502" y="2801444"/>
            <a:ext cx="666924" cy="1557403"/>
          </a:xfrm>
          <a:prstGeom prst="curvedLeftArrow">
            <a:avLst/>
          </a:prstGeom>
          <a:solidFill>
            <a:schemeClr val="accent2"/>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panose="020F0502020204030204"/>
              <a:ea typeface="微软雅黑" panose="020B0503020204020204" pitchFamily="34" charset="-122"/>
            </a:endParaRPr>
          </a:p>
        </p:txBody>
      </p:sp>
      <p:sp>
        <p:nvSpPr>
          <p:cNvPr id="38" name="右弧形箭头 37"/>
          <p:cNvSpPr/>
          <p:nvPr/>
        </p:nvSpPr>
        <p:spPr>
          <a:xfrm rot="10800000" flipH="1">
            <a:off x="6243302" y="1696865"/>
            <a:ext cx="770430" cy="2285921"/>
          </a:xfrm>
          <a:prstGeom prst="curvedLeftArrow">
            <a:avLst/>
          </a:prstGeom>
          <a:solidFill>
            <a:schemeClr val="accent1"/>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panose="020F0502020204030204"/>
              <a:ea typeface="微软雅黑" panose="020B0503020204020204" pitchFamily="34" charset="-122"/>
            </a:endParaRPr>
          </a:p>
        </p:txBody>
      </p:sp>
      <p:sp>
        <p:nvSpPr>
          <p:cNvPr id="39" name="TextBox 31"/>
          <p:cNvSpPr txBox="1"/>
          <p:nvPr/>
        </p:nvSpPr>
        <p:spPr>
          <a:xfrm>
            <a:off x="7064536" y="2724738"/>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panose="020B0503020204020204" pitchFamily="34" charset="-122"/>
              </a:rPr>
              <a:t>补充性文字</a:t>
            </a:r>
          </a:p>
        </p:txBody>
      </p:sp>
      <p:sp>
        <p:nvSpPr>
          <p:cNvPr id="40" name="TextBox 31"/>
          <p:cNvSpPr txBox="1"/>
          <p:nvPr/>
        </p:nvSpPr>
        <p:spPr>
          <a:xfrm>
            <a:off x="7200364" y="3471893"/>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panose="020B0503020204020204" pitchFamily="34" charset="-122"/>
              </a:rPr>
              <a:t>补充性文字</a:t>
            </a:r>
          </a:p>
        </p:txBody>
      </p:sp>
      <p:sp>
        <p:nvSpPr>
          <p:cNvPr id="41" name="TextBox 31"/>
          <p:cNvSpPr txBox="1"/>
          <p:nvPr/>
        </p:nvSpPr>
        <p:spPr>
          <a:xfrm>
            <a:off x="7200364" y="1958569"/>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panose="020B0503020204020204" pitchFamily="34" charset="-122"/>
              </a:rPr>
              <a:t>补充性文字</a:t>
            </a:r>
          </a:p>
        </p:txBody>
      </p:sp>
      <p:sp>
        <p:nvSpPr>
          <p:cNvPr id="42" name="圆角矩形 41"/>
          <p:cNvSpPr/>
          <p:nvPr/>
        </p:nvSpPr>
        <p:spPr bwMode="auto">
          <a:xfrm>
            <a:off x="3102216"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endParaRPr>
          </a:p>
        </p:txBody>
      </p:sp>
      <p:sp>
        <p:nvSpPr>
          <p:cNvPr id="43" name="圆角矩形 42"/>
          <p:cNvSpPr/>
          <p:nvPr/>
        </p:nvSpPr>
        <p:spPr bwMode="auto">
          <a:xfrm>
            <a:off x="3102216"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latin typeface="Arial" panose="020B0604020202020204" pitchFamily="34" charset="0"/>
              <a:ea typeface="宋体" panose="02010600030101010101" pitchFamily="2" charset="-122"/>
            </a:endParaRPr>
          </a:p>
        </p:txBody>
      </p:sp>
      <p:sp>
        <p:nvSpPr>
          <p:cNvPr id="44" name="圆角矩形 43"/>
          <p:cNvSpPr/>
          <p:nvPr/>
        </p:nvSpPr>
        <p:spPr bwMode="auto">
          <a:xfrm>
            <a:off x="3102216"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latin typeface="Arial" panose="020B0604020202020204" pitchFamily="34" charset="0"/>
              <a:ea typeface="宋体" panose="02010600030101010101" pitchFamily="2" charset="-122"/>
            </a:endParaRPr>
          </a:p>
        </p:txBody>
      </p:sp>
      <p:sp>
        <p:nvSpPr>
          <p:cNvPr id="45" name="TextBox 32"/>
          <p:cNvSpPr txBox="1">
            <a:spLocks noChangeArrowheads="1"/>
          </p:cNvSpPr>
          <p:nvPr/>
        </p:nvSpPr>
        <p:spPr bwMode="auto">
          <a:xfrm>
            <a:off x="3293873" y="3859782"/>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3282250" y="256715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3286197" y="139373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24" name="TextBox 23"/>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5" name="TextBox 24"/>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2366628" y="1131590"/>
            <a:ext cx="1442867" cy="845091"/>
            <a:chOff x="0" y="0"/>
            <a:chExt cx="9801" cy="6692"/>
          </a:xfrm>
          <a:solidFill>
            <a:schemeClr val="accent1"/>
          </a:soli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5" name="Group 12"/>
          <p:cNvGrpSpPr/>
          <p:nvPr/>
        </p:nvGrpSpPr>
        <p:grpSpPr bwMode="auto">
          <a:xfrm>
            <a:off x="5120293" y="1131590"/>
            <a:ext cx="1442867" cy="845091"/>
            <a:chOff x="0" y="0"/>
            <a:chExt cx="9801" cy="6692"/>
          </a:xfrm>
          <a:solidFill>
            <a:schemeClr val="accent2"/>
          </a:soli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1400" b="1">
                <a:solidFill>
                  <a:srgbClr val="F8F8F8"/>
                </a:solidFill>
                <a:ea typeface="微软雅黑" panose="020B0503020204020204" pitchFamily="34"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1400" b="1">
                <a:solidFill>
                  <a:srgbClr val="F8F8F8"/>
                </a:solidFill>
                <a:ea typeface="微软雅黑" panose="020B0503020204020204" pitchFamily="34"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1400" b="1">
                <a:solidFill>
                  <a:srgbClr val="F8F8F8"/>
                </a:solidFill>
                <a:ea typeface="微软雅黑" panose="020B0503020204020204" pitchFamily="34" charset="-122"/>
              </a:endParaRPr>
            </a:p>
          </p:txBody>
        </p:sp>
      </p:grpSp>
      <p:sp>
        <p:nvSpPr>
          <p:cNvPr id="48" name="Text Box 16"/>
          <p:cNvSpPr txBox="1">
            <a:spLocks noChangeArrowheads="1"/>
          </p:cNvSpPr>
          <p:nvPr/>
        </p:nvSpPr>
        <p:spPr bwMode="auto">
          <a:xfrm>
            <a:off x="2366628" y="2091043"/>
            <a:ext cx="1611874" cy="251094"/>
          </a:xfrm>
          <a:prstGeom prst="rect">
            <a:avLst/>
          </a:prstGeom>
          <a:solidFill>
            <a:schemeClr val="accent1"/>
          </a:solidFill>
          <a:ln w="3175" cap="flat" cmpd="sng">
            <a:noFill/>
            <a:bevel/>
          </a:ln>
        </p:spPr>
        <p:txBody>
          <a:bodyPr lIns="62118" tIns="31058" rIns="62118" bIns="31058" anchor="ctr"/>
          <a:lstStyle>
            <a:defPPr>
              <a:defRPr lang="zh-CN"/>
            </a:defPPr>
          </a:lstStyle>
          <a:p>
            <a:pPr algn="ctr">
              <a:lnSpc>
                <a:spcPct val="130000"/>
              </a:lnSpc>
            </a:pPr>
            <a:r>
              <a:rPr lang="en-US" altLang="zh-CN" sz="1100" b="1" dirty="0">
                <a:solidFill>
                  <a:srgbClr val="F8F8F8"/>
                </a:solidFill>
                <a:latin typeface="微软雅黑" panose="020B0503020204020204" pitchFamily="34" charset="-122"/>
                <a:ea typeface="微软雅黑" panose="020B0503020204020204" pitchFamily="34" charset="-122"/>
              </a:rPr>
              <a:t>A</a:t>
            </a:r>
            <a:r>
              <a:rPr lang="zh-CN" altLang="en-US" sz="1100" b="1" dirty="0">
                <a:solidFill>
                  <a:srgbClr val="F8F8F8"/>
                </a:solidFill>
                <a:latin typeface="微软雅黑" panose="020B0503020204020204" pitchFamily="34" charset="-122"/>
                <a:ea typeface="微软雅黑" panose="020B0503020204020204" pitchFamily="34" charset="-122"/>
              </a:rPr>
              <a:t>团队</a:t>
            </a:r>
          </a:p>
        </p:txBody>
      </p:sp>
      <p:sp>
        <p:nvSpPr>
          <p:cNvPr id="49" name="Rectangle 17"/>
          <p:cNvSpPr>
            <a:spLocks noChangeArrowheads="1"/>
          </p:cNvSpPr>
          <p:nvPr/>
        </p:nvSpPr>
        <p:spPr bwMode="auto">
          <a:xfrm>
            <a:off x="2366629" y="2384607"/>
            <a:ext cx="1612953" cy="1462218"/>
          </a:xfrm>
          <a:prstGeom prst="rect">
            <a:avLst/>
          </a:prstGeom>
          <a:solidFill>
            <a:schemeClr val="accent1"/>
          </a:solidFill>
          <a:ln>
            <a:noFill/>
          </a:ln>
          <a:effectLst/>
        </p:spPr>
        <p:txBody>
          <a:bodyPr lIns="62118" tIns="31058" rIns="62118" bIns="31058"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5119215" y="2091044"/>
            <a:ext cx="1612953" cy="272019"/>
          </a:xfrm>
          <a:prstGeom prst="rect">
            <a:avLst/>
          </a:prstGeom>
          <a:solidFill>
            <a:schemeClr val="accent2"/>
          </a:solid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nSpc>
                <a:spcPct val="130000"/>
              </a:lnSpc>
            </a:pPr>
            <a:r>
              <a:rPr lang="en-US" altLang="zh-CN" sz="1100" dirty="0">
                <a:latin typeface="微软雅黑" panose="020B0503020204020204" pitchFamily="34" charset="-122"/>
              </a:rPr>
              <a:t>B</a:t>
            </a:r>
            <a:r>
              <a:rPr lang="zh-CN" altLang="en-US" sz="1100" dirty="0">
                <a:latin typeface="微软雅黑" panose="020B0503020204020204" pitchFamily="34" charset="-122"/>
              </a:rPr>
              <a:t>团队</a:t>
            </a:r>
          </a:p>
        </p:txBody>
      </p:sp>
      <p:sp>
        <p:nvSpPr>
          <p:cNvPr id="51" name="Rectangle 19"/>
          <p:cNvSpPr>
            <a:spLocks noChangeArrowheads="1"/>
          </p:cNvSpPr>
          <p:nvPr/>
        </p:nvSpPr>
        <p:spPr bwMode="auto">
          <a:xfrm>
            <a:off x="5119215" y="2384607"/>
            <a:ext cx="1612953" cy="1462218"/>
          </a:xfrm>
          <a:prstGeom prst="rect">
            <a:avLst/>
          </a:prstGeom>
          <a:solidFill>
            <a:schemeClr val="accent2"/>
          </a:solidFill>
          <a:ln>
            <a:noFill/>
          </a:ln>
          <a:effectLst/>
        </p:spPr>
        <p:txBody>
          <a:bodyPr lIns="62118" tIns="31058" rIns="62118" bIns="31058"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2486306" y="2481759"/>
            <a:ext cx="1401631" cy="1239648"/>
          </a:xfrm>
          <a:prstGeom prst="rect">
            <a:avLst/>
          </a:prstGeom>
          <a:noFill/>
          <a:ln>
            <a:noFill/>
          </a:ln>
          <a:effectLst/>
        </p:spPr>
        <p:txBody>
          <a:bodyPr lIns="62118" tIns="31058" rIns="62118" bIns="31058">
            <a:spAutoFit/>
          </a:bodyPr>
          <a:lstStyle/>
          <a:p>
            <a:pPr>
              <a:lnSpc>
                <a:spcPct val="130000"/>
              </a:lnSpc>
            </a:pPr>
            <a:r>
              <a:rPr lang="zh-CN" altLang="en-US" sz="1200" dirty="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5239970" y="2481759"/>
            <a:ext cx="1401631" cy="1239648"/>
          </a:xfrm>
          <a:prstGeom prst="rect">
            <a:avLst/>
          </a:prstGeom>
          <a:noFill/>
          <a:ln>
            <a:noFill/>
          </a:ln>
          <a:effectLst/>
        </p:spPr>
        <p:txBody>
          <a:bodyPr lIns="62118" tIns="31058" rIns="62118" bIns="31058">
            <a:spAutoFit/>
          </a:bodyPr>
          <a:lstStyle/>
          <a:p>
            <a:pPr>
              <a:lnSpc>
                <a:spcPct val="130000"/>
              </a:lnSpc>
            </a:pPr>
            <a:r>
              <a:rPr lang="zh-CN" altLang="en-US" sz="1200" dirty="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54" name="Group 22"/>
          <p:cNvGrpSpPr/>
          <p:nvPr/>
        </p:nvGrpSpPr>
        <p:grpSpPr bwMode="auto">
          <a:xfrm>
            <a:off x="4199673" y="2005143"/>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1000" b="1" dirty="0">
                  <a:solidFill>
                    <a:srgbClr val="F8F8F8"/>
                  </a:solidFill>
                  <a:latin typeface="微软雅黑" panose="020B0503020204020204" pitchFamily="34" charset="-122"/>
                  <a:ea typeface="微软雅黑" panose="020B0503020204020204" pitchFamily="34" charset="-122"/>
                </a:rPr>
                <a:t>VS</a:t>
              </a:r>
              <a:endParaRPr lang="zh-CN" altLang="en-US" sz="1000" b="1" dirty="0">
                <a:solidFill>
                  <a:srgbClr val="F8F8F8"/>
                </a:solidFill>
                <a:latin typeface="微软雅黑" panose="020B0503020204020204" pitchFamily="34" charset="-122"/>
                <a:ea typeface="微软雅黑" panose="020B0503020204020204" pitchFamily="34" charset="-122"/>
              </a:endParaRPr>
            </a:p>
          </p:txBody>
        </p:sp>
      </p:grpSp>
      <p:sp>
        <p:nvSpPr>
          <p:cNvPr id="57" name="Rectangle 269"/>
          <p:cNvSpPr/>
          <p:nvPr/>
        </p:nvSpPr>
        <p:spPr>
          <a:xfrm>
            <a:off x="1115616" y="4062849"/>
            <a:ext cx="6984776" cy="597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algn="ctr"/>
            <a:endParaRPr lang="en-US" sz="70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8" name="Text Box 7"/>
          <p:cNvSpPr txBox="1">
            <a:spLocks noChangeArrowheads="1"/>
          </p:cNvSpPr>
          <p:nvPr/>
        </p:nvSpPr>
        <p:spPr bwMode="auto">
          <a:xfrm>
            <a:off x="1547664" y="4099883"/>
            <a:ext cx="5986642" cy="488091"/>
          </a:xfrm>
          <a:prstGeom prst="rect">
            <a:avLst/>
          </a:prstGeom>
          <a:noFill/>
          <a:ln w="9525">
            <a:noFill/>
            <a:miter lim="800000"/>
          </a:ln>
        </p:spPr>
        <p:txBody>
          <a:bodyPr wrap="square" lIns="31058" tIns="15530" rIns="31058" bIns="15530" anchor="ctr">
            <a:spAutoFit/>
          </a:bodyPr>
          <a:lstStyle/>
          <a:p>
            <a:pPr algn="ctr" defTabSz="739140">
              <a:lnSpc>
                <a:spcPct val="130000"/>
              </a:lnSpc>
            </a:pPr>
            <a:r>
              <a:rPr lang="zh-CN" altLang="en-US" sz="1200" dirty="0">
                <a:solidFill>
                  <a:schemeClr val="bg1"/>
                </a:solidFill>
                <a:latin typeface="微软雅黑" panose="020B0503020204020204" pitchFamily="34" charset="-122"/>
                <a:ea typeface="微软雅黑" panose="020B0503020204020204"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200" dirty="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p:nvPr/>
        </p:nvSpPr>
        <p:spPr bwMode="auto">
          <a:xfrm>
            <a:off x="6406538" y="2059480"/>
            <a:ext cx="1165115" cy="2278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noAutofit/>
          </a:bodyPr>
          <a:lstStyle/>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p>
        </p:txBody>
      </p:sp>
      <p:sp>
        <p:nvSpPr>
          <p:cNvPr id="4" name="Rectangle 68"/>
          <p:cNvSpPr/>
          <p:nvPr/>
        </p:nvSpPr>
        <p:spPr bwMode="auto">
          <a:xfrm>
            <a:off x="5174382" y="2059481"/>
            <a:ext cx="1165115" cy="11094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noAutofit/>
          </a:bodyPr>
          <a:lstStyle/>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p>
        </p:txBody>
      </p:sp>
      <p:sp>
        <p:nvSpPr>
          <p:cNvPr id="5" name="Rectangle 69"/>
          <p:cNvSpPr/>
          <p:nvPr/>
        </p:nvSpPr>
        <p:spPr bwMode="auto">
          <a:xfrm>
            <a:off x="5174382" y="3228904"/>
            <a:ext cx="1165115" cy="11094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noAutofit/>
          </a:bodyPr>
          <a:lstStyle/>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p>
        </p:txBody>
      </p:sp>
      <p:sp>
        <p:nvSpPr>
          <p:cNvPr id="6" name="Right Arrow 74"/>
          <p:cNvSpPr/>
          <p:nvPr/>
        </p:nvSpPr>
        <p:spPr bwMode="auto">
          <a:xfrm rot="16200000" flipV="1">
            <a:off x="6291250" y="3050715"/>
            <a:ext cx="2068558"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lstStyle/>
          <a:p>
            <a:pPr algn="ctr" defTabSz="556895" fontAlgn="base">
              <a:spcBef>
                <a:spcPct val="0"/>
              </a:spcBef>
              <a:spcAft>
                <a:spcPct val="0"/>
              </a:spcAft>
            </a:pPr>
            <a:endParaRPr lang="en-US" sz="12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7" name="TextBox 6"/>
          <p:cNvSpPr txBox="1"/>
          <p:nvPr/>
        </p:nvSpPr>
        <p:spPr>
          <a:xfrm>
            <a:off x="6536952" y="3206631"/>
            <a:ext cx="86097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+80%</a:t>
            </a:r>
          </a:p>
        </p:txBody>
      </p:sp>
      <p:sp>
        <p:nvSpPr>
          <p:cNvPr id="9" name="Right Arrow 76"/>
          <p:cNvSpPr/>
          <p:nvPr/>
        </p:nvSpPr>
        <p:spPr bwMode="auto">
          <a:xfrm rot="5400000" flipV="1">
            <a:off x="5747639" y="2139607"/>
            <a:ext cx="670465"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lstStyle/>
          <a:p>
            <a:pPr algn="ctr" defTabSz="556895" fontAlgn="base">
              <a:spcBef>
                <a:spcPct val="0"/>
              </a:spcBef>
              <a:spcAft>
                <a:spcPct val="0"/>
              </a:spcAft>
            </a:pPr>
            <a:endParaRPr lang="en-US" sz="12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0" name="TextBox 9"/>
          <p:cNvSpPr txBox="1"/>
          <p:nvPr/>
        </p:nvSpPr>
        <p:spPr>
          <a:xfrm>
            <a:off x="5301045" y="3917279"/>
            <a:ext cx="99841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+50%</a:t>
            </a:r>
          </a:p>
        </p:txBody>
      </p:sp>
      <p:sp>
        <p:nvSpPr>
          <p:cNvPr id="11" name="Right Arrow 78"/>
          <p:cNvSpPr/>
          <p:nvPr/>
        </p:nvSpPr>
        <p:spPr bwMode="auto">
          <a:xfrm rot="16200000">
            <a:off x="5678989" y="3680479"/>
            <a:ext cx="807770"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lstStyle/>
          <a:p>
            <a:pPr algn="ctr" defTabSz="556895" fontAlgn="base">
              <a:spcBef>
                <a:spcPct val="0"/>
              </a:spcBef>
              <a:spcAft>
                <a:spcPct val="0"/>
              </a:spcAft>
            </a:pPr>
            <a:endParaRPr lang="en-US" sz="12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2" name="TextBox 11"/>
          <p:cNvSpPr txBox="1"/>
          <p:nvPr/>
        </p:nvSpPr>
        <p:spPr>
          <a:xfrm>
            <a:off x="5276510" y="2226030"/>
            <a:ext cx="998411"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-30%   </a:t>
            </a:r>
          </a:p>
        </p:txBody>
      </p:sp>
      <p:graphicFrame>
        <p:nvGraphicFramePr>
          <p:cNvPr id="13" name="Chart 2"/>
          <p:cNvGraphicFramePr/>
          <p:nvPr/>
        </p:nvGraphicFramePr>
        <p:xfrm>
          <a:off x="1413895" y="1707654"/>
          <a:ext cx="3653916" cy="2733178"/>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p:cNvSpPr txBox="1"/>
          <p:nvPr/>
        </p:nvSpPr>
        <p:spPr>
          <a:xfrm>
            <a:off x="1122464" y="1438945"/>
            <a:ext cx="2729456" cy="888635"/>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200" dirty="0">
              <a:latin typeface="微软雅黑" panose="020B0503020204020204" pitchFamily="34" charset="-122"/>
              <a:ea typeface="微软雅黑" panose="020B0503020204020204" pitchFamily="34" charset="-122"/>
            </a:endParaRPr>
          </a:p>
        </p:txBody>
      </p:sp>
      <p:sp>
        <p:nvSpPr>
          <p:cNvPr id="15" name="Title 13"/>
          <p:cNvSpPr txBox="1"/>
          <p:nvPr/>
        </p:nvSpPr>
        <p:spPr>
          <a:xfrm>
            <a:off x="1108862" y="105249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accent1"/>
                </a:solidFill>
                <a:latin typeface="微软雅黑" panose="020B0503020204020204" pitchFamily="34" charset="-122"/>
                <a:ea typeface="微软雅黑" panose="020B0503020204020204" pitchFamily="34" charset="-122"/>
              </a:rPr>
              <a:t>单击此处添加标题</a:t>
            </a:r>
          </a:p>
        </p:txBody>
      </p:sp>
      <p:sp>
        <p:nvSpPr>
          <p:cNvPr id="16" name="矩形 15"/>
          <p:cNvSpPr/>
          <p:nvPr/>
        </p:nvSpPr>
        <p:spPr>
          <a:xfrm>
            <a:off x="1533618" y="4439540"/>
            <a:ext cx="840743" cy="241605"/>
          </a:xfrm>
          <a:prstGeom prst="rect">
            <a:avLst/>
          </a:prstGeom>
        </p:spPr>
        <p:txBody>
          <a:bodyPr wrap="none" lIns="68580" tIns="34290" rIns="68580" bIns="34290">
            <a:spAutoFit/>
          </a:bodyPr>
          <a:lstStyle/>
          <a:p>
            <a:pPr defTabSz="556895" fontAlgn="base">
              <a:lnSpc>
                <a:spcPct val="80000"/>
              </a:lnSpc>
              <a:spcBef>
                <a:spcPct val="0"/>
              </a:spcBef>
              <a:spcAft>
                <a:spcPct val="0"/>
              </a:spcAft>
            </a:pPr>
            <a:r>
              <a:rPr lang="zh-CN" altLang="en-US" sz="1400" spc="-31"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17" name="矩形 16"/>
          <p:cNvSpPr/>
          <p:nvPr/>
        </p:nvSpPr>
        <p:spPr>
          <a:xfrm>
            <a:off x="2391703" y="4439540"/>
            <a:ext cx="840743" cy="241605"/>
          </a:xfrm>
          <a:prstGeom prst="rect">
            <a:avLst/>
          </a:prstGeom>
        </p:spPr>
        <p:txBody>
          <a:bodyPr wrap="none" lIns="68580" tIns="34290" rIns="68580" bIns="34290">
            <a:spAutoFit/>
          </a:bodyPr>
          <a:lstStyle/>
          <a:p>
            <a:pPr defTabSz="556895" fontAlgn="base">
              <a:lnSpc>
                <a:spcPct val="80000"/>
              </a:lnSpc>
              <a:spcBef>
                <a:spcPct val="0"/>
              </a:spcBef>
              <a:spcAft>
                <a:spcPct val="0"/>
              </a:spcAft>
            </a:pPr>
            <a:r>
              <a:rPr lang="zh-CN" altLang="en-US" sz="1400" spc="-31"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18" name="矩形 17"/>
          <p:cNvSpPr/>
          <p:nvPr/>
        </p:nvSpPr>
        <p:spPr>
          <a:xfrm>
            <a:off x="3272181" y="4439540"/>
            <a:ext cx="840743" cy="241605"/>
          </a:xfrm>
          <a:prstGeom prst="rect">
            <a:avLst/>
          </a:prstGeom>
        </p:spPr>
        <p:txBody>
          <a:bodyPr wrap="none" lIns="68580" tIns="34290" rIns="68580" bIns="34290">
            <a:spAutoFit/>
          </a:bodyPr>
          <a:lstStyle/>
          <a:p>
            <a:pPr defTabSz="556895" fontAlgn="base">
              <a:lnSpc>
                <a:spcPct val="80000"/>
              </a:lnSpc>
              <a:spcBef>
                <a:spcPct val="0"/>
              </a:spcBef>
              <a:spcAft>
                <a:spcPct val="0"/>
              </a:spcAft>
            </a:pPr>
            <a:r>
              <a:rPr lang="zh-CN" altLang="en-US" sz="1400" spc="-31"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19" name="矩形 18"/>
          <p:cNvSpPr/>
          <p:nvPr/>
        </p:nvSpPr>
        <p:spPr>
          <a:xfrm>
            <a:off x="4160111" y="4439540"/>
            <a:ext cx="840743" cy="241605"/>
          </a:xfrm>
          <a:prstGeom prst="rect">
            <a:avLst/>
          </a:prstGeom>
        </p:spPr>
        <p:txBody>
          <a:bodyPr wrap="none" lIns="68580" tIns="34290" rIns="68580" bIns="34290">
            <a:spAutoFit/>
          </a:bodyPr>
          <a:lstStyle/>
          <a:p>
            <a:pPr defTabSz="556895" fontAlgn="base">
              <a:lnSpc>
                <a:spcPct val="80000"/>
              </a:lnSpc>
              <a:spcBef>
                <a:spcPct val="0"/>
              </a:spcBef>
              <a:spcAft>
                <a:spcPct val="0"/>
              </a:spcAft>
            </a:pPr>
            <a:r>
              <a:rPr lang="zh-CN" altLang="en-US" sz="1400" spc="-31"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20" name="TextBox 1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1" name="TextBox 2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10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p:bldP spid="11" grpId="0" animBg="1"/>
      <p:bldP spid="12" grpId="0"/>
      <p:bldGraphic spid="13" grpId="0">
        <p:bldAsOne/>
      </p:bldGraphic>
      <p:bldP spid="14" grpId="0"/>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latin typeface="微软雅黑" panose="020B0503020204020204" pitchFamily="34" charset="-122"/>
              </a:rPr>
              <a:t>点击添加表述内容标题</a:t>
            </a:r>
          </a:p>
        </p:txBody>
      </p:sp>
      <p:grpSp>
        <p:nvGrpSpPr>
          <p:cNvPr id="36" name="组合 34"/>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dirty="0">
                <a:latin typeface="微软雅黑" panose="020B0503020204020204" pitchFamily="34" charset="-122"/>
              </a:rPr>
              <a:t>添加标题内容</a:t>
            </a:r>
            <a:endParaRPr lang="en-US" altLang="zh-CN" sz="1400" b="1" dirty="0">
              <a:latin typeface="微软雅黑" panose="020B0503020204020204" pitchFamily="34" charset="-122"/>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400" b="1" dirty="0">
                <a:latin typeface="微软雅黑" panose="020B0503020204020204" pitchFamily="34" charset="-122"/>
              </a:rPr>
              <a:t>添加标题内容</a:t>
            </a:r>
            <a:endParaRPr lang="en-US" altLang="zh-CN" sz="1400" b="1" dirty="0">
              <a:latin typeface="微软雅黑" panose="020B0503020204020204" pitchFamily="34" charset="-122"/>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1400" b="1" dirty="0">
                <a:latin typeface="微软雅黑" panose="020B0503020204020204" pitchFamily="34" charset="-122"/>
              </a:rPr>
              <a:t>添加标题内容</a:t>
            </a:r>
            <a:endParaRPr lang="en-US" altLang="zh-CN" sz="1400" b="1" dirty="0">
              <a:latin typeface="微软雅黑" panose="020B0503020204020204" pitchFamily="34" charset="-122"/>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400" b="1" dirty="0">
                <a:latin typeface="微软雅黑" panose="020B0503020204020204" pitchFamily="34" charset="-122"/>
              </a:rPr>
              <a:t>添加标题内容</a:t>
            </a:r>
            <a:endParaRPr lang="en-US" altLang="zh-CN" sz="1400" b="1" dirty="0">
              <a:latin typeface="微软雅黑" panose="020B0503020204020204" pitchFamily="34" charset="-122"/>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1958506"/>
            <a:ext cx="3628551" cy="1283968"/>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TextBox 4"/>
          <p:cNvSpPr txBox="1"/>
          <p:nvPr/>
        </p:nvSpPr>
        <p:spPr bwMode="auto">
          <a:xfrm>
            <a:off x="1147538" y="2101138"/>
            <a:ext cx="1172116" cy="707886"/>
          </a:xfrm>
          <a:prstGeom prst="rect">
            <a:avLst/>
          </a:prstGeom>
          <a:noFill/>
        </p:spPr>
        <p:txBody>
          <a:bodyPr wrap="none">
            <a:spAutoFit/>
          </a:bodyPr>
          <a:lstStyle/>
          <a:p>
            <a:pPr fontAlgn="auto">
              <a:spcBef>
                <a:spcPts val="0"/>
              </a:spcBef>
              <a:spcAft>
                <a:spcPts val="0"/>
              </a:spcAft>
              <a:defRPr/>
            </a:pPr>
            <a:r>
              <a:rPr lang="zh-CN" altLang="en-US" sz="4000" kern="0" spc="-150" dirty="0">
                <a:ln w="1905">
                  <a:noFill/>
                </a:ln>
                <a:solidFill>
                  <a:schemeClr val="bg1"/>
                </a:solidFill>
                <a:latin typeface="方正大黑简体" pitchFamily="65" charset="-122"/>
                <a:ea typeface="方正大黑简体" pitchFamily="65" charset="-122"/>
              </a:rPr>
              <a:t>目录</a:t>
            </a:r>
          </a:p>
        </p:txBody>
      </p:sp>
      <p:sp>
        <p:nvSpPr>
          <p:cNvPr id="6" name="TextBox 5"/>
          <p:cNvSpPr txBox="1"/>
          <p:nvPr/>
        </p:nvSpPr>
        <p:spPr bwMode="auto">
          <a:xfrm>
            <a:off x="969811" y="2675711"/>
            <a:ext cx="1620765" cy="400110"/>
          </a:xfrm>
          <a:prstGeom prst="rect">
            <a:avLst/>
          </a:prstGeom>
          <a:noFill/>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CONTENTS</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3463201" y="947564"/>
            <a:ext cx="2236510" cy="40011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在此输入标题内容</a:t>
            </a:r>
          </a:p>
        </p:txBody>
      </p:sp>
      <p:sp>
        <p:nvSpPr>
          <p:cNvPr id="9" name="TextBox 8"/>
          <p:cNvSpPr txBox="1"/>
          <p:nvPr/>
        </p:nvSpPr>
        <p:spPr bwMode="auto">
          <a:xfrm>
            <a:off x="3472726" y="1347614"/>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在此录入此部分的内容及说明，简单扼要</a:t>
            </a:r>
          </a:p>
        </p:txBody>
      </p:sp>
      <p:sp>
        <p:nvSpPr>
          <p:cNvPr id="10" name="TextBox 9"/>
          <p:cNvSpPr txBox="1"/>
          <p:nvPr/>
        </p:nvSpPr>
        <p:spPr bwMode="auto">
          <a:xfrm>
            <a:off x="4452472" y="2788082"/>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在此</a:t>
            </a: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p>
        </p:txBody>
      </p:sp>
      <p:sp>
        <p:nvSpPr>
          <p:cNvPr id="11" name="TextBox 10"/>
          <p:cNvSpPr txBox="1"/>
          <p:nvPr/>
        </p:nvSpPr>
        <p:spPr bwMode="auto">
          <a:xfrm>
            <a:off x="4461997" y="3151223"/>
            <a:ext cx="2954337" cy="277813"/>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在此录入此部分的内容及说明，简单扼要</a:t>
            </a:r>
          </a:p>
        </p:txBody>
      </p:sp>
      <p:sp>
        <p:nvSpPr>
          <p:cNvPr id="12" name="TextBox 11"/>
          <p:cNvSpPr txBox="1"/>
          <p:nvPr/>
        </p:nvSpPr>
        <p:spPr bwMode="auto">
          <a:xfrm>
            <a:off x="3977815" y="1891909"/>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在此</a:t>
            </a: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p>
        </p:txBody>
      </p:sp>
      <p:sp>
        <p:nvSpPr>
          <p:cNvPr id="13" name="TextBox 12"/>
          <p:cNvSpPr txBox="1"/>
          <p:nvPr/>
        </p:nvSpPr>
        <p:spPr bwMode="auto">
          <a:xfrm>
            <a:off x="3987340" y="2255051"/>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在此录入此部分的内容及说明，简单扼要</a:t>
            </a:r>
          </a:p>
        </p:txBody>
      </p:sp>
      <p:sp>
        <p:nvSpPr>
          <p:cNvPr id="14" name="TextBox 13"/>
          <p:cNvSpPr txBox="1"/>
          <p:nvPr/>
        </p:nvSpPr>
        <p:spPr bwMode="auto">
          <a:xfrm>
            <a:off x="4920506" y="3678182"/>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在此</a:t>
            </a: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p>
        </p:txBody>
      </p:sp>
      <p:sp>
        <p:nvSpPr>
          <p:cNvPr id="15" name="TextBox 14"/>
          <p:cNvSpPr txBox="1"/>
          <p:nvPr/>
        </p:nvSpPr>
        <p:spPr bwMode="auto">
          <a:xfrm>
            <a:off x="4930031" y="4039736"/>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在此录入此部分的内容及说明，简单扼要</a:t>
            </a:r>
          </a:p>
        </p:txBody>
      </p:sp>
      <p:sp>
        <p:nvSpPr>
          <p:cNvPr id="16" name="TextBox 15"/>
          <p:cNvSpPr txBox="1"/>
          <p:nvPr/>
        </p:nvSpPr>
        <p:spPr>
          <a:xfrm>
            <a:off x="2793223" y="915566"/>
            <a:ext cx="655949"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01</a:t>
            </a:r>
            <a:endParaRPr lang="zh-CN" altLang="en-US" sz="4000" dirty="0">
              <a:solidFill>
                <a:schemeClr val="accent1"/>
              </a:solidFill>
              <a:latin typeface="Impact" panose="020B0806030902050204" pitchFamily="34" charset="0"/>
            </a:endParaRPr>
          </a:p>
        </p:txBody>
      </p:sp>
      <p:sp>
        <p:nvSpPr>
          <p:cNvPr id="17" name="TextBox 16"/>
          <p:cNvSpPr txBox="1"/>
          <p:nvPr/>
        </p:nvSpPr>
        <p:spPr>
          <a:xfrm>
            <a:off x="3311842" y="1854949"/>
            <a:ext cx="718466"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02</a:t>
            </a:r>
            <a:endParaRPr lang="zh-CN" altLang="en-US" sz="4000" dirty="0">
              <a:solidFill>
                <a:schemeClr val="accent1"/>
              </a:solidFill>
              <a:latin typeface="Impact" panose="020B0806030902050204" pitchFamily="34" charset="0"/>
            </a:endParaRPr>
          </a:p>
        </p:txBody>
      </p:sp>
      <p:sp>
        <p:nvSpPr>
          <p:cNvPr id="18" name="TextBox 17"/>
          <p:cNvSpPr txBox="1"/>
          <p:nvPr/>
        </p:nvSpPr>
        <p:spPr>
          <a:xfrm>
            <a:off x="3847091" y="2715766"/>
            <a:ext cx="732893"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03</a:t>
            </a:r>
            <a:endParaRPr lang="zh-CN" altLang="en-US" sz="4000" dirty="0">
              <a:solidFill>
                <a:schemeClr val="accent1"/>
              </a:solidFill>
              <a:latin typeface="Impact" panose="020B0806030902050204" pitchFamily="34" charset="0"/>
            </a:endParaRPr>
          </a:p>
        </p:txBody>
      </p:sp>
      <p:sp>
        <p:nvSpPr>
          <p:cNvPr id="19" name="TextBox 18"/>
          <p:cNvSpPr txBox="1"/>
          <p:nvPr/>
        </p:nvSpPr>
        <p:spPr>
          <a:xfrm>
            <a:off x="4260933" y="3602072"/>
            <a:ext cx="716863"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04</a:t>
            </a:r>
            <a:endParaRPr lang="zh-CN" altLang="en-US" sz="4000" dirty="0">
              <a:solidFill>
                <a:schemeClr val="accent1"/>
              </a:solidFill>
              <a:latin typeface="Impact" panose="020B0806030902050204" pitchFamily="34" charset="0"/>
            </a:endParaRPr>
          </a:p>
        </p:txBody>
      </p:sp>
      <p:sp>
        <p:nvSpPr>
          <p:cNvPr id="20" name="矩形 34"/>
          <p:cNvSpPr/>
          <p:nvPr/>
        </p:nvSpPr>
        <p:spPr bwMode="auto">
          <a:xfrm>
            <a:off x="6987340" y="1954918"/>
            <a:ext cx="2170177" cy="1287555"/>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TextBox 20"/>
          <p:cNvSpPr txBox="1"/>
          <p:nvPr/>
        </p:nvSpPr>
        <p:spPr>
          <a:xfrm>
            <a:off x="7595330" y="2304758"/>
            <a:ext cx="1297150" cy="523220"/>
          </a:xfrm>
          <a:prstGeom prst="rect">
            <a:avLst/>
          </a:prstGeom>
          <a:noFill/>
        </p:spPr>
        <p:txBody>
          <a:bodyPr wrap="none" rtlCol="0">
            <a:spAutoFit/>
          </a:bodyPr>
          <a:lstStyle/>
          <a:p>
            <a:r>
              <a:rPr lang="en-US" altLang="zh-CN" sz="2800" dirty="0">
                <a:solidFill>
                  <a:schemeClr val="bg1"/>
                </a:solidFill>
                <a:latin typeface="Eras Bold ITC" panose="020B0907030504020204" pitchFamily="34" charset="0"/>
                <a:ea typeface="微软雅黑" panose="020B0503020204020204" pitchFamily="34" charset="-122"/>
              </a:rPr>
              <a:t>LOGO</a:t>
            </a:r>
            <a:endParaRPr lang="zh-CN" altLang="en-US" sz="2800" dirty="0">
              <a:solidFill>
                <a:schemeClr val="bg1"/>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style.rotation</p:attrName>
                                        </p:attrNameLst>
                                      </p:cBhvr>
                                      <p:tavLst>
                                        <p:tav tm="0">
                                          <p:val>
                                            <p:fltVal val="360"/>
                                          </p:val>
                                        </p:tav>
                                        <p:tav tm="100000">
                                          <p:val>
                                            <p:fltVal val="0"/>
                                          </p:val>
                                        </p:tav>
                                      </p:tavLst>
                                    </p:anim>
                                    <p:animEffect transition="in" filter="fade">
                                      <p:cBhvr>
                                        <p:cTn id="34" dur="500"/>
                                        <p:tgtEl>
                                          <p:spTgt spid="16"/>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360"/>
                                          </p:val>
                                        </p:tav>
                                        <p:tav tm="100000">
                                          <p:val>
                                            <p:fltVal val="0"/>
                                          </p:val>
                                        </p:tav>
                                      </p:tavLst>
                                    </p:anim>
                                    <p:animEffect transition="in" filter="fade">
                                      <p:cBhvr>
                                        <p:cTn id="52" dur="500"/>
                                        <p:tgtEl>
                                          <p:spTgt spid="17"/>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0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par>
                                <p:cTn id="70" presetID="42" presetClass="entr" presetSubtype="0" fill="hold" grpId="0" nodeType="withEffect">
                                  <p:stCondLst>
                                    <p:cond delay="40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anim calcmode="lin" valueType="num">
                                      <p:cBhvr>
                                        <p:cTn id="78" dur="500" fill="hold"/>
                                        <p:tgtEl>
                                          <p:spTgt spid="11"/>
                                        </p:tgtEl>
                                        <p:attrNameLst>
                                          <p:attrName>ppt_x</p:attrName>
                                        </p:attrNameLst>
                                      </p:cBhvr>
                                      <p:tavLst>
                                        <p:tav tm="0">
                                          <p:val>
                                            <p:strVal val="#ppt_x"/>
                                          </p:val>
                                        </p:tav>
                                        <p:tav tm="100000">
                                          <p:val>
                                            <p:strVal val="#ppt_x"/>
                                          </p:val>
                                        </p:tav>
                                      </p:tavLst>
                                    </p:anim>
                                    <p:anim calcmode="lin" valueType="num">
                                      <p:cBhvr>
                                        <p:cTn id="79" dur="500" fill="hold"/>
                                        <p:tgtEl>
                                          <p:spTgt spid="11"/>
                                        </p:tgtEl>
                                        <p:attrNameLst>
                                          <p:attrName>ppt_y</p:attrName>
                                        </p:attrNameLst>
                                      </p:cBhvr>
                                      <p:tavLst>
                                        <p:tav tm="0">
                                          <p:val>
                                            <p:strVal val="#ppt_y+.1"/>
                                          </p:val>
                                        </p:tav>
                                        <p:tav tm="100000">
                                          <p:val>
                                            <p:strVal val="#ppt_y"/>
                                          </p:val>
                                        </p:tav>
                                      </p:tavLst>
                                    </p:anim>
                                  </p:childTnLst>
                                </p:cTn>
                              </p:par>
                            </p:childTnLst>
                          </p:cTn>
                        </p:par>
                        <p:par>
                          <p:cTn id="80" fill="hold">
                            <p:stCondLst>
                              <p:cond delay="4000"/>
                            </p:stCondLst>
                            <p:childTnLst>
                              <p:par>
                                <p:cTn id="81" presetID="49" presetClass="entr" presetSubtype="0" decel="10000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360"/>
                                          </p:val>
                                        </p:tav>
                                        <p:tav tm="100000">
                                          <p:val>
                                            <p:fltVal val="0"/>
                                          </p:val>
                                        </p:tav>
                                      </p:tavLst>
                                    </p:anim>
                                    <p:animEffect transition="in" filter="fade">
                                      <p:cBhvr>
                                        <p:cTn id="86" dur="500"/>
                                        <p:tgtEl>
                                          <p:spTgt spid="19"/>
                                        </p:tgtEl>
                                      </p:cBhvr>
                                    </p:animEffect>
                                  </p:childTnLst>
                                </p:cTn>
                              </p:par>
                              <p:par>
                                <p:cTn id="87" presetID="42" presetClass="entr" presetSubtype="0" fill="hold" grpId="0" nodeType="withEffect">
                                  <p:stCondLst>
                                    <p:cond delay="60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anim calcmode="lin" valueType="num">
                                      <p:cBhvr>
                                        <p:cTn id="90" dur="500" fill="hold"/>
                                        <p:tgtEl>
                                          <p:spTgt spid="14"/>
                                        </p:tgtEl>
                                        <p:attrNameLst>
                                          <p:attrName>ppt_x</p:attrName>
                                        </p:attrNameLst>
                                      </p:cBhvr>
                                      <p:tavLst>
                                        <p:tav tm="0">
                                          <p:val>
                                            <p:strVal val="#ppt_x"/>
                                          </p:val>
                                        </p:tav>
                                        <p:tav tm="100000">
                                          <p:val>
                                            <p:strVal val="#ppt_x"/>
                                          </p:val>
                                        </p:tav>
                                      </p:tavLst>
                                    </p:anim>
                                    <p:anim calcmode="lin" valueType="num">
                                      <p:cBhvr>
                                        <p:cTn id="91" dur="500" fill="hold"/>
                                        <p:tgtEl>
                                          <p:spTgt spid="1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70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strVal val="#ppt_x"/>
                                          </p:val>
                                        </p:tav>
                                        <p:tav tm="100000">
                                          <p:val>
                                            <p:strVal val="#ppt_x"/>
                                          </p:val>
                                        </p:tav>
                                      </p:tavLst>
                                    </p:anim>
                                    <p:anim calcmode="lin" valueType="num">
                                      <p:cBhvr>
                                        <p:cTn id="9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2"/>
          <p:cNvGrpSpPr/>
          <p:nvPr/>
        </p:nvGrpSpPr>
        <p:grpSpPr bwMode="auto">
          <a:xfrm rot="-1142007">
            <a:off x="1264073" y="1831372"/>
            <a:ext cx="1556078" cy="1558119"/>
            <a:chOff x="0" y="0"/>
            <a:chExt cx="1200" cy="1200"/>
          </a:xfrm>
          <a:solidFill>
            <a:schemeClr val="accent1"/>
          </a:solidFill>
        </p:grpSpPr>
        <p:sp>
          <p:nvSpPr>
            <p:cNvPr id="125"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26" name="Group 4"/>
            <p:cNvGrpSpPr/>
            <p:nvPr/>
          </p:nvGrpSpPr>
          <p:grpSpPr bwMode="auto">
            <a:xfrm>
              <a:off x="456" y="0"/>
              <a:ext cx="288" cy="1200"/>
              <a:chOff x="0" y="0"/>
              <a:chExt cx="288" cy="1200"/>
            </a:xfrm>
            <a:grpFill/>
          </p:grpSpPr>
          <p:sp>
            <p:nvSpPr>
              <p:cNvPr id="136"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7"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7" name="Group 7"/>
            <p:cNvGrpSpPr/>
            <p:nvPr/>
          </p:nvGrpSpPr>
          <p:grpSpPr bwMode="auto">
            <a:xfrm rot="-5400000">
              <a:off x="456" y="0"/>
              <a:ext cx="288" cy="1200"/>
              <a:chOff x="0" y="0"/>
              <a:chExt cx="288" cy="1200"/>
            </a:xfrm>
            <a:grpFill/>
          </p:grpSpPr>
          <p:sp>
            <p:nvSpPr>
              <p:cNvPr id="134"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5"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8" name="Group 10"/>
            <p:cNvGrpSpPr/>
            <p:nvPr/>
          </p:nvGrpSpPr>
          <p:grpSpPr bwMode="auto">
            <a:xfrm rot="-2700000">
              <a:off x="456" y="0"/>
              <a:ext cx="288" cy="1200"/>
              <a:chOff x="0" y="0"/>
              <a:chExt cx="288" cy="1200"/>
            </a:xfrm>
            <a:grpFill/>
          </p:grpSpPr>
          <p:sp>
            <p:nvSpPr>
              <p:cNvPr id="132"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3"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9" name="Group 13"/>
            <p:cNvGrpSpPr/>
            <p:nvPr/>
          </p:nvGrpSpPr>
          <p:grpSpPr bwMode="auto">
            <a:xfrm rot="2700000" flipH="1">
              <a:off x="457" y="0"/>
              <a:ext cx="288" cy="1200"/>
              <a:chOff x="0" y="0"/>
              <a:chExt cx="288" cy="1200"/>
            </a:xfrm>
            <a:grpFill/>
          </p:grpSpPr>
          <p:sp>
            <p:nvSpPr>
              <p:cNvPr id="130"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1"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38" name="Group 16"/>
          <p:cNvGrpSpPr/>
          <p:nvPr/>
        </p:nvGrpSpPr>
        <p:grpSpPr bwMode="auto">
          <a:xfrm rot="-1142007">
            <a:off x="1264073" y="1830971"/>
            <a:ext cx="1556078" cy="1558119"/>
            <a:chOff x="0" y="0"/>
            <a:chExt cx="1200" cy="1200"/>
          </a:xfrm>
          <a:solidFill>
            <a:schemeClr val="accent1"/>
          </a:solidFill>
        </p:grpSpPr>
        <p:sp>
          <p:nvSpPr>
            <p:cNvPr id="139"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40" name="Group 18"/>
            <p:cNvGrpSpPr/>
            <p:nvPr/>
          </p:nvGrpSpPr>
          <p:grpSpPr bwMode="auto">
            <a:xfrm>
              <a:off x="456" y="0"/>
              <a:ext cx="288" cy="1200"/>
              <a:chOff x="0" y="0"/>
              <a:chExt cx="288" cy="1200"/>
            </a:xfrm>
            <a:grpFill/>
          </p:grpSpPr>
          <p:sp>
            <p:nvSpPr>
              <p:cNvPr id="150"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1"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1" name="Group 21"/>
            <p:cNvGrpSpPr/>
            <p:nvPr/>
          </p:nvGrpSpPr>
          <p:grpSpPr bwMode="auto">
            <a:xfrm rot="-5400000">
              <a:off x="456" y="0"/>
              <a:ext cx="288" cy="1200"/>
              <a:chOff x="0" y="0"/>
              <a:chExt cx="288" cy="1200"/>
            </a:xfrm>
            <a:grpFill/>
          </p:grpSpPr>
          <p:sp>
            <p:nvSpPr>
              <p:cNvPr id="148"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9"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2" name="Group 24"/>
            <p:cNvGrpSpPr/>
            <p:nvPr/>
          </p:nvGrpSpPr>
          <p:grpSpPr bwMode="auto">
            <a:xfrm rot="-2700000">
              <a:off x="456" y="0"/>
              <a:ext cx="288" cy="1200"/>
              <a:chOff x="0" y="0"/>
              <a:chExt cx="288" cy="1200"/>
            </a:xfrm>
            <a:grpFill/>
          </p:grpSpPr>
          <p:sp>
            <p:nvSpPr>
              <p:cNvPr id="146"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7"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3" name="Group 27"/>
            <p:cNvGrpSpPr/>
            <p:nvPr/>
          </p:nvGrpSpPr>
          <p:grpSpPr bwMode="auto">
            <a:xfrm rot="2700000" flipH="1">
              <a:off x="457" y="0"/>
              <a:ext cx="288" cy="1200"/>
              <a:chOff x="0" y="0"/>
              <a:chExt cx="288" cy="1200"/>
            </a:xfrm>
            <a:grpFill/>
          </p:grpSpPr>
          <p:sp>
            <p:nvSpPr>
              <p:cNvPr id="144"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5"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52" name="Group 30"/>
          <p:cNvGrpSpPr/>
          <p:nvPr/>
        </p:nvGrpSpPr>
        <p:grpSpPr bwMode="auto">
          <a:xfrm>
            <a:off x="2569066" y="2229537"/>
            <a:ext cx="2136912" cy="2139715"/>
            <a:chOff x="0" y="0"/>
            <a:chExt cx="1200" cy="1200"/>
          </a:xfrm>
          <a:solidFill>
            <a:schemeClr val="accent2"/>
          </a:solidFill>
        </p:grpSpPr>
        <p:sp>
          <p:nvSpPr>
            <p:cNvPr id="153"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54" name="Group 32"/>
            <p:cNvGrpSpPr/>
            <p:nvPr/>
          </p:nvGrpSpPr>
          <p:grpSpPr bwMode="auto">
            <a:xfrm>
              <a:off x="456" y="0"/>
              <a:ext cx="288" cy="1200"/>
              <a:chOff x="0" y="0"/>
              <a:chExt cx="288" cy="1200"/>
            </a:xfrm>
            <a:grpFill/>
          </p:grpSpPr>
          <p:sp>
            <p:nvSpPr>
              <p:cNvPr id="164"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5"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5" name="Group 35"/>
            <p:cNvGrpSpPr/>
            <p:nvPr/>
          </p:nvGrpSpPr>
          <p:grpSpPr bwMode="auto">
            <a:xfrm rot="-5400000">
              <a:off x="456" y="0"/>
              <a:ext cx="288" cy="1200"/>
              <a:chOff x="0" y="0"/>
              <a:chExt cx="288" cy="1200"/>
            </a:xfrm>
            <a:grpFill/>
          </p:grpSpPr>
          <p:sp>
            <p:nvSpPr>
              <p:cNvPr id="162"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3"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6" name="Group 38"/>
            <p:cNvGrpSpPr/>
            <p:nvPr/>
          </p:nvGrpSpPr>
          <p:grpSpPr bwMode="auto">
            <a:xfrm rot="-2700000">
              <a:off x="456" y="0"/>
              <a:ext cx="288" cy="1200"/>
              <a:chOff x="0" y="0"/>
              <a:chExt cx="288" cy="1200"/>
            </a:xfrm>
            <a:grpFill/>
          </p:grpSpPr>
          <p:sp>
            <p:nvSpPr>
              <p:cNvPr id="160"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1"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7" name="Group 41"/>
            <p:cNvGrpSpPr/>
            <p:nvPr/>
          </p:nvGrpSpPr>
          <p:grpSpPr bwMode="auto">
            <a:xfrm rot="2700000" flipH="1">
              <a:off x="457" y="0"/>
              <a:ext cx="288" cy="1200"/>
              <a:chOff x="0" y="0"/>
              <a:chExt cx="288" cy="1200"/>
            </a:xfrm>
            <a:grpFill/>
          </p:grpSpPr>
          <p:sp>
            <p:nvSpPr>
              <p:cNvPr id="158"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9"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66" name="Group 44"/>
          <p:cNvGrpSpPr/>
          <p:nvPr/>
        </p:nvGrpSpPr>
        <p:grpSpPr bwMode="auto">
          <a:xfrm>
            <a:off x="2564756" y="2226838"/>
            <a:ext cx="2142300" cy="2145112"/>
            <a:chOff x="0" y="0"/>
            <a:chExt cx="1200" cy="1200"/>
          </a:xfrm>
          <a:solidFill>
            <a:schemeClr val="accent2"/>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6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6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80" name="Group 58"/>
          <p:cNvGrpSpPr/>
          <p:nvPr/>
        </p:nvGrpSpPr>
        <p:grpSpPr bwMode="auto">
          <a:xfrm rot="1282349">
            <a:off x="4440883" y="1597225"/>
            <a:ext cx="1901993" cy="1904487"/>
            <a:chOff x="0" y="0"/>
            <a:chExt cx="1200" cy="1200"/>
          </a:xfrm>
          <a:solidFill>
            <a:schemeClr val="accent3"/>
          </a:solidFill>
        </p:grpSpPr>
        <p:sp>
          <p:nvSpPr>
            <p:cNvPr id="1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82" name="Group 60"/>
            <p:cNvGrpSpPr/>
            <p:nvPr/>
          </p:nvGrpSpPr>
          <p:grpSpPr bwMode="auto">
            <a:xfrm>
              <a:off x="456" y="0"/>
              <a:ext cx="288" cy="1200"/>
              <a:chOff x="0" y="0"/>
              <a:chExt cx="288" cy="1200"/>
            </a:xfrm>
            <a:grpFill/>
          </p:grpSpPr>
          <p:sp>
            <p:nvSpPr>
              <p:cNvPr id="1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3" name="Group 63"/>
            <p:cNvGrpSpPr/>
            <p:nvPr/>
          </p:nvGrpSpPr>
          <p:grpSpPr bwMode="auto">
            <a:xfrm rot="-5400000">
              <a:off x="456" y="0"/>
              <a:ext cx="288" cy="1200"/>
              <a:chOff x="0" y="0"/>
              <a:chExt cx="288" cy="1200"/>
            </a:xfrm>
            <a:grpFill/>
          </p:grpSpPr>
          <p:sp>
            <p:nvSpPr>
              <p:cNvPr id="1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4" name="Group 66"/>
            <p:cNvGrpSpPr/>
            <p:nvPr/>
          </p:nvGrpSpPr>
          <p:grpSpPr bwMode="auto">
            <a:xfrm rot="-2700000">
              <a:off x="456" y="0"/>
              <a:ext cx="288" cy="1200"/>
              <a:chOff x="0" y="0"/>
              <a:chExt cx="288" cy="1200"/>
            </a:xfrm>
            <a:grpFill/>
          </p:grpSpPr>
          <p:sp>
            <p:nvSpPr>
              <p:cNvPr id="1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5" name="Group 69"/>
            <p:cNvGrpSpPr/>
            <p:nvPr/>
          </p:nvGrpSpPr>
          <p:grpSpPr bwMode="auto">
            <a:xfrm rot="2700000" flipH="1">
              <a:off x="457" y="0"/>
              <a:ext cx="288" cy="1200"/>
              <a:chOff x="0" y="0"/>
              <a:chExt cx="288" cy="1200"/>
            </a:xfrm>
            <a:grpFill/>
          </p:grpSpPr>
          <p:sp>
            <p:nvSpPr>
              <p:cNvPr id="1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94" name="Group 72"/>
          <p:cNvGrpSpPr/>
          <p:nvPr/>
        </p:nvGrpSpPr>
        <p:grpSpPr bwMode="auto">
          <a:xfrm rot="1283135">
            <a:off x="4443197" y="1596242"/>
            <a:ext cx="1906303" cy="1908804"/>
            <a:chOff x="0" y="0"/>
            <a:chExt cx="1200" cy="1200"/>
          </a:xfrm>
          <a:solidFill>
            <a:schemeClr val="accent1"/>
          </a:solidFill>
        </p:grpSpPr>
        <p:sp>
          <p:nvSpPr>
            <p:cNvPr id="195"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96" name="Group 74"/>
            <p:cNvGrpSpPr/>
            <p:nvPr/>
          </p:nvGrpSpPr>
          <p:grpSpPr bwMode="auto">
            <a:xfrm>
              <a:off x="456" y="0"/>
              <a:ext cx="288" cy="1200"/>
              <a:chOff x="0" y="0"/>
              <a:chExt cx="288" cy="1200"/>
            </a:xfrm>
            <a:grpFill/>
          </p:grpSpPr>
          <p:sp>
            <p:nvSpPr>
              <p:cNvPr id="206"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7"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7" name="Group 77"/>
            <p:cNvGrpSpPr/>
            <p:nvPr/>
          </p:nvGrpSpPr>
          <p:grpSpPr bwMode="auto">
            <a:xfrm rot="-5400000">
              <a:off x="456" y="0"/>
              <a:ext cx="288" cy="1200"/>
              <a:chOff x="0" y="0"/>
              <a:chExt cx="288" cy="1200"/>
            </a:xfrm>
            <a:grpFill/>
          </p:grpSpPr>
          <p:sp>
            <p:nvSpPr>
              <p:cNvPr id="204"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8" name="Group 80"/>
            <p:cNvGrpSpPr/>
            <p:nvPr/>
          </p:nvGrpSpPr>
          <p:grpSpPr bwMode="auto">
            <a:xfrm rot="-2700000">
              <a:off x="456" y="0"/>
              <a:ext cx="288" cy="1200"/>
              <a:chOff x="0" y="0"/>
              <a:chExt cx="288" cy="1200"/>
            </a:xfrm>
            <a:grpFill/>
          </p:grpSpPr>
          <p:sp>
            <p:nvSpPr>
              <p:cNvPr id="202"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3"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9" name="Group 83"/>
            <p:cNvGrpSpPr/>
            <p:nvPr/>
          </p:nvGrpSpPr>
          <p:grpSpPr bwMode="auto">
            <a:xfrm rot="2700000" flipH="1">
              <a:off x="457" y="0"/>
              <a:ext cx="288" cy="1200"/>
              <a:chOff x="0" y="0"/>
              <a:chExt cx="288" cy="1200"/>
            </a:xfrm>
            <a:grpFill/>
          </p:grpSpPr>
          <p:sp>
            <p:nvSpPr>
              <p:cNvPr id="200"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1"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08" name="Group 86"/>
          <p:cNvGrpSpPr/>
          <p:nvPr/>
        </p:nvGrpSpPr>
        <p:grpSpPr bwMode="auto">
          <a:xfrm>
            <a:off x="6156447" y="2417286"/>
            <a:ext cx="1511896" cy="1513879"/>
            <a:chOff x="0" y="0"/>
            <a:chExt cx="1200" cy="1200"/>
          </a:xfrm>
          <a:solidFill>
            <a:schemeClr val="accent4"/>
          </a:solidFill>
        </p:grpSpPr>
        <p:sp>
          <p:nvSpPr>
            <p:cNvPr id="209"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10" name="Group 88"/>
            <p:cNvGrpSpPr/>
            <p:nvPr/>
          </p:nvGrpSpPr>
          <p:grpSpPr bwMode="auto">
            <a:xfrm>
              <a:off x="456" y="0"/>
              <a:ext cx="288" cy="1200"/>
              <a:chOff x="0" y="0"/>
              <a:chExt cx="288" cy="1200"/>
            </a:xfrm>
            <a:grpFill/>
          </p:grpSpPr>
          <p:sp>
            <p:nvSpPr>
              <p:cNvPr id="220"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1"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1" name="Group 91"/>
            <p:cNvGrpSpPr/>
            <p:nvPr/>
          </p:nvGrpSpPr>
          <p:grpSpPr bwMode="auto">
            <a:xfrm rot="-5400000">
              <a:off x="456" y="0"/>
              <a:ext cx="288" cy="1200"/>
              <a:chOff x="0" y="0"/>
              <a:chExt cx="288" cy="1200"/>
            </a:xfrm>
            <a:grpFill/>
          </p:grpSpPr>
          <p:sp>
            <p:nvSpPr>
              <p:cNvPr id="218"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9"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2" name="Group 94"/>
            <p:cNvGrpSpPr/>
            <p:nvPr/>
          </p:nvGrpSpPr>
          <p:grpSpPr bwMode="auto">
            <a:xfrm rot="-2700000">
              <a:off x="456" y="0"/>
              <a:ext cx="288" cy="1200"/>
              <a:chOff x="0" y="0"/>
              <a:chExt cx="288" cy="1200"/>
            </a:xfrm>
            <a:grpFill/>
          </p:grpSpPr>
          <p:sp>
            <p:nvSpPr>
              <p:cNvPr id="216"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7"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3" name="Group 97"/>
            <p:cNvGrpSpPr/>
            <p:nvPr/>
          </p:nvGrpSpPr>
          <p:grpSpPr bwMode="auto">
            <a:xfrm rot="2700000" flipH="1">
              <a:off x="457" y="0"/>
              <a:ext cx="288" cy="1200"/>
              <a:chOff x="0" y="0"/>
              <a:chExt cx="288" cy="1200"/>
            </a:xfrm>
            <a:grpFill/>
          </p:grpSpPr>
          <p:sp>
            <p:nvSpPr>
              <p:cNvPr id="214"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5"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22" name="Group 100"/>
          <p:cNvGrpSpPr/>
          <p:nvPr/>
        </p:nvGrpSpPr>
        <p:grpSpPr bwMode="auto">
          <a:xfrm>
            <a:off x="6152139" y="2424666"/>
            <a:ext cx="1516205" cy="1518195"/>
            <a:chOff x="0" y="0"/>
            <a:chExt cx="1200" cy="1200"/>
          </a:xfrm>
          <a:solidFill>
            <a:schemeClr val="accent2"/>
          </a:solidFill>
        </p:grpSpPr>
        <p:sp>
          <p:nvSpPr>
            <p:cNvPr id="223"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24" name="Group 102"/>
            <p:cNvGrpSpPr/>
            <p:nvPr/>
          </p:nvGrpSpPr>
          <p:grpSpPr bwMode="auto">
            <a:xfrm>
              <a:off x="456" y="0"/>
              <a:ext cx="288" cy="1200"/>
              <a:chOff x="0" y="0"/>
              <a:chExt cx="288" cy="1200"/>
            </a:xfrm>
            <a:grpFill/>
          </p:grpSpPr>
          <p:sp>
            <p:nvSpPr>
              <p:cNvPr id="234"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5"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5" name="Group 105"/>
            <p:cNvGrpSpPr/>
            <p:nvPr/>
          </p:nvGrpSpPr>
          <p:grpSpPr bwMode="auto">
            <a:xfrm rot="-5400000">
              <a:off x="456" y="0"/>
              <a:ext cx="288" cy="1200"/>
              <a:chOff x="0" y="0"/>
              <a:chExt cx="288" cy="1200"/>
            </a:xfrm>
            <a:grpFill/>
          </p:grpSpPr>
          <p:sp>
            <p:nvSpPr>
              <p:cNvPr id="232"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3"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6" name="Group 108"/>
            <p:cNvGrpSpPr/>
            <p:nvPr/>
          </p:nvGrpSpPr>
          <p:grpSpPr bwMode="auto">
            <a:xfrm rot="-2700000">
              <a:off x="456" y="0"/>
              <a:ext cx="288" cy="1200"/>
              <a:chOff x="0" y="0"/>
              <a:chExt cx="288" cy="1200"/>
            </a:xfrm>
            <a:grpFill/>
          </p:grpSpPr>
          <p:sp>
            <p:nvSpPr>
              <p:cNvPr id="230"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1"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7" name="Group 111"/>
            <p:cNvGrpSpPr/>
            <p:nvPr/>
          </p:nvGrpSpPr>
          <p:grpSpPr bwMode="auto">
            <a:xfrm rot="2700000" flipH="1">
              <a:off x="457" y="0"/>
              <a:ext cx="288" cy="1200"/>
              <a:chOff x="0" y="0"/>
              <a:chExt cx="288" cy="1200"/>
            </a:xfrm>
            <a:grpFill/>
          </p:grpSpPr>
          <p:sp>
            <p:nvSpPr>
              <p:cNvPr id="228"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9"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0630" y="145155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37" name="AutoShape 144"/>
          <p:cNvSpPr>
            <a:spLocks noChangeArrowheads="1"/>
          </p:cNvSpPr>
          <p:nvPr/>
        </p:nvSpPr>
        <p:spPr bwMode="auto">
          <a:xfrm>
            <a:off x="2947310" y="176231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38" name="AutoShape 145"/>
          <p:cNvSpPr>
            <a:spLocks noChangeArrowheads="1"/>
          </p:cNvSpPr>
          <p:nvPr/>
        </p:nvSpPr>
        <p:spPr bwMode="auto">
          <a:xfrm>
            <a:off x="4717833" y="362040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400">
                <a:solidFill>
                  <a:schemeClr val="accent1"/>
                </a:solidFill>
                <a:latin typeface="微软雅黑" panose="020B0503020204020204" pitchFamily="34" charset="-122"/>
                <a:ea typeface="微软雅黑" panose="020B0503020204020204" pitchFamily="34" charset="-122"/>
              </a:rPr>
              <a:t>添加段落文字</a:t>
            </a:r>
          </a:p>
        </p:txBody>
      </p:sp>
      <p:sp>
        <p:nvSpPr>
          <p:cNvPr id="239" name="AutoShape 146"/>
          <p:cNvSpPr>
            <a:spLocks noChangeArrowheads="1"/>
          </p:cNvSpPr>
          <p:nvPr/>
        </p:nvSpPr>
        <p:spPr bwMode="auto">
          <a:xfrm>
            <a:off x="6194167" y="1854034"/>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40" name="Rectangle 147"/>
          <p:cNvSpPr>
            <a:spLocks noChangeArrowheads="1"/>
          </p:cNvSpPr>
          <p:nvPr/>
        </p:nvSpPr>
        <p:spPr bwMode="auto">
          <a:xfrm>
            <a:off x="1535633" y="2217666"/>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1" name="Rectangle 148"/>
          <p:cNvSpPr>
            <a:spLocks noChangeArrowheads="1"/>
          </p:cNvSpPr>
          <p:nvPr/>
        </p:nvSpPr>
        <p:spPr bwMode="auto">
          <a:xfrm>
            <a:off x="3120806" y="2919035"/>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2" name="Rectangle 149"/>
          <p:cNvSpPr>
            <a:spLocks noChangeArrowheads="1"/>
          </p:cNvSpPr>
          <p:nvPr/>
        </p:nvSpPr>
        <p:spPr bwMode="auto">
          <a:xfrm>
            <a:off x="4875165" y="2157240"/>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3" name="Rectangle 150"/>
          <p:cNvSpPr>
            <a:spLocks noChangeArrowheads="1"/>
          </p:cNvSpPr>
          <p:nvPr/>
        </p:nvSpPr>
        <p:spPr bwMode="auto">
          <a:xfrm>
            <a:off x="6407536" y="2783078"/>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122" name="TextBox 12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123" name="TextBox 12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300" fill="hold"/>
                                        <p:tgtEl>
                                          <p:spTgt spid="124"/>
                                        </p:tgtEl>
                                        <p:attrNameLst>
                                          <p:attrName>ppt_w</p:attrName>
                                        </p:attrNameLst>
                                      </p:cBhvr>
                                      <p:tavLst>
                                        <p:tav tm="0">
                                          <p:val>
                                            <p:fltVal val="0"/>
                                          </p:val>
                                        </p:tav>
                                        <p:tav tm="100000">
                                          <p:val>
                                            <p:strVal val="#ppt_w"/>
                                          </p:val>
                                        </p:tav>
                                      </p:tavLst>
                                    </p:anim>
                                    <p:anim calcmode="lin" valueType="num">
                                      <p:cBhvr>
                                        <p:cTn id="8" dur="300" fill="hold"/>
                                        <p:tgtEl>
                                          <p:spTgt spid="124"/>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38"/>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38"/>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38"/>
                                        </p:tgtEl>
                                      </p:cBhvr>
                                    </p:animEffect>
                                    <p:set>
                                      <p:cBhvr>
                                        <p:cTn id="15" dur="1" fill="hold">
                                          <p:stCondLst>
                                            <p:cond delay="1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300" fill="hold"/>
                                        <p:tgtEl>
                                          <p:spTgt spid="152"/>
                                        </p:tgtEl>
                                        <p:attrNameLst>
                                          <p:attrName>ppt_w</p:attrName>
                                        </p:attrNameLst>
                                      </p:cBhvr>
                                      <p:tavLst>
                                        <p:tav tm="0">
                                          <p:val>
                                            <p:fltVal val="0"/>
                                          </p:val>
                                        </p:tav>
                                        <p:tav tm="100000">
                                          <p:val>
                                            <p:strVal val="#ppt_w"/>
                                          </p:val>
                                        </p:tav>
                                      </p:tavLst>
                                    </p:anim>
                                    <p:anim calcmode="lin" valueType="num">
                                      <p:cBhvr>
                                        <p:cTn id="20" dur="300" fill="hold"/>
                                        <p:tgtEl>
                                          <p:spTgt spid="15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66"/>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66"/>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66"/>
                                        </p:tgtEl>
                                      </p:cBhvr>
                                    </p:animEffect>
                                    <p:set>
                                      <p:cBhvr>
                                        <p:cTn id="27" dur="1" fill="hold">
                                          <p:stCondLst>
                                            <p:cond delay="199"/>
                                          </p:stCondLst>
                                        </p:cTn>
                                        <p:tgtEl>
                                          <p:spTgt spid="166"/>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300" fill="hold"/>
                                        <p:tgtEl>
                                          <p:spTgt spid="180"/>
                                        </p:tgtEl>
                                        <p:attrNameLst>
                                          <p:attrName>ppt_w</p:attrName>
                                        </p:attrNameLst>
                                      </p:cBhvr>
                                      <p:tavLst>
                                        <p:tav tm="0">
                                          <p:val>
                                            <p:fltVal val="0"/>
                                          </p:val>
                                        </p:tav>
                                        <p:tav tm="100000">
                                          <p:val>
                                            <p:strVal val="#ppt_w"/>
                                          </p:val>
                                        </p:tav>
                                      </p:tavLst>
                                    </p:anim>
                                    <p:anim calcmode="lin" valueType="num">
                                      <p:cBhvr>
                                        <p:cTn id="32" dur="300" fill="hold"/>
                                        <p:tgtEl>
                                          <p:spTgt spid="180"/>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194"/>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194"/>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194"/>
                                        </p:tgtEl>
                                      </p:cBhvr>
                                    </p:animEffect>
                                    <p:set>
                                      <p:cBhvr>
                                        <p:cTn id="39" dur="1" fill="hold">
                                          <p:stCondLst>
                                            <p:cond delay="199"/>
                                          </p:stCondLst>
                                        </p:cTn>
                                        <p:tgtEl>
                                          <p:spTgt spid="194"/>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p:cTn id="43" dur="300" fill="hold"/>
                                        <p:tgtEl>
                                          <p:spTgt spid="208"/>
                                        </p:tgtEl>
                                        <p:attrNameLst>
                                          <p:attrName>ppt_w</p:attrName>
                                        </p:attrNameLst>
                                      </p:cBhvr>
                                      <p:tavLst>
                                        <p:tav tm="0">
                                          <p:val>
                                            <p:fltVal val="0"/>
                                          </p:val>
                                        </p:tav>
                                        <p:tav tm="100000">
                                          <p:val>
                                            <p:strVal val="#ppt_w"/>
                                          </p:val>
                                        </p:tav>
                                      </p:tavLst>
                                    </p:anim>
                                    <p:anim calcmode="lin" valueType="num">
                                      <p:cBhvr>
                                        <p:cTn id="44" dur="300" fill="hold"/>
                                        <p:tgtEl>
                                          <p:spTgt spid="208"/>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22"/>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22"/>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22"/>
                                        </p:tgtEl>
                                      </p:cBhvr>
                                    </p:animEffect>
                                    <p:set>
                                      <p:cBhvr>
                                        <p:cTn id="51" dur="1" fill="hold">
                                          <p:stCondLst>
                                            <p:cond delay="199"/>
                                          </p:stCondLst>
                                        </p:cTn>
                                        <p:tgtEl>
                                          <p:spTgt spid="222"/>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124"/>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152"/>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180"/>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208"/>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utoUpdateAnimBg="0"/>
      <p:bldP spid="237" grpId="0" autoUpdateAnimBg="0"/>
      <p:bldP spid="238" grpId="0" autoUpdateAnimBg="0"/>
      <p:bldP spid="239" grpId="0" autoUpdateAnimBg="0"/>
      <p:bldP spid="240" grpId="0" autoUpdateAnimBg="0"/>
      <p:bldP spid="241" grpId="0" autoUpdateAnimBg="0"/>
      <p:bldP spid="242" grpId="0" autoUpdateAnimBg="0"/>
      <p:bldP spid="24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22708" y="3147276"/>
            <a:ext cx="1942333"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42609" y="3147276"/>
            <a:ext cx="2040247"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225" y="3147276"/>
            <a:ext cx="2069521"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直接连接符 26"/>
          <p:cNvCxnSpPr>
            <a:stCxn id="29" idx="6"/>
            <a:endCxn id="28" idx="2"/>
          </p:cNvCxnSpPr>
          <p:nvPr/>
        </p:nvCxnSpPr>
        <p:spPr>
          <a:xfrm>
            <a:off x="2021149" y="2042740"/>
            <a:ext cx="6826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3808" y="1579389"/>
            <a:ext cx="925541" cy="926702"/>
          </a:xfrm>
          <a:prstGeom prst="ellipse">
            <a:avLst/>
          </a:prstGeom>
          <a:noFill/>
          <a:ln w="127000">
            <a:solidFill>
              <a:schemeClr val="accent2"/>
            </a:solidFill>
            <a:round/>
          </a:ln>
        </p:spPr>
        <p:txBody>
          <a:bodyPr vert="horz" wrap="square" lIns="24455" tIns="31057" rIns="24455" bIns="31057" numCol="1" anchor="ctr" anchorCtr="0" compatLnSpc="1"/>
          <a:lstStyle/>
          <a:p>
            <a:pPr algn="ct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点击添加说明文字</a:t>
            </a:r>
          </a:p>
        </p:txBody>
      </p:sp>
      <p:sp>
        <p:nvSpPr>
          <p:cNvPr id="29" name="Oval 15"/>
          <p:cNvSpPr>
            <a:spLocks noChangeArrowheads="1"/>
          </p:cNvSpPr>
          <p:nvPr/>
        </p:nvSpPr>
        <p:spPr bwMode="auto">
          <a:xfrm>
            <a:off x="1275433" y="1668447"/>
            <a:ext cx="745717" cy="748589"/>
          </a:xfrm>
          <a:prstGeom prst="ellipse">
            <a:avLst/>
          </a:prstGeom>
          <a:noFill/>
          <a:ln w="127000">
            <a:solidFill>
              <a:schemeClr val="accent5"/>
            </a:solidFill>
            <a:round/>
          </a:ln>
          <a:effectLst/>
        </p:spPr>
        <p:txBody>
          <a:bodyPr vert="horz" wrap="square" lIns="62117" tIns="31057" rIns="62117" bIns="31057" numCol="1" anchor="ctr" anchorCtr="0" compatLnSpc="1"/>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rPr>
              <a:t>添加标题</a:t>
            </a:r>
          </a:p>
        </p:txBody>
      </p:sp>
      <p:grpSp>
        <p:nvGrpSpPr>
          <p:cNvPr id="30" name="Group 22"/>
          <p:cNvGrpSpPr/>
          <p:nvPr/>
        </p:nvGrpSpPr>
        <p:grpSpPr bwMode="auto">
          <a:xfrm>
            <a:off x="4648347" y="1265078"/>
            <a:ext cx="769718" cy="342211"/>
            <a:chOff x="0" y="0"/>
            <a:chExt cx="1131895" cy="504056"/>
          </a:xfrm>
        </p:grpSpPr>
        <p:sp>
          <p:nvSpPr>
            <p:cNvPr id="31"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文本框 47"/>
            <p:cNvSpPr>
              <a:spLocks noChangeArrowheads="1"/>
            </p:cNvSpPr>
            <p:nvPr/>
          </p:nvSpPr>
          <p:spPr bwMode="auto">
            <a:xfrm>
              <a:off x="51776" y="41771"/>
              <a:ext cx="1080119"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33" name="矩形 60"/>
          <p:cNvSpPr>
            <a:spLocks noChangeArrowheads="1"/>
          </p:cNvSpPr>
          <p:nvPr/>
        </p:nvSpPr>
        <p:spPr bwMode="auto">
          <a:xfrm>
            <a:off x="5546664" y="1193002"/>
            <a:ext cx="2265696" cy="4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4" name="Group 22"/>
          <p:cNvGrpSpPr/>
          <p:nvPr/>
        </p:nvGrpSpPr>
        <p:grpSpPr bwMode="auto">
          <a:xfrm>
            <a:off x="4648347" y="1865240"/>
            <a:ext cx="769718" cy="342211"/>
            <a:chOff x="0" y="0"/>
            <a:chExt cx="1131895" cy="504056"/>
          </a:xfrm>
        </p:grpSpPr>
        <p:sp>
          <p:nvSpPr>
            <p:cNvPr id="35"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文本框 47"/>
            <p:cNvSpPr>
              <a:spLocks noChangeArrowheads="1"/>
            </p:cNvSpPr>
            <p:nvPr/>
          </p:nvSpPr>
          <p:spPr bwMode="auto">
            <a:xfrm>
              <a:off x="51776" y="41771"/>
              <a:ext cx="1080119"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37" name="矩形 60"/>
          <p:cNvSpPr>
            <a:spLocks noChangeArrowheads="1"/>
          </p:cNvSpPr>
          <p:nvPr/>
        </p:nvSpPr>
        <p:spPr bwMode="auto">
          <a:xfrm>
            <a:off x="5546664" y="1793165"/>
            <a:ext cx="2265696" cy="4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8" name="Group 22"/>
          <p:cNvGrpSpPr/>
          <p:nvPr/>
        </p:nvGrpSpPr>
        <p:grpSpPr bwMode="auto">
          <a:xfrm>
            <a:off x="4648347" y="2474110"/>
            <a:ext cx="769718" cy="342211"/>
            <a:chOff x="0" y="0"/>
            <a:chExt cx="1131894" cy="504056"/>
          </a:xfrm>
        </p:grpSpPr>
        <p:sp>
          <p:nvSpPr>
            <p:cNvPr id="39"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文本框 47"/>
            <p:cNvSpPr>
              <a:spLocks noChangeArrowheads="1"/>
            </p:cNvSpPr>
            <p:nvPr/>
          </p:nvSpPr>
          <p:spPr bwMode="auto">
            <a:xfrm>
              <a:off x="51774" y="41771"/>
              <a:ext cx="1080120"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41" name="矩形 60"/>
          <p:cNvSpPr>
            <a:spLocks noChangeArrowheads="1"/>
          </p:cNvSpPr>
          <p:nvPr/>
        </p:nvSpPr>
        <p:spPr bwMode="auto">
          <a:xfrm>
            <a:off x="5546664" y="2402034"/>
            <a:ext cx="2265696" cy="4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3673015" y="1419622"/>
            <a:ext cx="975332" cy="1209028"/>
            <a:chOff x="3851918" y="1267706"/>
            <a:chExt cx="1077194" cy="1333449"/>
          </a:xfrm>
        </p:grpSpPr>
        <p:cxnSp>
          <p:nvCxnSpPr>
            <p:cNvPr id="43" name="肘形连接符 42"/>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endCxn id="35"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47" name="TextBox 4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1+#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1+#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1+#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142899" y="1359345"/>
            <a:ext cx="1501663" cy="671415"/>
            <a:chOff x="465719" y="1295954"/>
            <a:chExt cx="1658494" cy="740511"/>
          </a:xfrm>
        </p:grpSpPr>
        <p:sp>
          <p:nvSpPr>
            <p:cNvPr id="38"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39"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2804740" y="1515478"/>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698744" y="1275606"/>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grpSp>
        <p:nvGrpSpPr>
          <p:cNvPr id="42" name="组合 41"/>
          <p:cNvGrpSpPr/>
          <p:nvPr/>
        </p:nvGrpSpPr>
        <p:grpSpPr>
          <a:xfrm>
            <a:off x="1142899" y="3641919"/>
            <a:ext cx="1501663" cy="703527"/>
            <a:chOff x="465719" y="3291830"/>
            <a:chExt cx="1658494" cy="740511"/>
          </a:xfrm>
        </p:grpSpPr>
        <p:sp>
          <p:nvSpPr>
            <p:cNvPr id="43"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2804740" y="2694790"/>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698744" y="2454920"/>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sp>
        <p:nvSpPr>
          <p:cNvPr id="47" name="TextBox 46"/>
          <p:cNvSpPr txBox="1"/>
          <p:nvPr/>
        </p:nvSpPr>
        <p:spPr>
          <a:xfrm>
            <a:off x="2804740" y="3832554"/>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2698744" y="3592685"/>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grpSp>
        <p:nvGrpSpPr>
          <p:cNvPr id="49" name="Group 4"/>
          <p:cNvGrpSpPr/>
          <p:nvPr/>
        </p:nvGrpSpPr>
        <p:grpSpPr>
          <a:xfrm>
            <a:off x="1142899" y="2503790"/>
            <a:ext cx="1501663" cy="702856"/>
            <a:chOff x="1372486" y="3793072"/>
            <a:chExt cx="6146978" cy="2804667"/>
          </a:xfrm>
        </p:grpSpPr>
        <p:sp>
          <p:nvSpPr>
            <p:cNvPr id="50"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1" name="Group 2"/>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grpSp>
      </p:grpSp>
      <p:sp>
        <p:nvSpPr>
          <p:cNvPr id="23" name="TextBox 22"/>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4" name="TextBox 23"/>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0-#ppt_w/2"/>
                                          </p:val>
                                        </p:tav>
                                        <p:tav tm="100000">
                                          <p:val>
                                            <p:strVal val="#ppt_x"/>
                                          </p:val>
                                        </p:tav>
                                      </p:tavLst>
                                    </p:anim>
                                    <p:anim calcmode="lin" valueType="num">
                                      <p:cBhvr additive="base">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682875" y="1808435"/>
            <a:ext cx="35253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b="1" dirty="0">
                <a:solidFill>
                  <a:schemeClr val="accent1"/>
                </a:solidFill>
                <a:latin typeface="微软雅黑" panose="020B0503020204020204" pitchFamily="34" charset="-122"/>
                <a:ea typeface="微软雅黑" panose="020B0503020204020204" pitchFamily="34" charset="-122"/>
              </a:rPr>
              <a:t>THANKS</a:t>
            </a:r>
          </a:p>
        </p:txBody>
      </p:sp>
      <p:sp>
        <p:nvSpPr>
          <p:cNvPr id="4" name="空心弧 3"/>
          <p:cNvSpPr/>
          <p:nvPr/>
        </p:nvSpPr>
        <p:spPr bwMode="auto">
          <a:xfrm rot="7086271">
            <a:off x="4967288" y="1569017"/>
            <a:ext cx="1482725" cy="1482725"/>
          </a:xfrm>
          <a:prstGeom prst="blockArc">
            <a:avLst>
              <a:gd name="adj1" fmla="val 5502533"/>
              <a:gd name="adj2" fmla="val 1980318"/>
              <a:gd name="adj3" fmla="val 1053"/>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5" name="TextBox 8"/>
          <p:cNvSpPr txBox="1">
            <a:spLocks noChangeArrowheads="1"/>
          </p:cNvSpPr>
          <p:nvPr/>
        </p:nvSpPr>
        <p:spPr bwMode="auto">
          <a:xfrm>
            <a:off x="2830513" y="2653279"/>
            <a:ext cx="219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谢谢聆听</a:t>
            </a:r>
          </a:p>
        </p:txBody>
      </p:sp>
      <p:cxnSp>
        <p:nvCxnSpPr>
          <p:cNvPr id="6" name="直接连接符 5"/>
          <p:cNvCxnSpPr/>
          <p:nvPr/>
        </p:nvCxnSpPr>
        <p:spPr>
          <a:xfrm>
            <a:off x="1331640" y="3869577"/>
            <a:ext cx="6696744" cy="0"/>
          </a:xfrm>
          <a:prstGeom prst="line">
            <a:avLst/>
          </a:prstGeom>
          <a:ln w="3175" cmpd="sng">
            <a:solidFill>
              <a:schemeClr val="bg1">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9672" y="3941288"/>
            <a:ext cx="5904656" cy="276999"/>
          </a:xfrm>
          <a:prstGeom prst="rect">
            <a:avLst/>
          </a:prstGeom>
          <a:noFill/>
        </p:spPr>
        <p:txBody>
          <a:bodyPr wrap="square" rtlCol="0">
            <a:spAutoFit/>
          </a:bodyPr>
          <a:lstStyle/>
          <a:p>
            <a:pPr algn="ctr"/>
            <a:r>
              <a:rPr lang="en-US" altLang="zh-CN" sz="1200" dirty="0">
                <a:solidFill>
                  <a:schemeClr val="accent1"/>
                </a:solidFill>
                <a:latin typeface="Impact" panose="020B0806030902050204" pitchFamily="34" charset="0"/>
              </a:rPr>
              <a:t>COMPANY</a:t>
            </a:r>
            <a:r>
              <a:rPr lang="zh-CN" altLang="en-US" sz="1200" dirty="0">
                <a:solidFill>
                  <a:schemeClr val="accent1"/>
                </a:solidFill>
                <a:latin typeface="Impact" panose="020B0806030902050204" pitchFamily="34" charset="0"/>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中国某某科技有限公司         </a:t>
            </a:r>
            <a:r>
              <a:rPr lang="en-US" altLang="zh-CN" sz="1200" dirty="0">
                <a:solidFill>
                  <a:schemeClr val="accent1"/>
                </a:solidFill>
                <a:latin typeface="Impact" panose="020B0806030902050204" pitchFamily="34" charset="0"/>
              </a:rPr>
              <a:t>DESIGNER:  </a:t>
            </a:r>
            <a:r>
              <a:rPr lang="zh-CN" altLang="en-US" sz="1200" b="1" dirty="0">
                <a:solidFill>
                  <a:schemeClr val="bg1">
                    <a:lumMod val="50000"/>
                  </a:schemeClr>
                </a:solidFill>
                <a:latin typeface="Impact" panose="020B0806030902050204" pitchFamily="34" charset="0"/>
                <a:ea typeface="微软雅黑" panose="020B0503020204020204" pitchFamily="34" charset="-122"/>
              </a:rPr>
              <a:t>山丘</a:t>
            </a:r>
            <a:r>
              <a:rPr lang="en-US" altLang="zh-CN" sz="1200" b="1" dirty="0">
                <a:solidFill>
                  <a:schemeClr val="bg1">
                    <a:lumMod val="50000"/>
                  </a:schemeClr>
                </a:solidFill>
                <a:latin typeface="Impact" panose="020B0806030902050204" pitchFamily="34" charset="0"/>
                <a:ea typeface="微软雅黑" panose="020B0503020204020204" pitchFamily="34" charset="-122"/>
              </a:rPr>
              <a:t>               </a:t>
            </a:r>
            <a:r>
              <a:rPr lang="en-US" altLang="zh-CN" sz="1200" dirty="0">
                <a:solidFill>
                  <a:schemeClr val="accent1"/>
                </a:solidFill>
                <a:latin typeface="Impact" panose="020B0806030902050204" pitchFamily="34" charset="0"/>
                <a:ea typeface="微软雅黑" panose="020B0503020204020204" pitchFamily="34" charset="-122"/>
              </a:rPr>
              <a:t>DATE:  </a:t>
            </a:r>
            <a:r>
              <a:rPr lang="en-US" altLang="zh-CN" sz="1200" dirty="0">
                <a:solidFill>
                  <a:schemeClr val="bg1">
                    <a:lumMod val="50000"/>
                  </a:schemeClr>
                </a:solidFill>
                <a:latin typeface="Impact" panose="020B0806030902050204" pitchFamily="34" charset="0"/>
                <a:ea typeface="微软雅黑" panose="020B0503020204020204" pitchFamily="34" charset="-122"/>
              </a:rPr>
              <a:t>2026-3-31</a:t>
            </a:r>
            <a:endParaRPr lang="zh-CN" altLang="en-US" sz="1200" dirty="0">
              <a:solidFill>
                <a:schemeClr val="bg1">
                  <a:lumMod val="50000"/>
                </a:schemeClr>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500" autoRev="1" fill="hold">
                                          <p:stCondLst>
                                            <p:cond delay="0"/>
                                          </p:stCondLst>
                                        </p:cTn>
                                        <p:tgtEl>
                                          <p:spTgt spid="7"/>
                                        </p:tgtEl>
                                        <p:attrNameLst>
                                          <p:attrName>ppt_w</p:attrName>
                                        </p:attrNameLst>
                                      </p:cBhvr>
                                    </p:anim>
                                    <p:anim by="(#ppt_w*0.50)" calcmode="lin" valueType="num">
                                      <p:cBhvr>
                                        <p:cTn id="23" dur="500" decel="50000" autoRev="1" fill="hold">
                                          <p:stCondLst>
                                            <p:cond delay="0"/>
                                          </p:stCondLst>
                                        </p:cTn>
                                        <p:tgtEl>
                                          <p:spTgt spid="7"/>
                                        </p:tgtEl>
                                        <p:attrNameLst>
                                          <p:attrName>ppt_x</p:attrName>
                                        </p:attrNameLst>
                                      </p:cBhvr>
                                    </p:anim>
                                    <p:anim from="(-#ppt_h/2)" to="(#ppt_y)" calcmode="lin" valueType="num">
                                      <p:cBhvr>
                                        <p:cTn id="24" dur="1000" fill="hold">
                                          <p:stCondLst>
                                            <p:cond delay="0"/>
                                          </p:stCondLst>
                                        </p:cTn>
                                        <p:tgtEl>
                                          <p:spTgt spid="7"/>
                                        </p:tgtEl>
                                        <p:attrNameLst>
                                          <p:attrName>ppt_y</p:attrName>
                                        </p:attrNameLst>
                                      </p:cBhvr>
                                    </p:anim>
                                    <p:animRot by="21600000">
                                      <p:cBhvr>
                                        <p:cTn id="2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ln>
        </p:spPr>
        <p:txBody>
          <a:bodyPr wrap="none" anchor="ctr"/>
          <a:lstStyle/>
          <a:p>
            <a:endParaRPr lang="zh-CN" altLang="en-US" sz="1600">
              <a:latin typeface="Calibri" panose="020F0502020204030204"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5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ln>
        </p:spPr>
        <p:txBody>
          <a:bodyPr wrap="square">
            <a:spAutoFit/>
          </a:bodyPr>
          <a:lstStyle/>
          <a:p>
            <a:pPr lvl="0">
              <a:defRPr/>
            </a:pPr>
            <a:r>
              <a:rPr lang="zh-CN" altLang="en-US" sz="3600" b="1" kern="0" dirty="0">
                <a:solidFill>
                  <a:schemeClr val="bg1"/>
                </a:solidFill>
                <a:latin typeface="微软雅黑" panose="020B0503020204020204" pitchFamily="34" charset="-122"/>
                <a:ea typeface="微软雅黑" panose="020B0503020204020204" pitchFamily="34" charset="-122"/>
              </a:rPr>
              <a:t>在此输入过渡页标题</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ln>
        </p:spPr>
        <p:txBody>
          <a:bodyPr wrap="square">
            <a:spAutoFit/>
          </a:bodyPr>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rPr>
              <a:t>点击录入此部分的内容及说明，简单扼要。</a:t>
            </a:r>
          </a:p>
        </p:txBody>
      </p:sp>
      <p:sp>
        <p:nvSpPr>
          <p:cNvPr id="6" name="TextBox 5"/>
          <p:cNvSpPr txBox="1"/>
          <p:nvPr/>
        </p:nvSpPr>
        <p:spPr>
          <a:xfrm>
            <a:off x="566852" y="1773272"/>
            <a:ext cx="1218603"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01</a:t>
            </a:r>
            <a:endParaRPr lang="zh-CN" altLang="en-US" sz="88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
        <p:nvSpPr>
          <p:cNvPr id="27" name="箭头3"/>
          <p:cNvSpPr/>
          <p:nvPr/>
        </p:nvSpPr>
        <p:spPr bwMode="gray">
          <a:xfrm flipV="1">
            <a:off x="1531850"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28" name="箭头2"/>
          <p:cNvSpPr/>
          <p:nvPr/>
        </p:nvSpPr>
        <p:spPr bwMode="gray">
          <a:xfrm rot="16200000">
            <a:off x="1747861"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29" name="箭头1"/>
          <p:cNvSpPr/>
          <p:nvPr/>
        </p:nvSpPr>
        <p:spPr bwMode="gray">
          <a:xfrm>
            <a:off x="1526579"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30" name="文本1"/>
          <p:cNvSpPr>
            <a:spLocks noChangeArrowheads="1"/>
          </p:cNvSpPr>
          <p:nvPr/>
        </p:nvSpPr>
        <p:spPr bwMode="gray">
          <a:xfrm>
            <a:off x="3378267" y="1352205"/>
            <a:ext cx="4434093" cy="896993"/>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gray">
          <a:xfrm>
            <a:off x="2446313" y="1347614"/>
            <a:ext cx="931954" cy="90158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gray">
          <a:xfrm>
            <a:off x="3378267" y="2442238"/>
            <a:ext cx="4434093" cy="894027"/>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gray">
          <a:xfrm>
            <a:off x="2446313" y="2442238"/>
            <a:ext cx="931955" cy="894027"/>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ltGray">
          <a:xfrm>
            <a:off x="3378267" y="3523042"/>
            <a:ext cx="4434093" cy="886051"/>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gray">
          <a:xfrm>
            <a:off x="2446313" y="3523042"/>
            <a:ext cx="931954" cy="88605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111928" y="2442238"/>
            <a:ext cx="892911" cy="894027"/>
          </a:xfrm>
          <a:prstGeom prst="ellipse">
            <a:avLst/>
          </a:prstGeom>
          <a:solidFill>
            <a:schemeClr val="accent1"/>
          </a:solidFill>
          <a:ln w="9525">
            <a:noFill/>
            <a:round/>
          </a:ln>
          <a:effectLst/>
        </p:spPr>
        <p:txBody>
          <a:bodyPr lIns="62118" tIns="31058" rIns="62118" bIns="31058" anchor="ctr"/>
          <a:lstStyle/>
          <a:p>
            <a:pPr algn="ctr">
              <a:lnSpc>
                <a:spcPct val="120000"/>
              </a:lnSpc>
              <a:defRPr/>
            </a:pPr>
            <a:r>
              <a:rPr lang="zh-CN" altLang="en-US" sz="1900" b="1" kern="0" dirty="0">
                <a:solidFill>
                  <a:schemeClr val="bg1"/>
                </a:solidFill>
                <a:latin typeface="Arial" panose="020B0604020202020204" pitchFamily="34" charset="0"/>
                <a:ea typeface="微软雅黑" panose="020B0503020204020204" pitchFamily="34" charset="-122"/>
              </a:rPr>
              <a:t>工作</a:t>
            </a:r>
            <a:endParaRPr lang="en-US" altLang="zh-CN" sz="1900" b="1" kern="0" dirty="0">
              <a:solidFill>
                <a:schemeClr val="bg1"/>
              </a:solidFill>
              <a:latin typeface="Arial" panose="020B0604020202020204" pitchFamily="34" charset="0"/>
              <a:ea typeface="微软雅黑" panose="020B0503020204020204" pitchFamily="34" charset="-122"/>
            </a:endParaRPr>
          </a:p>
          <a:p>
            <a:pPr algn="ctr">
              <a:lnSpc>
                <a:spcPct val="120000"/>
              </a:lnSpc>
              <a:defRPr/>
            </a:pPr>
            <a:r>
              <a:rPr lang="zh-CN" altLang="en-US" sz="1900" b="1" kern="0" dirty="0">
                <a:solidFill>
                  <a:schemeClr val="bg1"/>
                </a:solidFill>
                <a:latin typeface="Arial" panose="020B0604020202020204" pitchFamily="34" charset="0"/>
                <a:ea typeface="微软雅黑" panose="020B0503020204020204" pitchFamily="34" charset="-122"/>
              </a:rPr>
              <a:t>概述</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43" name="TextBox 4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44" name="Straight Connector 30"/>
          <p:cNvCxnSpPr/>
          <p:nvPr/>
        </p:nvCxnSpPr>
        <p:spPr>
          <a:xfrm>
            <a:off x="1720006"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316716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p:nvPr/>
        </p:nvSpPr>
        <p:spPr>
          <a:xfrm>
            <a:off x="1608730" y="3863107"/>
            <a:ext cx="6325104" cy="796875"/>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zh-CN" altLang="en-US" b="1" dirty="0">
                <a:solidFill>
                  <a:schemeClr val="accent1"/>
                </a:solidFill>
                <a:latin typeface="微软雅黑" panose="020B0503020204020204" pitchFamily="34" charset="-122"/>
                <a:ea typeface="微软雅黑" panose="020B0503020204020204" pitchFamily="34" charset="-122"/>
              </a:rPr>
              <a:t>单击此处添加标题</a:t>
            </a:r>
          </a:p>
          <a:p>
            <a:pPr marL="0" indent="0">
              <a:lnSpc>
                <a:spcPct val="13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a:t>
            </a:r>
          </a:p>
        </p:txBody>
      </p:sp>
      <p:cxnSp>
        <p:nvCxnSpPr>
          <p:cNvPr id="47" name="Straight Connector 52"/>
          <p:cNvCxnSpPr/>
          <p:nvPr/>
        </p:nvCxnSpPr>
        <p:spPr>
          <a:xfrm>
            <a:off x="457718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6115990"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7470855"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p:nvPr/>
        </p:nvSpPr>
        <p:spPr>
          <a:xfrm>
            <a:off x="6890517" y="2064081"/>
            <a:ext cx="1484620"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1"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107504" y="3165528"/>
            <a:ext cx="7885646" cy="493037"/>
          </a:xfrm>
          <a:prstGeom prst="rect">
            <a:avLst/>
          </a:prstGeom>
          <a:noFill/>
          <a:extLst>
            <a:ext uri="{909E8E84-426E-40DD-AFC4-6F175D3DCCD1}">
              <a14:hiddenFill xmlns:a14="http://schemas.microsoft.com/office/drawing/2010/main">
                <a:solidFill>
                  <a:srgbClr val="FFFFFF"/>
                </a:solidFill>
              </a14:hiddenFill>
            </a:ext>
          </a:extLst>
        </p:spPr>
      </p:pic>
      <p:sp>
        <p:nvSpPr>
          <p:cNvPr id="52" name="Content Placeholder 2"/>
          <p:cNvSpPr txBox="1"/>
          <p:nvPr/>
        </p:nvSpPr>
        <p:spPr>
          <a:xfrm>
            <a:off x="5398348"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Content Placeholder 2"/>
          <p:cNvSpPr txBox="1"/>
          <p:nvPr/>
        </p:nvSpPr>
        <p:spPr>
          <a:xfrm>
            <a:off x="3997965"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Content Placeholder 2"/>
          <p:cNvSpPr txBox="1"/>
          <p:nvPr/>
        </p:nvSpPr>
        <p:spPr>
          <a:xfrm>
            <a:off x="2456424" y="2064081"/>
            <a:ext cx="1491776"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Content Placeholder 2"/>
          <p:cNvSpPr txBox="1"/>
          <p:nvPr/>
        </p:nvSpPr>
        <p:spPr>
          <a:xfrm>
            <a:off x="1021866" y="2064081"/>
            <a:ext cx="1458188"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1359593" y="1306944"/>
            <a:ext cx="700868" cy="585088"/>
            <a:chOff x="2677316" y="1530277"/>
            <a:chExt cx="1031953" cy="860599"/>
          </a:xfrm>
        </p:grpSpPr>
        <p:sp>
          <p:nvSpPr>
            <p:cNvPr id="57" name="Teardrop 36"/>
            <p:cNvSpPr/>
            <p:nvPr/>
          </p:nvSpPr>
          <p:spPr>
            <a:xfrm rot="8100000">
              <a:off x="2759470" y="1530277"/>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2677316" y="1819793"/>
              <a:ext cx="1031953" cy="384799"/>
            </a:xfrm>
            <a:prstGeom prst="rect">
              <a:avLst/>
            </a:prstGeom>
            <a:no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2012</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59" name="组合 58"/>
          <p:cNvGrpSpPr/>
          <p:nvPr/>
        </p:nvGrpSpPr>
        <p:grpSpPr>
          <a:xfrm>
            <a:off x="2852463" y="1309822"/>
            <a:ext cx="700868" cy="585088"/>
            <a:chOff x="4532339" y="1534510"/>
            <a:chExt cx="1031953" cy="860599"/>
          </a:xfrm>
        </p:grpSpPr>
        <p:sp>
          <p:nvSpPr>
            <p:cNvPr id="60" name="Teardrop 44"/>
            <p:cNvSpPr/>
            <p:nvPr/>
          </p:nvSpPr>
          <p:spPr>
            <a:xfrm rot="8100000">
              <a:off x="46068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4532339" y="1823935"/>
              <a:ext cx="1031953" cy="384799"/>
            </a:xfrm>
            <a:prstGeom prst="rect">
              <a:avLst/>
            </a:prstGeom>
            <a:no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2013</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62" name="组合 61"/>
          <p:cNvGrpSpPr/>
          <p:nvPr/>
        </p:nvGrpSpPr>
        <p:grpSpPr>
          <a:xfrm>
            <a:off x="4262484" y="1309822"/>
            <a:ext cx="700868" cy="585088"/>
            <a:chOff x="6416419" y="1534510"/>
            <a:chExt cx="1031953" cy="860599"/>
          </a:xfrm>
        </p:grpSpPr>
        <p:sp>
          <p:nvSpPr>
            <p:cNvPr id="63" name="Teardrop 58"/>
            <p:cNvSpPr/>
            <p:nvPr/>
          </p:nvSpPr>
          <p:spPr>
            <a:xfrm rot="8100000">
              <a:off x="6490962"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6416419" y="1816551"/>
              <a:ext cx="1031953" cy="384799"/>
            </a:xfrm>
            <a:prstGeom prst="rect">
              <a:avLst/>
            </a:prstGeom>
            <a:no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2014</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65" name="组合 64"/>
          <p:cNvGrpSpPr/>
          <p:nvPr/>
        </p:nvGrpSpPr>
        <p:grpSpPr>
          <a:xfrm>
            <a:off x="5801291" y="1309822"/>
            <a:ext cx="700868" cy="585088"/>
            <a:chOff x="8271039" y="1534510"/>
            <a:chExt cx="1031953" cy="860599"/>
          </a:xfrm>
        </p:grpSpPr>
        <p:sp>
          <p:nvSpPr>
            <p:cNvPr id="66" name="Teardrop 65"/>
            <p:cNvSpPr/>
            <p:nvPr/>
          </p:nvSpPr>
          <p:spPr>
            <a:xfrm rot="8100000">
              <a:off x="83455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8271039" y="1823410"/>
              <a:ext cx="1031953" cy="384799"/>
            </a:xfrm>
            <a:prstGeom prst="rect">
              <a:avLst/>
            </a:prstGeom>
            <a:no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2015</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68" name="组合 67"/>
          <p:cNvGrpSpPr/>
          <p:nvPr/>
        </p:nvGrpSpPr>
        <p:grpSpPr>
          <a:xfrm>
            <a:off x="7156156" y="1309822"/>
            <a:ext cx="700868" cy="585088"/>
            <a:chOff x="10099471" y="1534510"/>
            <a:chExt cx="1031953" cy="860599"/>
          </a:xfrm>
        </p:grpSpPr>
        <p:sp>
          <p:nvSpPr>
            <p:cNvPr id="69" name="Teardrop 69"/>
            <p:cNvSpPr/>
            <p:nvPr/>
          </p:nvSpPr>
          <p:spPr>
            <a:xfrm rot="8100000">
              <a:off x="10174014"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0099471" y="1812320"/>
              <a:ext cx="1031953" cy="384799"/>
            </a:xfrm>
            <a:prstGeom prst="rect">
              <a:avLst/>
            </a:prstGeom>
            <a:no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2016</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pic>
        <p:nvPicPr>
          <p:cNvPr id="71"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l="50681"/>
          <a:stretch>
            <a:fillRect/>
          </a:stretch>
        </p:blipFill>
        <p:spPr bwMode="auto">
          <a:xfrm rot="10800000" flipV="1">
            <a:off x="6839379" y="3053547"/>
            <a:ext cx="2307543" cy="609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0408" y="2837406"/>
            <a:ext cx="2252381"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4" name="五边形 3"/>
          <p:cNvSpPr/>
          <p:nvPr/>
        </p:nvSpPr>
        <p:spPr>
          <a:xfrm flipH="1">
            <a:off x="2847579" y="3292213"/>
            <a:ext cx="1385210"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5" name="五边形 4"/>
          <p:cNvSpPr/>
          <p:nvPr/>
        </p:nvSpPr>
        <p:spPr>
          <a:xfrm flipH="1">
            <a:off x="2320612" y="3747020"/>
            <a:ext cx="1912176"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6" name="五边形 5"/>
          <p:cNvSpPr/>
          <p:nvPr/>
        </p:nvSpPr>
        <p:spPr>
          <a:xfrm flipH="1">
            <a:off x="1475656" y="4201827"/>
            <a:ext cx="2757132"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30%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50%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五边形 11"/>
          <p:cNvSpPr/>
          <p:nvPr/>
        </p:nvSpPr>
        <p:spPr>
          <a:xfrm>
            <a:off x="4959426" y="2839397"/>
            <a:ext cx="1149664"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13" name="五边形 12"/>
          <p:cNvSpPr/>
          <p:nvPr/>
        </p:nvSpPr>
        <p:spPr>
          <a:xfrm>
            <a:off x="4959427" y="3294204"/>
            <a:ext cx="2170277"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14" name="五边形 13"/>
          <p:cNvSpPr/>
          <p:nvPr/>
        </p:nvSpPr>
        <p:spPr>
          <a:xfrm>
            <a:off x="4959426" y="3749012"/>
            <a:ext cx="1360817"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15" name="五边形 14"/>
          <p:cNvSpPr/>
          <p:nvPr/>
        </p:nvSpPr>
        <p:spPr>
          <a:xfrm>
            <a:off x="4959426" y="4203818"/>
            <a:ext cx="2900981"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56%</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29%</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77%</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项目一</a:t>
            </a: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项目二</a:t>
            </a: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项目三</a:t>
            </a: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项目四</a:t>
            </a:r>
          </a:p>
        </p:txBody>
      </p:sp>
      <p:sp>
        <p:nvSpPr>
          <p:cNvPr id="24" name="Oval 4"/>
          <p:cNvSpPr/>
          <p:nvPr/>
        </p:nvSpPr>
        <p:spPr>
          <a:xfrm>
            <a:off x="4957546" y="1131590"/>
            <a:ext cx="838590" cy="79095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400" b="1" dirty="0">
                <a:solidFill>
                  <a:schemeClr val="bg1"/>
                </a:solidFill>
                <a:latin typeface="微软雅黑" panose="020B0503020204020204" pitchFamily="34" charset="-122"/>
                <a:ea typeface="微软雅黑" panose="020B0503020204020204" pitchFamily="34" charset="-122"/>
              </a:rPr>
              <a:t>2016</a:t>
            </a:r>
          </a:p>
        </p:txBody>
      </p:sp>
      <p:sp>
        <p:nvSpPr>
          <p:cNvPr id="25" name="Oval 5"/>
          <p:cNvSpPr/>
          <p:nvPr/>
        </p:nvSpPr>
        <p:spPr>
          <a:xfrm>
            <a:off x="3411117" y="1131590"/>
            <a:ext cx="838590" cy="79095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400" b="1" dirty="0">
                <a:solidFill>
                  <a:schemeClr val="bg1"/>
                </a:solidFill>
                <a:latin typeface="微软雅黑" panose="020B0503020204020204" pitchFamily="34" charset="-122"/>
                <a:ea typeface="微软雅黑" panose="020B0503020204020204" pitchFamily="34" charset="-122"/>
              </a:rPr>
              <a:t>2015</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defTabSz="815975">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ln>
        </p:spPr>
        <p:txBody>
          <a:bodyPr wrap="square" lIns="34290" tIns="17145" rIns="34290" bIns="17145">
            <a:spAutoFit/>
          </a:bodyPr>
          <a:lstStyle/>
          <a:p>
            <a:pPr algn="r" defTabSz="815975">
              <a:lnSpc>
                <a:spcPct val="13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defTabSz="815975">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1842358" y="1131590"/>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0111" y="3477885"/>
            <a:ext cx="1591779" cy="294716"/>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2012</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4</a:t>
            </a:r>
            <a:r>
              <a:rPr lang="zh-CN" altLang="en-US" sz="1300" dirty="0">
                <a:latin typeface="微软雅黑" panose="020B0503020204020204" pitchFamily="34" charset="-122"/>
                <a:ea typeface="微软雅黑" panose="020B0503020204020204" pitchFamily="34" charset="-122"/>
              </a:rPr>
              <a:t>月</a:t>
            </a:r>
          </a:p>
        </p:txBody>
      </p:sp>
      <p:sp>
        <p:nvSpPr>
          <p:cNvPr id="5" name="圆角矩形 4"/>
          <p:cNvSpPr/>
          <p:nvPr/>
        </p:nvSpPr>
        <p:spPr>
          <a:xfrm>
            <a:off x="3657629" y="2842932"/>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2013</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5</a:t>
            </a:r>
            <a:r>
              <a:rPr lang="zh-CN" altLang="en-US" sz="1300" dirty="0">
                <a:latin typeface="微软雅黑" panose="020B0503020204020204" pitchFamily="34" charset="-122"/>
                <a:ea typeface="微软雅黑" panose="020B0503020204020204" pitchFamily="34" charset="-122"/>
              </a:rPr>
              <a:t>月</a:t>
            </a:r>
          </a:p>
        </p:txBody>
      </p:sp>
      <p:sp>
        <p:nvSpPr>
          <p:cNvPr id="6" name="圆角矩形 5"/>
          <p:cNvSpPr/>
          <p:nvPr/>
        </p:nvSpPr>
        <p:spPr>
          <a:xfrm>
            <a:off x="4155060" y="2230346"/>
            <a:ext cx="1591779" cy="294716"/>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2014</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6</a:t>
            </a:r>
            <a:r>
              <a:rPr lang="zh-CN" altLang="en-US" sz="1300" dirty="0">
                <a:latin typeface="微软雅黑" panose="020B0503020204020204" pitchFamily="34" charset="-122"/>
                <a:ea typeface="微软雅黑" panose="020B0503020204020204" pitchFamily="34" charset="-122"/>
              </a:rPr>
              <a:t>月</a:t>
            </a:r>
          </a:p>
        </p:txBody>
      </p:sp>
      <p:sp>
        <p:nvSpPr>
          <p:cNvPr id="7" name="圆角矩形 6"/>
          <p:cNvSpPr/>
          <p:nvPr/>
        </p:nvSpPr>
        <p:spPr>
          <a:xfrm>
            <a:off x="4712678" y="1652099"/>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2015</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12</a:t>
            </a:r>
            <a:r>
              <a:rPr lang="zh-CN" altLang="en-US" sz="1300" dirty="0">
                <a:latin typeface="微软雅黑" panose="020B0503020204020204" pitchFamily="34" charset="-122"/>
                <a:ea typeface="微软雅黑" panose="020B0503020204020204" pitchFamily="34" charset="-122"/>
              </a:rPr>
              <a:t>月</a:t>
            </a:r>
          </a:p>
        </p:txBody>
      </p:sp>
      <p:sp>
        <p:nvSpPr>
          <p:cNvPr id="9" name="圆角矩形 8"/>
          <p:cNvSpPr/>
          <p:nvPr/>
        </p:nvSpPr>
        <p:spPr>
          <a:xfrm>
            <a:off x="2358503" y="4059217"/>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2011</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3</a:t>
            </a:r>
            <a:r>
              <a:rPr lang="zh-CN" altLang="en-US" sz="1300" dirty="0">
                <a:latin typeface="微软雅黑" panose="020B0503020204020204" pitchFamily="34" charset="-122"/>
                <a:ea typeface="微软雅黑" panose="020B0503020204020204" pitchFamily="34" charset="-122"/>
              </a:rPr>
              <a:t>月</a:t>
            </a:r>
          </a:p>
        </p:txBody>
      </p:sp>
      <p:sp>
        <p:nvSpPr>
          <p:cNvPr id="10" name="矩形 9"/>
          <p:cNvSpPr/>
          <p:nvPr/>
        </p:nvSpPr>
        <p:spPr>
          <a:xfrm>
            <a:off x="4712678" y="4039585"/>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5133353" y="341581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5541562" y="279204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5922937" y="2168277"/>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6521224" y="1601214"/>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p:nvPr/>
        </p:nvSpPr>
        <p:spPr>
          <a:xfrm>
            <a:off x="1018280" y="1761009"/>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itle 13"/>
          <p:cNvSpPr txBox="1"/>
          <p:nvPr/>
        </p:nvSpPr>
        <p:spPr>
          <a:xfrm>
            <a:off x="1040529" y="1381646"/>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accent1"/>
                </a:solidFill>
                <a:latin typeface="微软雅黑" panose="020B0503020204020204" pitchFamily="34" charset="-122"/>
                <a:ea typeface="微软雅黑" panose="020B0503020204020204" pitchFamily="34" charset="-122"/>
              </a:rPr>
              <a:t>添加标题内容文字</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18" name="TextBox 17"/>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30854" y="1283610"/>
            <a:ext cx="5153514" cy="348839"/>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600">
                <a:latin typeface="微软雅黑" panose="020B0503020204020204" pitchFamily="34" charset="-122"/>
                <a:ea typeface="微软雅黑" panose="020B0503020204020204" pitchFamily="34" charset="-122"/>
              </a:endParaRPr>
            </a:p>
          </p:txBody>
        </p:sp>
        <p:sp>
          <p:nvSpPr>
            <p:cNvPr id="5" name="TextBox 4"/>
            <p:cNvSpPr txBox="1"/>
            <p:nvPr/>
          </p:nvSpPr>
          <p:spPr>
            <a:xfrm>
              <a:off x="3033222" y="1474123"/>
              <a:ext cx="5688632" cy="358443"/>
            </a:xfrm>
            <a:prstGeom prst="rect">
              <a:avLst/>
            </a:prstGeom>
            <a:noFill/>
          </p:spPr>
          <p:txBody>
            <a:bodyPr wrap="square" rtlCol="0">
              <a:spAutoFit/>
            </a:bodyPr>
            <a:lstStyle/>
            <a:p>
              <a:r>
                <a:rPr lang="zh-CN" altLang="en-US" sz="1600" dirty="0">
                  <a:solidFill>
                    <a:srgbClr val="F8F8F8"/>
                  </a:solidFill>
                  <a:latin typeface="微软雅黑" panose="020B0503020204020204" pitchFamily="34" charset="-122"/>
                  <a:ea typeface="微软雅黑" panose="020B0503020204020204" pitchFamily="34" charset="-122"/>
                </a:rPr>
                <a:t>单击此处添加标题</a:t>
              </a:r>
            </a:p>
          </p:txBody>
        </p:sp>
      </p:grpSp>
      <p:grpSp>
        <p:nvGrpSpPr>
          <p:cNvPr id="6" name="组合 5"/>
          <p:cNvGrpSpPr/>
          <p:nvPr/>
        </p:nvGrpSpPr>
        <p:grpSpPr>
          <a:xfrm>
            <a:off x="2730854" y="2981927"/>
            <a:ext cx="5153514" cy="354849"/>
            <a:chOff x="3002037" y="3922395"/>
            <a:chExt cx="7067433" cy="375695"/>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600">
                <a:latin typeface="微软雅黑" panose="020B0503020204020204" pitchFamily="34" charset="-122"/>
                <a:ea typeface="微软雅黑" panose="020B0503020204020204" pitchFamily="34" charset="-122"/>
              </a:endParaRPr>
            </a:p>
          </p:txBody>
        </p:sp>
        <p:sp>
          <p:nvSpPr>
            <p:cNvPr id="9" name="TextBox 8"/>
            <p:cNvSpPr txBox="1"/>
            <p:nvPr/>
          </p:nvSpPr>
          <p:spPr>
            <a:xfrm>
              <a:off x="3023808" y="3939647"/>
              <a:ext cx="4085844" cy="358443"/>
            </a:xfrm>
            <a:prstGeom prst="rect">
              <a:avLst/>
            </a:prstGeom>
            <a:noFill/>
          </p:spPr>
          <p:txBody>
            <a:bodyPr wrap="square" rtlCol="0">
              <a:spAutoFit/>
            </a:bodyPr>
            <a:lstStyle/>
            <a:p>
              <a:r>
                <a:rPr lang="zh-CN" altLang="en-US" sz="16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10" name="TextBox 9"/>
          <p:cNvSpPr txBox="1"/>
          <p:nvPr/>
        </p:nvSpPr>
        <p:spPr>
          <a:xfrm>
            <a:off x="2730854" y="1815365"/>
            <a:ext cx="5153514" cy="1029513"/>
          </a:xfrm>
          <a:prstGeom prst="rect">
            <a:avLst/>
          </a:prstGeom>
          <a:noFill/>
        </p:spPr>
        <p:txBody>
          <a:bodyPr wrap="square" lIns="68580" tIns="34290" rIns="68580" bIns="34290"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p:nvPr/>
        </p:nvSpPr>
        <p:spPr>
          <a:xfrm>
            <a:off x="2730854" y="3486453"/>
            <a:ext cx="5153514" cy="1029513"/>
          </a:xfrm>
          <a:prstGeom prst="rect">
            <a:avLst/>
          </a:prstGeom>
          <a:noFill/>
        </p:spPr>
        <p:txBody>
          <a:bodyPr wrap="square" lIns="68580" tIns="34290" rIns="68580" bIns="34290"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2" name="等腰三角形 2"/>
          <p:cNvSpPr/>
          <p:nvPr/>
        </p:nvSpPr>
        <p:spPr bwMode="auto">
          <a:xfrm rot="2747878">
            <a:off x="1522002" y="1241247"/>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68580" tIns="34290" rIns="68580" bIns="34290" anchor="ctr"/>
          <a:lstStyle/>
          <a:p>
            <a:pPr algn="ct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628226" y="1682507"/>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b="1" dirty="0"/>
              <a:t>正面</a:t>
            </a:r>
            <a:endParaRPr lang="en-US" altLang="zh-CN" b="1" dirty="0"/>
          </a:p>
          <a:p>
            <a:r>
              <a:rPr lang="zh-CN" altLang="en-US" b="1" dirty="0"/>
              <a:t>观点</a:t>
            </a:r>
          </a:p>
        </p:txBody>
      </p:sp>
      <p:sp>
        <p:nvSpPr>
          <p:cNvPr id="14" name="等腰三角形 2"/>
          <p:cNvSpPr/>
          <p:nvPr/>
        </p:nvSpPr>
        <p:spPr bwMode="auto">
          <a:xfrm rot="3036074">
            <a:off x="1522001" y="2986140"/>
            <a:ext cx="992273" cy="11481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628228" y="3421201"/>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b="1" dirty="0"/>
              <a:t>负面</a:t>
            </a:r>
            <a:endParaRPr lang="en-US" altLang="zh-CN" b="1" dirty="0"/>
          </a:p>
          <a:p>
            <a:r>
              <a:rPr lang="zh-CN" altLang="en-US" b="1" dirty="0"/>
              <a:t>观点</a:t>
            </a:r>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3043</Words>
  <Application>Microsoft Office PowerPoint</Application>
  <PresentationFormat>全屏显示(16:9)</PresentationFormat>
  <Paragraphs>417</Paragraphs>
  <Slides>33</Slides>
  <Notes>33</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Broadway BT</vt:lpstr>
      <vt:lpstr>方正大黑简体</vt:lpstr>
      <vt:lpstr>微软雅黑</vt:lpstr>
      <vt:lpstr>Arial</vt:lpstr>
      <vt:lpstr>Calibri</vt:lpstr>
      <vt:lpstr>Eras Bold ITC</vt:lpstr>
      <vt:lpstr>Impact</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李培俊</dc:creator>
  <cp:lastModifiedBy>天 下</cp:lastModifiedBy>
  <cp:revision>57</cp:revision>
  <dcterms:created xsi:type="dcterms:W3CDTF">2015-10-16T03:54:00Z</dcterms:created>
  <dcterms:modified xsi:type="dcterms:W3CDTF">2021-01-06T01:00:26Z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