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21" r:id="rId2"/>
    <p:sldId id="286" r:id="rId3"/>
    <p:sldId id="322" r:id="rId4"/>
    <p:sldId id="269" r:id="rId5"/>
    <p:sldId id="279" r:id="rId6"/>
    <p:sldId id="280" r:id="rId7"/>
    <p:sldId id="267" r:id="rId8"/>
    <p:sldId id="323" r:id="rId9"/>
    <p:sldId id="262" r:id="rId10"/>
    <p:sldId id="261" r:id="rId11"/>
    <p:sldId id="260" r:id="rId12"/>
    <p:sldId id="265" r:id="rId13"/>
    <p:sldId id="298" r:id="rId14"/>
    <p:sldId id="324" r:id="rId15"/>
    <p:sldId id="299" r:id="rId16"/>
    <p:sldId id="271" r:id="rId17"/>
    <p:sldId id="272" r:id="rId18"/>
    <p:sldId id="270" r:id="rId19"/>
    <p:sldId id="325" r:id="rId20"/>
    <p:sldId id="327" r:id="rId21"/>
    <p:sldId id="328" r:id="rId22"/>
    <p:sldId id="329" r:id="rId23"/>
    <p:sldId id="330" r:id="rId24"/>
    <p:sldId id="326"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64C"/>
    <a:srgbClr val="7F7F7F"/>
    <a:srgbClr val="1A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909" autoAdjust="0"/>
  </p:normalViewPr>
  <p:slideViewPr>
    <p:cSldViewPr snapToGrid="0">
      <p:cViewPr varScale="1">
        <p:scale>
          <a:sx n="98" d="100"/>
          <a:sy n="98" d="100"/>
        </p:scale>
        <p:origin x="72" y="9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E6F0-DBCC-49DA-B3CC-4BBDB0CA33E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118D8-2021-4034-9AAA-DF79F864B3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8118D8-2021-4034-9AAA-DF79F864B3E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BEB68F-CCEA-4511-BCBC-5CAC237B244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AF968E-F8B1-4CD4-B115-EBF8E334909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AF968E-F8B1-4CD4-B115-EBF8E334909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8118D8-2021-4034-9AAA-DF79F864B3E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AF968E-F8B1-4CD4-B115-EBF8E334909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259E10-905C-4DDE-A988-B340C461ABE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8118D8-2021-4034-9AAA-DF79F864B3E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8118D8-2021-4034-9AAA-DF79F864B3E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8118D8-2021-4034-9AAA-DF79F864B3EA}"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8118D8-2021-4034-9AAA-DF79F864B3E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7710A-1F11-4DF7-A353-66FE627D7B6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D7710A-1F11-4DF7-A353-66FE627D7B6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14795-0322-4489-B0C0-EA1D190BA5E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58118D8-2021-4034-9AAA-DF79F864B3E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BEB68F-CCEA-4511-BCBC-5CAC237B244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 y="1"/>
            <a:ext cx="7530051" cy="6858000"/>
          </a:xfrm>
          <a:custGeom>
            <a:avLst/>
            <a:gdLst>
              <a:gd name="connsiteX0" fmla="*/ 0 w 7530051"/>
              <a:gd name="connsiteY0" fmla="*/ 0 h 6858000"/>
              <a:gd name="connsiteX1" fmla="*/ 1755392 w 7530051"/>
              <a:gd name="connsiteY1" fmla="*/ 0 h 6858000"/>
              <a:gd name="connsiteX2" fmla="*/ 7530051 w 7530051"/>
              <a:gd name="connsiteY2" fmla="*/ 6858000 h 6858000"/>
              <a:gd name="connsiteX3" fmla="*/ 0 w 75300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30051" h="6858000">
                <a:moveTo>
                  <a:pt x="0" y="0"/>
                </a:moveTo>
                <a:lnTo>
                  <a:pt x="1755392" y="0"/>
                </a:lnTo>
                <a:lnTo>
                  <a:pt x="7530051" y="6858000"/>
                </a:lnTo>
                <a:lnTo>
                  <a:pt x="0" y="68580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0"/>
            <a:ext cx="6438901" cy="6858000"/>
          </a:xfrm>
          <a:custGeom>
            <a:avLst/>
            <a:gdLst>
              <a:gd name="connsiteX0" fmla="*/ 0 w 6438901"/>
              <a:gd name="connsiteY0" fmla="*/ 0 h 6858000"/>
              <a:gd name="connsiteX1" fmla="*/ 6438901 w 6438901"/>
              <a:gd name="connsiteY1" fmla="*/ 0 h 6858000"/>
              <a:gd name="connsiteX2" fmla="*/ 6438901 w 6438901"/>
              <a:gd name="connsiteY2" fmla="*/ 1 h 6858000"/>
              <a:gd name="connsiteX3" fmla="*/ 666751 w 6438901"/>
              <a:gd name="connsiteY3" fmla="*/ 6858000 h 6858000"/>
              <a:gd name="connsiteX4" fmla="*/ 0 w 64389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901" h="6858000">
                <a:moveTo>
                  <a:pt x="0" y="0"/>
                </a:moveTo>
                <a:lnTo>
                  <a:pt x="6438901" y="0"/>
                </a:lnTo>
                <a:lnTo>
                  <a:pt x="6438901" y="1"/>
                </a:lnTo>
                <a:lnTo>
                  <a:pt x="666751" y="6858000"/>
                </a:lnTo>
                <a:lnTo>
                  <a:pt x="0" y="68580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65176" y="2146300"/>
            <a:ext cx="5216524" cy="2832100"/>
          </a:xfrm>
          <a:custGeom>
            <a:avLst/>
            <a:gdLst>
              <a:gd name="connsiteX0" fmla="*/ 0 w 5038725"/>
              <a:gd name="connsiteY0" fmla="*/ 0 h 2832100"/>
              <a:gd name="connsiteX1" fmla="*/ 5038725 w 5038725"/>
              <a:gd name="connsiteY1" fmla="*/ 0 h 2832100"/>
              <a:gd name="connsiteX2" fmla="*/ 5038725 w 5038725"/>
              <a:gd name="connsiteY2" fmla="*/ 2832100 h 2832100"/>
              <a:gd name="connsiteX3" fmla="*/ 0 w 5038725"/>
              <a:gd name="connsiteY3" fmla="*/ 2832100 h 2832100"/>
            </a:gdLst>
            <a:ahLst/>
            <a:cxnLst>
              <a:cxn ang="0">
                <a:pos x="connsiteX0" y="connsiteY0"/>
              </a:cxn>
              <a:cxn ang="0">
                <a:pos x="connsiteX1" y="connsiteY1"/>
              </a:cxn>
              <a:cxn ang="0">
                <a:pos x="connsiteX2" y="connsiteY2"/>
              </a:cxn>
              <a:cxn ang="0">
                <a:pos x="connsiteX3" y="connsiteY3"/>
              </a:cxn>
            </a:cxnLst>
            <a:rect l="l" t="t" r="r" b="b"/>
            <a:pathLst>
              <a:path w="5038725" h="2832100">
                <a:moveTo>
                  <a:pt x="0" y="0"/>
                </a:moveTo>
                <a:lnTo>
                  <a:pt x="5038725" y="0"/>
                </a:lnTo>
                <a:lnTo>
                  <a:pt x="5038725" y="2832100"/>
                </a:lnTo>
                <a:lnTo>
                  <a:pt x="0" y="28321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037306" y="3287032"/>
            <a:ext cx="2117388" cy="2117388"/>
          </a:xfrm>
          <a:custGeom>
            <a:avLst/>
            <a:gdLst>
              <a:gd name="connsiteX0" fmla="*/ 1058694 w 2117388"/>
              <a:gd name="connsiteY0" fmla="*/ 0 h 2117388"/>
              <a:gd name="connsiteX1" fmla="*/ 2117388 w 2117388"/>
              <a:gd name="connsiteY1" fmla="*/ 1058694 h 2117388"/>
              <a:gd name="connsiteX2" fmla="*/ 1058694 w 2117388"/>
              <a:gd name="connsiteY2" fmla="*/ 2117388 h 2117388"/>
              <a:gd name="connsiteX3" fmla="*/ 0 w 2117388"/>
              <a:gd name="connsiteY3" fmla="*/ 1058694 h 2117388"/>
              <a:gd name="connsiteX4" fmla="*/ 1058694 w 2117388"/>
              <a:gd name="connsiteY4" fmla="*/ 0 h 211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388" h="2117388">
                <a:moveTo>
                  <a:pt x="1058694" y="0"/>
                </a:moveTo>
                <a:cubicBezTo>
                  <a:pt x="1643395" y="0"/>
                  <a:pt x="2117388" y="473993"/>
                  <a:pt x="2117388" y="1058694"/>
                </a:cubicBezTo>
                <a:cubicBezTo>
                  <a:pt x="2117388" y="1643395"/>
                  <a:pt x="1643395" y="2117388"/>
                  <a:pt x="1058694" y="2117388"/>
                </a:cubicBezTo>
                <a:cubicBezTo>
                  <a:pt x="473993" y="2117388"/>
                  <a:pt x="0" y="1643395"/>
                  <a:pt x="0" y="1058694"/>
                </a:cubicBezTo>
                <a:cubicBezTo>
                  <a:pt x="0" y="473993"/>
                  <a:pt x="473993" y="0"/>
                  <a:pt x="1058694"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vices (9)">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908675" y="2246601"/>
            <a:ext cx="4648200" cy="2940050"/>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874713" y="1869245"/>
            <a:ext cx="2050689" cy="3916435"/>
          </a:xfrm>
          <a:custGeom>
            <a:avLst/>
            <a:gdLst>
              <a:gd name="connsiteX0" fmla="*/ 0 w 2050689"/>
              <a:gd name="connsiteY0" fmla="*/ 0 h 4213412"/>
              <a:gd name="connsiteX1" fmla="*/ 2050689 w 2050689"/>
              <a:gd name="connsiteY1" fmla="*/ 0 h 4213412"/>
              <a:gd name="connsiteX2" fmla="*/ 2050689 w 2050689"/>
              <a:gd name="connsiteY2" fmla="*/ 4213412 h 4213412"/>
              <a:gd name="connsiteX3" fmla="*/ 0 w 2050689"/>
              <a:gd name="connsiteY3" fmla="*/ 4213412 h 4213412"/>
            </a:gdLst>
            <a:ahLst/>
            <a:cxnLst>
              <a:cxn ang="0">
                <a:pos x="connsiteX0" y="connsiteY0"/>
              </a:cxn>
              <a:cxn ang="0">
                <a:pos x="connsiteX1" y="connsiteY1"/>
              </a:cxn>
              <a:cxn ang="0">
                <a:pos x="connsiteX2" y="connsiteY2"/>
              </a:cxn>
              <a:cxn ang="0">
                <a:pos x="connsiteX3" y="connsiteY3"/>
              </a:cxn>
            </a:cxnLst>
            <a:rect l="l" t="t" r="r" b="b"/>
            <a:pathLst>
              <a:path w="2050689" h="4213412">
                <a:moveTo>
                  <a:pt x="0" y="0"/>
                </a:moveTo>
                <a:lnTo>
                  <a:pt x="2050689" y="0"/>
                </a:lnTo>
                <a:lnTo>
                  <a:pt x="2050689" y="4213412"/>
                </a:lnTo>
                <a:lnTo>
                  <a:pt x="0" y="4213412"/>
                </a:lnTo>
                <a:close/>
              </a:path>
            </a:pathLst>
          </a:custGeom>
        </p:spPr>
        <p:txBody>
          <a:bodyPr wrap="square">
            <a:noAutofit/>
          </a:bodyPr>
          <a:lstStyle/>
          <a:p>
            <a:endParaRPr lang="en-US" dirty="0"/>
          </a:p>
        </p:txBody>
      </p:sp>
      <p:sp>
        <p:nvSpPr>
          <p:cNvPr id="4" name="Picture Placeholder 15"/>
          <p:cNvSpPr>
            <a:spLocks noGrp="1"/>
          </p:cNvSpPr>
          <p:nvPr>
            <p:ph type="pic" sz="quarter" idx="11"/>
          </p:nvPr>
        </p:nvSpPr>
        <p:spPr>
          <a:xfrm>
            <a:off x="3390426" y="1869245"/>
            <a:ext cx="2050689" cy="3916435"/>
          </a:xfrm>
          <a:custGeom>
            <a:avLst/>
            <a:gdLst>
              <a:gd name="connsiteX0" fmla="*/ 0 w 2050689"/>
              <a:gd name="connsiteY0" fmla="*/ 0 h 4213412"/>
              <a:gd name="connsiteX1" fmla="*/ 2050689 w 2050689"/>
              <a:gd name="connsiteY1" fmla="*/ 0 h 4213412"/>
              <a:gd name="connsiteX2" fmla="*/ 2050689 w 2050689"/>
              <a:gd name="connsiteY2" fmla="*/ 4213412 h 4213412"/>
              <a:gd name="connsiteX3" fmla="*/ 0 w 2050689"/>
              <a:gd name="connsiteY3" fmla="*/ 4213412 h 4213412"/>
            </a:gdLst>
            <a:ahLst/>
            <a:cxnLst>
              <a:cxn ang="0">
                <a:pos x="connsiteX0" y="connsiteY0"/>
              </a:cxn>
              <a:cxn ang="0">
                <a:pos x="connsiteX1" y="connsiteY1"/>
              </a:cxn>
              <a:cxn ang="0">
                <a:pos x="connsiteX2" y="connsiteY2"/>
              </a:cxn>
              <a:cxn ang="0">
                <a:pos x="connsiteX3" y="connsiteY3"/>
              </a:cxn>
            </a:cxnLst>
            <a:rect l="l" t="t" r="r" b="b"/>
            <a:pathLst>
              <a:path w="2050689" h="4213412">
                <a:moveTo>
                  <a:pt x="0" y="0"/>
                </a:moveTo>
                <a:lnTo>
                  <a:pt x="2050689" y="0"/>
                </a:lnTo>
                <a:lnTo>
                  <a:pt x="2050689" y="4213412"/>
                </a:lnTo>
                <a:lnTo>
                  <a:pt x="0" y="4213412"/>
                </a:lnTo>
                <a:close/>
              </a:path>
            </a:pathLst>
          </a:custGeom>
        </p:spPr>
        <p:txBody>
          <a:bodyPr wrap="square">
            <a:noAutofit/>
          </a:bodyPr>
          <a:lstStyle/>
          <a:p>
            <a:endParaRPr lang="en-US" dirty="0"/>
          </a:p>
        </p:txBody>
      </p:sp>
      <p:sp>
        <p:nvSpPr>
          <p:cNvPr id="5" name="Picture Placeholder 12"/>
          <p:cNvSpPr>
            <a:spLocks noGrp="1"/>
          </p:cNvSpPr>
          <p:nvPr>
            <p:ph type="pic" sz="quarter" idx="12"/>
          </p:nvPr>
        </p:nvSpPr>
        <p:spPr>
          <a:xfrm>
            <a:off x="5906140" y="1869245"/>
            <a:ext cx="2050689" cy="3916435"/>
          </a:xfrm>
          <a:custGeom>
            <a:avLst/>
            <a:gdLst>
              <a:gd name="connsiteX0" fmla="*/ 0 w 2050689"/>
              <a:gd name="connsiteY0" fmla="*/ 0 h 4213412"/>
              <a:gd name="connsiteX1" fmla="*/ 2050689 w 2050689"/>
              <a:gd name="connsiteY1" fmla="*/ 0 h 4213412"/>
              <a:gd name="connsiteX2" fmla="*/ 2050689 w 2050689"/>
              <a:gd name="connsiteY2" fmla="*/ 4213412 h 4213412"/>
              <a:gd name="connsiteX3" fmla="*/ 0 w 2050689"/>
              <a:gd name="connsiteY3" fmla="*/ 4213412 h 4213412"/>
            </a:gdLst>
            <a:ahLst/>
            <a:cxnLst>
              <a:cxn ang="0">
                <a:pos x="connsiteX0" y="connsiteY0"/>
              </a:cxn>
              <a:cxn ang="0">
                <a:pos x="connsiteX1" y="connsiteY1"/>
              </a:cxn>
              <a:cxn ang="0">
                <a:pos x="connsiteX2" y="connsiteY2"/>
              </a:cxn>
              <a:cxn ang="0">
                <a:pos x="connsiteX3" y="connsiteY3"/>
              </a:cxn>
            </a:cxnLst>
            <a:rect l="l" t="t" r="r" b="b"/>
            <a:pathLst>
              <a:path w="2050689" h="4213412">
                <a:moveTo>
                  <a:pt x="0" y="0"/>
                </a:moveTo>
                <a:lnTo>
                  <a:pt x="2050689" y="0"/>
                </a:lnTo>
                <a:lnTo>
                  <a:pt x="2050689" y="4213412"/>
                </a:lnTo>
                <a:lnTo>
                  <a:pt x="0" y="4213412"/>
                </a:lnTo>
                <a:close/>
              </a:path>
            </a:pathLst>
          </a:custGeom>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967956" y="3413032"/>
            <a:ext cx="1008112" cy="1008112"/>
          </a:xfrm>
          <a:custGeom>
            <a:avLst/>
            <a:gdLst>
              <a:gd name="connsiteX0" fmla="*/ 504056 w 1008112"/>
              <a:gd name="connsiteY0" fmla="*/ 0 h 1008112"/>
              <a:gd name="connsiteX1" fmla="*/ 1008112 w 1008112"/>
              <a:gd name="connsiteY1" fmla="*/ 504056 h 1008112"/>
              <a:gd name="connsiteX2" fmla="*/ 504056 w 1008112"/>
              <a:gd name="connsiteY2" fmla="*/ 1008112 h 1008112"/>
              <a:gd name="connsiteX3" fmla="*/ 0 w 1008112"/>
              <a:gd name="connsiteY3" fmla="*/ 504056 h 1008112"/>
              <a:gd name="connsiteX4" fmla="*/ 504056 w 1008112"/>
              <a:gd name="connsiteY4" fmla="*/ 0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12" h="1008112">
                <a:moveTo>
                  <a:pt x="504056" y="0"/>
                </a:moveTo>
                <a:cubicBezTo>
                  <a:pt x="782438" y="0"/>
                  <a:pt x="1008112" y="225674"/>
                  <a:pt x="1008112" y="504056"/>
                </a:cubicBezTo>
                <a:cubicBezTo>
                  <a:pt x="1008112" y="782438"/>
                  <a:pt x="782438" y="1008112"/>
                  <a:pt x="504056" y="1008112"/>
                </a:cubicBezTo>
                <a:cubicBezTo>
                  <a:pt x="225674" y="1008112"/>
                  <a:pt x="0" y="782438"/>
                  <a:pt x="0" y="504056"/>
                </a:cubicBezTo>
                <a:cubicBezTo>
                  <a:pt x="0" y="225674"/>
                  <a:pt x="225674" y="0"/>
                  <a:pt x="504056" y="0"/>
                </a:cubicBezTo>
                <a:close/>
              </a:path>
            </a:pathLst>
          </a:cu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lang="zh-CN" altLang="en-US" sz="1800"/>
            </a:lvl1pPr>
          </a:lstStyle>
          <a:p>
            <a:pPr marL="0" lvl="0" algn="ctr"/>
            <a:endParaRPr lang="zh-CN" altLang="en-US"/>
          </a:p>
        </p:txBody>
      </p:sp>
      <p:sp>
        <p:nvSpPr>
          <p:cNvPr id="13" name="图片占位符 12"/>
          <p:cNvSpPr>
            <a:spLocks noGrp="1"/>
          </p:cNvSpPr>
          <p:nvPr>
            <p:ph type="pic" sz="quarter" idx="11"/>
          </p:nvPr>
        </p:nvSpPr>
        <p:spPr>
          <a:xfrm>
            <a:off x="5575793" y="3413032"/>
            <a:ext cx="1008112" cy="1008112"/>
          </a:xfrm>
          <a:custGeom>
            <a:avLst/>
            <a:gdLst>
              <a:gd name="connsiteX0" fmla="*/ 504056 w 1008112"/>
              <a:gd name="connsiteY0" fmla="*/ 0 h 1008112"/>
              <a:gd name="connsiteX1" fmla="*/ 1008112 w 1008112"/>
              <a:gd name="connsiteY1" fmla="*/ 504056 h 1008112"/>
              <a:gd name="connsiteX2" fmla="*/ 504056 w 1008112"/>
              <a:gd name="connsiteY2" fmla="*/ 1008112 h 1008112"/>
              <a:gd name="connsiteX3" fmla="*/ 0 w 1008112"/>
              <a:gd name="connsiteY3" fmla="*/ 504056 h 1008112"/>
              <a:gd name="connsiteX4" fmla="*/ 504056 w 1008112"/>
              <a:gd name="connsiteY4" fmla="*/ 0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12" h="1008112">
                <a:moveTo>
                  <a:pt x="504056" y="0"/>
                </a:moveTo>
                <a:cubicBezTo>
                  <a:pt x="782438" y="0"/>
                  <a:pt x="1008112" y="225674"/>
                  <a:pt x="1008112" y="504056"/>
                </a:cubicBezTo>
                <a:cubicBezTo>
                  <a:pt x="1008112" y="782438"/>
                  <a:pt x="782438" y="1008112"/>
                  <a:pt x="504056" y="1008112"/>
                </a:cubicBezTo>
                <a:cubicBezTo>
                  <a:pt x="225674" y="1008112"/>
                  <a:pt x="0" y="782438"/>
                  <a:pt x="0" y="504056"/>
                </a:cubicBezTo>
                <a:cubicBezTo>
                  <a:pt x="0" y="225674"/>
                  <a:pt x="225674" y="0"/>
                  <a:pt x="504056" y="0"/>
                </a:cubicBezTo>
                <a:close/>
              </a:path>
            </a:pathLst>
          </a:cu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lang="zh-CN" altLang="en-US" sz="1800"/>
            </a:lvl1pPr>
          </a:lstStyle>
          <a:p>
            <a:pPr marL="0" lvl="0" algn="ctr"/>
            <a:endParaRPr lang="zh-CN" altLang="en-US"/>
          </a:p>
        </p:txBody>
      </p:sp>
      <p:sp>
        <p:nvSpPr>
          <p:cNvPr id="12" name="图片占位符 11"/>
          <p:cNvSpPr>
            <a:spLocks noGrp="1"/>
          </p:cNvSpPr>
          <p:nvPr>
            <p:ph type="pic" sz="quarter" idx="12"/>
          </p:nvPr>
        </p:nvSpPr>
        <p:spPr>
          <a:xfrm>
            <a:off x="9215931" y="3413032"/>
            <a:ext cx="1008112" cy="1008112"/>
          </a:xfrm>
          <a:custGeom>
            <a:avLst/>
            <a:gdLst>
              <a:gd name="connsiteX0" fmla="*/ 504056 w 1008112"/>
              <a:gd name="connsiteY0" fmla="*/ 0 h 1008112"/>
              <a:gd name="connsiteX1" fmla="*/ 1008112 w 1008112"/>
              <a:gd name="connsiteY1" fmla="*/ 504056 h 1008112"/>
              <a:gd name="connsiteX2" fmla="*/ 504056 w 1008112"/>
              <a:gd name="connsiteY2" fmla="*/ 1008112 h 1008112"/>
              <a:gd name="connsiteX3" fmla="*/ 0 w 1008112"/>
              <a:gd name="connsiteY3" fmla="*/ 504056 h 1008112"/>
              <a:gd name="connsiteX4" fmla="*/ 504056 w 1008112"/>
              <a:gd name="connsiteY4" fmla="*/ 0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12" h="1008112">
                <a:moveTo>
                  <a:pt x="504056" y="0"/>
                </a:moveTo>
                <a:cubicBezTo>
                  <a:pt x="782438" y="0"/>
                  <a:pt x="1008112" y="225674"/>
                  <a:pt x="1008112" y="504056"/>
                </a:cubicBezTo>
                <a:cubicBezTo>
                  <a:pt x="1008112" y="782438"/>
                  <a:pt x="782438" y="1008112"/>
                  <a:pt x="504056" y="1008112"/>
                </a:cubicBezTo>
                <a:cubicBezTo>
                  <a:pt x="225674" y="1008112"/>
                  <a:pt x="0" y="782438"/>
                  <a:pt x="0" y="504056"/>
                </a:cubicBezTo>
                <a:cubicBezTo>
                  <a:pt x="0" y="225674"/>
                  <a:pt x="225674" y="0"/>
                  <a:pt x="504056" y="0"/>
                </a:cubicBezTo>
                <a:close/>
              </a:path>
            </a:pathLst>
          </a:cu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lang="zh-CN" altLang="en-US" sz="1800"/>
            </a:lvl1pPr>
          </a:lstStyle>
          <a:p>
            <a:pPr marL="0" lvl="0"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userDrawn="1"/>
        </p:nvSpPr>
        <p:spPr>
          <a:xfrm>
            <a:off x="0" y="-22987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ibaotu.com</a:t>
            </a:r>
          </a:p>
        </p:txBody>
      </p:sp>
      <p:grpSp>
        <p:nvGrpSpPr>
          <p:cNvPr id="6" name="组合 5"/>
          <p:cNvGrpSpPr/>
          <p:nvPr userDrawn="1"/>
        </p:nvGrpSpPr>
        <p:grpSpPr>
          <a:xfrm>
            <a:off x="-1000051" y="-2194560"/>
            <a:ext cx="8633100" cy="3089579"/>
            <a:chOff x="-1000051" y="-2194560"/>
            <a:chExt cx="8633100" cy="3089579"/>
          </a:xfrm>
        </p:grpSpPr>
        <p:grpSp>
          <p:nvGrpSpPr>
            <p:cNvPr id="7" name="组合 6"/>
            <p:cNvGrpSpPr/>
            <p:nvPr/>
          </p:nvGrpSpPr>
          <p:grpSpPr>
            <a:xfrm>
              <a:off x="955897" y="310244"/>
              <a:ext cx="6677152" cy="584775"/>
              <a:chOff x="1661292" y="440872"/>
              <a:chExt cx="6677152" cy="584775"/>
            </a:xfrm>
          </p:grpSpPr>
          <p:cxnSp>
            <p:nvCxnSpPr>
              <p:cNvPr id="11" name="直接连接符 10"/>
              <p:cNvCxnSpPr/>
              <p:nvPr/>
            </p:nvCxnSpPr>
            <p:spPr>
              <a:xfrm>
                <a:off x="3605030" y="469609"/>
                <a:ext cx="0" cy="540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661292" y="440872"/>
                <a:ext cx="1826142" cy="584775"/>
              </a:xfrm>
              <a:prstGeom prst="rect">
                <a:avLst/>
              </a:prstGeom>
              <a:noFill/>
            </p:spPr>
            <p:txBody>
              <a:bodyPr wrap="none" rtlCol="0">
                <a:spAutoFit/>
                <a:scene3d>
                  <a:camera prst="orthographicFront"/>
                  <a:lightRig rig="threePt" dir="t"/>
                </a:scene3d>
                <a:sp3d contourW="12700"/>
              </a:bodyPr>
              <a:lstStyle/>
              <a:p>
                <a:pPr lvl="0" algn="r">
                  <a:defRPr/>
                </a:pPr>
                <a:r>
                  <a:rPr lang="zh-CN" altLang="en-US" sz="3200" b="1" dirty="0">
                    <a:solidFill>
                      <a:prstClr val="black"/>
                    </a:solidFill>
                  </a:rPr>
                  <a:t>输入文字</a:t>
                </a:r>
              </a:p>
            </p:txBody>
          </p:sp>
          <p:sp>
            <p:nvSpPr>
              <p:cNvPr id="13" name="文本框 12"/>
              <p:cNvSpPr txBox="1"/>
              <p:nvPr/>
            </p:nvSpPr>
            <p:spPr>
              <a:xfrm>
                <a:off x="3737617" y="533204"/>
                <a:ext cx="4600827" cy="40011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50000"/>
                      </a:schemeClr>
                    </a:solidFill>
                    <a:effectLst/>
                    <a:uLnTx/>
                    <a:uFillTx/>
                    <a:latin typeface="Arial" panose="020B0604020202020204"/>
                    <a:ea typeface="微软雅黑" panose="020B0503020204020204" pitchFamily="34" charset="-122"/>
                    <a:cs typeface="+mn-cs"/>
                  </a:rPr>
                  <a:t>The user can demonstrate on a projector or computer, or print the presentation and make it into a film to be used in a wider field</a:t>
                </a:r>
              </a:p>
            </p:txBody>
          </p:sp>
        </p:grpSp>
        <p:grpSp>
          <p:nvGrpSpPr>
            <p:cNvPr id="8" name="组合 7"/>
            <p:cNvGrpSpPr/>
            <p:nvPr/>
          </p:nvGrpSpPr>
          <p:grpSpPr>
            <a:xfrm rot="5400000" flipH="1" flipV="1">
              <a:off x="-1222848" y="-1971763"/>
              <a:ext cx="3089579" cy="2643986"/>
              <a:chOff x="7588333" y="-978623"/>
              <a:chExt cx="10199360" cy="8728363"/>
            </a:xfrm>
          </p:grpSpPr>
          <p:sp>
            <p:nvSpPr>
              <p:cNvPr id="9" name="菱形 8"/>
              <p:cNvSpPr/>
              <p:nvPr/>
            </p:nvSpPr>
            <p:spPr>
              <a:xfrm>
                <a:off x="7588333" y="-978623"/>
                <a:ext cx="8728363" cy="8728363"/>
              </a:xfrm>
              <a:prstGeom prst="diamond">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9059330" y="-978623"/>
                <a:ext cx="8728363" cy="872836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2819490" y="3564334"/>
            <a:ext cx="10199360" cy="8728363"/>
            <a:chOff x="7588333" y="-978623"/>
            <a:chExt cx="10199360" cy="8728363"/>
          </a:xfrm>
        </p:grpSpPr>
        <p:sp>
          <p:nvSpPr>
            <p:cNvPr id="3" name="菱形 2"/>
            <p:cNvSpPr/>
            <p:nvPr/>
          </p:nvSpPr>
          <p:spPr>
            <a:xfrm>
              <a:off x="7588333" y="-978623"/>
              <a:ext cx="8728363" cy="8728363"/>
            </a:xfrm>
            <a:prstGeom prst="diamon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 name="菱形 3"/>
            <p:cNvSpPr/>
            <p:nvPr/>
          </p:nvSpPr>
          <p:spPr>
            <a:xfrm>
              <a:off x="9059330" y="-978623"/>
              <a:ext cx="8728363" cy="872836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 name="菱形 6"/>
          <p:cNvSpPr/>
          <p:nvPr/>
        </p:nvSpPr>
        <p:spPr>
          <a:xfrm>
            <a:off x="6861125" y="-4680987"/>
            <a:ext cx="8728363" cy="8728363"/>
          </a:xfrm>
          <a:prstGeom prst="diamond">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文本框 8"/>
          <p:cNvSpPr txBox="1"/>
          <p:nvPr/>
        </p:nvSpPr>
        <p:spPr>
          <a:xfrm flipH="1">
            <a:off x="681987" y="2228671"/>
            <a:ext cx="6339316" cy="1200329"/>
          </a:xfrm>
          <a:prstGeom prst="rect">
            <a:avLst/>
          </a:prstGeom>
          <a:noFill/>
        </p:spPr>
        <p:txBody>
          <a:bodyPr wrap="square" rtlCol="0">
            <a:spAutoFit/>
          </a:bodyPr>
          <a:lstStyle/>
          <a:p>
            <a:r>
              <a:rPr lang="zh-CN" altLang="en-US" sz="72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简约工作汇报</a:t>
            </a:r>
          </a:p>
        </p:txBody>
      </p:sp>
      <p:sp>
        <p:nvSpPr>
          <p:cNvPr id="10" name="文本框 9"/>
          <p:cNvSpPr txBox="1"/>
          <p:nvPr/>
        </p:nvSpPr>
        <p:spPr>
          <a:xfrm flipH="1">
            <a:off x="757143" y="3595850"/>
            <a:ext cx="5595693" cy="711733"/>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a clear business templatefor the titlecontent you want to add  Please add aclebusiness </a:t>
            </a:r>
          </a:p>
        </p:txBody>
      </p:sp>
      <p:sp>
        <p:nvSpPr>
          <p:cNvPr id="11" name="文本框 10"/>
          <p:cNvSpPr txBox="1"/>
          <p:nvPr/>
        </p:nvSpPr>
        <p:spPr>
          <a:xfrm flipH="1">
            <a:off x="757143" y="4620455"/>
            <a:ext cx="3481705" cy="337185"/>
          </a:xfrm>
          <a:prstGeom prst="rect">
            <a:avLst/>
          </a:prstGeom>
          <a:noFill/>
        </p:spPr>
        <p:txBody>
          <a:bodyPr wrap="square" rtlCol="0" anchor="t">
            <a:spAutoFit/>
          </a:bodyPr>
          <a:lstStyle/>
          <a:p>
            <a:r>
              <a:rPr lang="zh-CN" altLang="en-US" sz="160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部门：策划部       汇报人：</a:t>
            </a:r>
            <a:r>
              <a:rPr lang="en-US" altLang="zh-CN" sz="160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xiazaii</a:t>
            </a:r>
            <a:endParaRPr lang="zh-CN" altLang="en-US" sz="1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8" name="组合 7"/>
          <p:cNvGrpSpPr/>
          <p:nvPr/>
        </p:nvGrpSpPr>
        <p:grpSpPr>
          <a:xfrm>
            <a:off x="7953154" y="1660924"/>
            <a:ext cx="3536151" cy="3536151"/>
            <a:chOff x="7814715" y="1903955"/>
            <a:chExt cx="3536151" cy="3536151"/>
          </a:xfrm>
        </p:grpSpPr>
        <p:sp>
          <p:nvSpPr>
            <p:cNvPr id="6" name="菱形 5"/>
            <p:cNvSpPr/>
            <p:nvPr/>
          </p:nvSpPr>
          <p:spPr>
            <a:xfrm>
              <a:off x="7814715" y="1903955"/>
              <a:ext cx="3536151" cy="3536151"/>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22262" t="16787" r="22262"/>
            <a:stretch>
              <a:fillRect/>
            </a:stretch>
          </p:blipFill>
          <p:spPr>
            <a:xfrm>
              <a:off x="8079122" y="2168362"/>
              <a:ext cx="3007336" cy="3007336"/>
            </a:xfrm>
            <a:custGeom>
              <a:avLst/>
              <a:gdLst>
                <a:gd name="connsiteX0" fmla="*/ 1503668 w 3007336"/>
                <a:gd name="connsiteY0" fmla="*/ 0 h 3007336"/>
                <a:gd name="connsiteX1" fmla="*/ 3007336 w 3007336"/>
                <a:gd name="connsiteY1" fmla="*/ 1503668 h 3007336"/>
                <a:gd name="connsiteX2" fmla="*/ 1503668 w 3007336"/>
                <a:gd name="connsiteY2" fmla="*/ 3007336 h 3007336"/>
                <a:gd name="connsiteX3" fmla="*/ 0 w 3007336"/>
                <a:gd name="connsiteY3" fmla="*/ 1503668 h 3007336"/>
              </a:gdLst>
              <a:ahLst/>
              <a:cxnLst>
                <a:cxn ang="0">
                  <a:pos x="connsiteX0" y="connsiteY0"/>
                </a:cxn>
                <a:cxn ang="0">
                  <a:pos x="connsiteX1" y="connsiteY1"/>
                </a:cxn>
                <a:cxn ang="0">
                  <a:pos x="connsiteX2" y="connsiteY2"/>
                </a:cxn>
                <a:cxn ang="0">
                  <a:pos x="connsiteX3" y="connsiteY3"/>
                </a:cxn>
              </a:cxnLst>
              <a:rect l="l" t="t" r="r" b="b"/>
              <a:pathLst>
                <a:path w="3007336" h="3007336">
                  <a:moveTo>
                    <a:pt x="1503668" y="0"/>
                  </a:moveTo>
                  <a:lnTo>
                    <a:pt x="3007336" y="1503668"/>
                  </a:lnTo>
                  <a:lnTo>
                    <a:pt x="1503668" y="3007336"/>
                  </a:lnTo>
                  <a:lnTo>
                    <a:pt x="0" y="1503668"/>
                  </a:lnTo>
                  <a:close/>
                </a:path>
              </a:pathLst>
            </a:custGeom>
          </p:spPr>
        </p:pic>
      </p:grpSp>
      <p:sp>
        <p:nvSpPr>
          <p:cNvPr id="18" name="文本框 17"/>
          <p:cNvSpPr txBox="1"/>
          <p:nvPr/>
        </p:nvSpPr>
        <p:spPr>
          <a:xfrm flipH="1">
            <a:off x="794720" y="1771674"/>
            <a:ext cx="5595693" cy="473206"/>
          </a:xfrm>
          <a:prstGeom prst="rect">
            <a:avLst/>
          </a:prstGeom>
          <a:noFill/>
        </p:spPr>
        <p:txBody>
          <a:bodyPr wrap="square" rtlCol="0" anchor="t">
            <a:spAutoFit/>
          </a:bodyPr>
          <a:lstStyle/>
          <a:p>
            <a:pPr>
              <a:lnSpc>
                <a:spcPct val="150000"/>
              </a:lnSpc>
            </a:pPr>
            <a:r>
              <a:rPr lang="zh-CN" altLang="en-US"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添加标题丨添加标题丨添加标题丨添加标题丨</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6387307" y="1994808"/>
            <a:ext cx="4970070" cy="3761153"/>
            <a:chOff x="6387307" y="1950244"/>
            <a:chExt cx="5077298" cy="3347244"/>
          </a:xfrm>
        </p:grpSpPr>
        <p:sp>
          <p:nvSpPr>
            <p:cNvPr id="8" name="Rectangle 8"/>
            <p:cNvSpPr>
              <a:spLocks noChangeArrowheads="1"/>
            </p:cNvSpPr>
            <p:nvPr/>
          </p:nvSpPr>
          <p:spPr bwMode="auto">
            <a:xfrm>
              <a:off x="6387307" y="2307432"/>
              <a:ext cx="5036344" cy="361950"/>
            </a:xfrm>
            <a:prstGeom prst="rect">
              <a:avLst/>
            </a:prstGeom>
            <a:solidFill>
              <a:schemeClr val="accent5"/>
            </a:solidFill>
            <a:ln>
              <a:noFill/>
            </a:ln>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Rectangle 9"/>
            <p:cNvSpPr>
              <a:spLocks noChangeArrowheads="1"/>
            </p:cNvSpPr>
            <p:nvPr/>
          </p:nvSpPr>
          <p:spPr bwMode="auto">
            <a:xfrm>
              <a:off x="6387307" y="2531269"/>
              <a:ext cx="3574257" cy="138113"/>
            </a:xfrm>
            <a:prstGeom prst="rect">
              <a:avLst/>
            </a:prstGeom>
            <a:solidFill>
              <a:schemeClr val="tx2"/>
            </a:solidFill>
            <a:ln>
              <a:noFill/>
            </a:ln>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0" name="Rectangle 10"/>
            <p:cNvSpPr>
              <a:spLocks noChangeArrowheads="1"/>
            </p:cNvSpPr>
            <p:nvPr/>
          </p:nvSpPr>
          <p:spPr bwMode="auto">
            <a:xfrm>
              <a:off x="6388100" y="1978819"/>
              <a:ext cx="489639" cy="19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400" dirty="0" err="1">
                  <a:solidFill>
                    <a:srgbClr val="233449"/>
                  </a:solidFill>
                  <a:latin typeface="字魂59号-创粗黑" panose="00000500000000000000" pitchFamily="2" charset="-122"/>
                  <a:ea typeface="字魂59号-创粗黑" panose="00000500000000000000" pitchFamily="2" charset="-122"/>
                  <a:sym typeface="字魂59号-创粗黑" panose="00000500000000000000" pitchFamily="2" charset="-122"/>
                </a:rPr>
                <a:t>Lectus</a:t>
              </a:r>
              <a:endParaRPr lang="en-US" altLang="en-US" sz="900"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1" name="Rectangle 11"/>
            <p:cNvSpPr>
              <a:spLocks noChangeArrowheads="1"/>
            </p:cNvSpPr>
            <p:nvPr/>
          </p:nvSpPr>
          <p:spPr bwMode="auto">
            <a:xfrm>
              <a:off x="11033919" y="1950244"/>
              <a:ext cx="430686" cy="2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600" dirty="0">
                  <a:solidFill>
                    <a:schemeClr val="tx1">
                      <a:lumMod val="65000"/>
                      <a:lumOff val="3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75%</a:t>
              </a:r>
              <a:endParaRPr lang="en-US" altLang="en-US" sz="900" dirty="0">
                <a:solidFill>
                  <a:schemeClr val="tx1">
                    <a:lumMod val="65000"/>
                    <a:lumOff val="3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2" name="Rectangle 12"/>
            <p:cNvSpPr>
              <a:spLocks noChangeArrowheads="1"/>
            </p:cNvSpPr>
            <p:nvPr/>
          </p:nvSpPr>
          <p:spPr bwMode="auto">
            <a:xfrm>
              <a:off x="6387307" y="3182144"/>
              <a:ext cx="5036344" cy="364331"/>
            </a:xfrm>
            <a:prstGeom prst="rect">
              <a:avLst/>
            </a:prstGeom>
            <a:solidFill>
              <a:schemeClr val="accent5"/>
            </a:solidFill>
            <a:ln>
              <a:noFill/>
            </a:ln>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3" name="Rectangle 13"/>
            <p:cNvSpPr>
              <a:spLocks noChangeArrowheads="1"/>
            </p:cNvSpPr>
            <p:nvPr/>
          </p:nvSpPr>
          <p:spPr bwMode="auto">
            <a:xfrm>
              <a:off x="6387307" y="3406775"/>
              <a:ext cx="4366419" cy="139700"/>
            </a:xfrm>
            <a:prstGeom prst="rect">
              <a:avLst/>
            </a:prstGeom>
            <a:solidFill>
              <a:schemeClr val="tx2"/>
            </a:solidFill>
            <a:ln>
              <a:noFill/>
            </a:ln>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4" name="Rectangle 14"/>
            <p:cNvSpPr>
              <a:spLocks noChangeArrowheads="1"/>
            </p:cNvSpPr>
            <p:nvPr/>
          </p:nvSpPr>
          <p:spPr bwMode="auto">
            <a:xfrm>
              <a:off x="6388100" y="2854325"/>
              <a:ext cx="424135" cy="19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400" dirty="0" err="1">
                  <a:solidFill>
                    <a:srgbClr val="233449"/>
                  </a:solidFill>
                  <a:latin typeface="字魂59号-创粗黑" panose="00000500000000000000" pitchFamily="2" charset="-122"/>
                  <a:ea typeface="字魂59号-创粗黑" panose="00000500000000000000" pitchFamily="2" charset="-122"/>
                  <a:sym typeface="字魂59号-创粗黑" panose="00000500000000000000" pitchFamily="2" charset="-122"/>
                </a:rPr>
                <a:t>Mollis</a:t>
              </a:r>
              <a:endParaRPr lang="en-US" altLang="en-US" sz="900"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5" name="Rectangle 15"/>
            <p:cNvSpPr>
              <a:spLocks noChangeArrowheads="1"/>
            </p:cNvSpPr>
            <p:nvPr/>
          </p:nvSpPr>
          <p:spPr bwMode="auto">
            <a:xfrm>
              <a:off x="11018044" y="2825750"/>
              <a:ext cx="435598" cy="2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600" dirty="0">
                  <a:solidFill>
                    <a:schemeClr val="tx1">
                      <a:lumMod val="65000"/>
                      <a:lumOff val="3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90%</a:t>
              </a:r>
              <a:endParaRPr lang="en-US" altLang="en-US" sz="900" dirty="0">
                <a:solidFill>
                  <a:schemeClr val="tx1">
                    <a:lumMod val="65000"/>
                    <a:lumOff val="3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6" name="Rectangle 16"/>
            <p:cNvSpPr>
              <a:spLocks noChangeArrowheads="1"/>
            </p:cNvSpPr>
            <p:nvPr/>
          </p:nvSpPr>
          <p:spPr bwMode="auto">
            <a:xfrm>
              <a:off x="6387307" y="4059238"/>
              <a:ext cx="5036344" cy="361950"/>
            </a:xfrm>
            <a:prstGeom prst="rect">
              <a:avLst/>
            </a:prstGeom>
            <a:solidFill>
              <a:schemeClr val="accent5"/>
            </a:solidFill>
            <a:ln>
              <a:noFill/>
            </a:ln>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7" name="Rectangle 17"/>
            <p:cNvSpPr>
              <a:spLocks noChangeArrowheads="1"/>
            </p:cNvSpPr>
            <p:nvPr/>
          </p:nvSpPr>
          <p:spPr bwMode="auto">
            <a:xfrm>
              <a:off x="6387307" y="4281488"/>
              <a:ext cx="3769519" cy="139700"/>
            </a:xfrm>
            <a:prstGeom prst="rect">
              <a:avLst/>
            </a:prstGeom>
            <a:solidFill>
              <a:schemeClr val="tx2"/>
            </a:solidFill>
            <a:ln>
              <a:noFill/>
            </a:ln>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 name="Rectangle 18"/>
            <p:cNvSpPr>
              <a:spLocks noChangeArrowheads="1"/>
            </p:cNvSpPr>
            <p:nvPr/>
          </p:nvSpPr>
          <p:spPr bwMode="auto">
            <a:xfrm>
              <a:off x="6388100" y="3729832"/>
              <a:ext cx="666499" cy="19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400" dirty="0" err="1">
                  <a:solidFill>
                    <a:srgbClr val="233449"/>
                  </a:solidFill>
                  <a:latin typeface="字魂59号-创粗黑" panose="00000500000000000000" pitchFamily="2" charset="-122"/>
                  <a:ea typeface="字魂59号-创粗黑" panose="00000500000000000000" pitchFamily="2" charset="-122"/>
                  <a:sym typeface="字魂59号-创粗黑" panose="00000500000000000000" pitchFamily="2" charset="-122"/>
                </a:rPr>
                <a:t>Faucibus</a:t>
              </a:r>
              <a:endParaRPr lang="en-US" altLang="en-US" sz="900"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9" name="Rectangle 19"/>
            <p:cNvSpPr>
              <a:spLocks noChangeArrowheads="1"/>
            </p:cNvSpPr>
            <p:nvPr/>
          </p:nvSpPr>
          <p:spPr bwMode="auto">
            <a:xfrm>
              <a:off x="11017250" y="3701257"/>
              <a:ext cx="440511" cy="2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600">
                  <a:solidFill>
                    <a:schemeClr val="tx1">
                      <a:lumMod val="65000"/>
                      <a:lumOff val="3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80%</a:t>
              </a:r>
              <a:endParaRPr lang="en-US" altLang="en-US" sz="900">
                <a:solidFill>
                  <a:schemeClr val="tx1">
                    <a:lumMod val="65000"/>
                    <a:lumOff val="3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0" name="Rectangle 20"/>
            <p:cNvSpPr>
              <a:spLocks noChangeArrowheads="1"/>
            </p:cNvSpPr>
            <p:nvPr/>
          </p:nvSpPr>
          <p:spPr bwMode="auto">
            <a:xfrm>
              <a:off x="6387307" y="4933950"/>
              <a:ext cx="5036344" cy="363538"/>
            </a:xfrm>
            <a:prstGeom prst="rect">
              <a:avLst/>
            </a:prstGeom>
            <a:solidFill>
              <a:schemeClr val="accent5"/>
            </a:solidFill>
            <a:ln>
              <a:noFill/>
            </a:ln>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1" name="Rectangle 21"/>
            <p:cNvSpPr>
              <a:spLocks noChangeArrowheads="1"/>
            </p:cNvSpPr>
            <p:nvPr/>
          </p:nvSpPr>
          <p:spPr bwMode="auto">
            <a:xfrm>
              <a:off x="6387307" y="5151438"/>
              <a:ext cx="3574257" cy="146050"/>
            </a:xfrm>
            <a:prstGeom prst="rect">
              <a:avLst/>
            </a:prstGeom>
            <a:solidFill>
              <a:schemeClr val="tx2"/>
            </a:solidFill>
            <a:ln>
              <a:noFill/>
            </a:ln>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2" name="Rectangle 22"/>
            <p:cNvSpPr>
              <a:spLocks noChangeArrowheads="1"/>
            </p:cNvSpPr>
            <p:nvPr/>
          </p:nvSpPr>
          <p:spPr bwMode="auto">
            <a:xfrm>
              <a:off x="6388100" y="4604544"/>
              <a:ext cx="659949" cy="19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400" dirty="0" err="1">
                  <a:solidFill>
                    <a:srgbClr val="233449"/>
                  </a:solidFill>
                  <a:latin typeface="字魂59号-创粗黑" panose="00000500000000000000" pitchFamily="2" charset="-122"/>
                  <a:ea typeface="字魂59号-创粗黑" panose="00000500000000000000" pitchFamily="2" charset="-122"/>
                  <a:sym typeface="字魂59号-创粗黑" panose="00000500000000000000" pitchFamily="2" charset="-122"/>
                </a:rPr>
                <a:t>Dignistie</a:t>
              </a:r>
              <a:endParaRPr lang="en-US" altLang="en-US" sz="900"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3" name="Rectangle 23"/>
            <p:cNvSpPr>
              <a:spLocks noChangeArrowheads="1"/>
            </p:cNvSpPr>
            <p:nvPr/>
          </p:nvSpPr>
          <p:spPr bwMode="auto">
            <a:xfrm>
              <a:off x="11033919" y="4575969"/>
              <a:ext cx="430686" cy="2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200"/>
              <a:r>
                <a:rPr lang="en-US" altLang="en-US" sz="1600">
                  <a:solidFill>
                    <a:schemeClr val="tx1">
                      <a:lumMod val="65000"/>
                      <a:lumOff val="3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75%</a:t>
              </a:r>
              <a:endParaRPr lang="en-US" altLang="en-US" sz="900">
                <a:solidFill>
                  <a:schemeClr val="tx1">
                    <a:lumMod val="65000"/>
                    <a:lumOff val="3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45" name="组合 44"/>
          <p:cNvGrpSpPr/>
          <p:nvPr/>
        </p:nvGrpSpPr>
        <p:grpSpPr>
          <a:xfrm>
            <a:off x="808314" y="5090319"/>
            <a:ext cx="5306918" cy="679072"/>
            <a:chOff x="7483989" y="3236385"/>
            <a:chExt cx="5306918" cy="679072"/>
          </a:xfrm>
        </p:grpSpPr>
        <p:sp>
          <p:nvSpPr>
            <p:cNvPr id="46" name="矩形 45"/>
            <p:cNvSpPr/>
            <p:nvPr/>
          </p:nvSpPr>
          <p:spPr>
            <a:xfrm>
              <a:off x="7483989" y="3615760"/>
              <a:ext cx="5306918" cy="299697"/>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公司成立于</a:t>
              </a:r>
              <a:r>
                <a:rPr lang="en-US" altLang="zh-CN"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2013</a:t>
              </a:r>
              <a:r>
                <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年</a:t>
              </a:r>
              <a:r>
                <a:rPr lang="en-US" altLang="zh-CN"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a:t>
              </a:r>
              <a:r>
                <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未来将在香港和深圳两地上，是中国最大的通信设备上市公司</a:t>
              </a:r>
            </a:p>
          </p:txBody>
        </p:sp>
        <p:sp>
          <p:nvSpPr>
            <p:cNvPr id="47" name="矩形 46"/>
            <p:cNvSpPr/>
            <p:nvPr/>
          </p:nvSpPr>
          <p:spPr>
            <a:xfrm>
              <a:off x="7483989" y="3236385"/>
              <a:ext cx="2050552" cy="44627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a:t>
              </a:r>
            </a:p>
          </p:txBody>
        </p:sp>
      </p:grpSp>
      <p:sp>
        <p:nvSpPr>
          <p:cNvPr id="30" name="矩形 29"/>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798" y="1879840"/>
            <a:ext cx="4604362" cy="3069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7557" y="2024844"/>
            <a:ext cx="939882" cy="939882"/>
            <a:chOff x="767557" y="2024844"/>
            <a:chExt cx="939882" cy="939882"/>
          </a:xfrm>
        </p:grpSpPr>
        <p:sp>
          <p:nvSpPr>
            <p:cNvPr id="16" name="Rectangle 15"/>
            <p:cNvSpPr/>
            <p:nvPr/>
          </p:nvSpPr>
          <p:spPr>
            <a:xfrm>
              <a:off x="767557" y="2024844"/>
              <a:ext cx="939882" cy="939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31" name="Group 30"/>
            <p:cNvGrpSpPr/>
            <p:nvPr/>
          </p:nvGrpSpPr>
          <p:grpSpPr>
            <a:xfrm>
              <a:off x="990821" y="2301144"/>
              <a:ext cx="493352" cy="387281"/>
              <a:chOff x="5348288" y="5818188"/>
              <a:chExt cx="1587500" cy="1246187"/>
            </a:xfrm>
          </p:grpSpPr>
          <p:sp>
            <p:nvSpPr>
              <p:cNvPr id="32" name="Freeform 31"/>
              <p:cNvSpPr>
                <a:spLocks noEditPoints="1"/>
              </p:cNvSpPr>
              <p:nvPr/>
            </p:nvSpPr>
            <p:spPr bwMode="auto">
              <a:xfrm>
                <a:off x="5348288"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3" name="Freeform 32"/>
              <p:cNvSpPr>
                <a:spLocks noEditPoints="1"/>
              </p:cNvSpPr>
              <p:nvPr/>
            </p:nvSpPr>
            <p:spPr bwMode="auto">
              <a:xfrm>
                <a:off x="5348288"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81 w 507"/>
                  <a:gd name="T15" fmla="*/ 200 h 304"/>
                  <a:gd name="T16" fmla="*/ 212 w 507"/>
                  <a:gd name="T17" fmla="*/ 169 h 304"/>
                  <a:gd name="T18" fmla="*/ 221 w 507"/>
                  <a:gd name="T19" fmla="*/ 89 h 304"/>
                  <a:gd name="T20" fmla="*/ 266 w 507"/>
                  <a:gd name="T21" fmla="*/ 70 h 304"/>
                  <a:gd name="T22" fmla="*/ 312 w 507"/>
                  <a:gd name="T23" fmla="*/ 89 h 304"/>
                  <a:gd name="T24" fmla="*/ 312 w 507"/>
                  <a:gd name="T25" fmla="*/ 180 h 304"/>
                  <a:gd name="T26" fmla="*/ 266 w 507"/>
                  <a:gd name="T27" fmla="*/ 199 h 304"/>
                  <a:gd name="T28" fmla="*/ 232 w 507"/>
                  <a:gd name="T29" fmla="*/ 188 h 304"/>
                  <a:gd name="T30" fmla="*/ 201 w 507"/>
                  <a:gd name="T31" fmla="*/ 220 h 304"/>
                  <a:gd name="T32" fmla="*/ 191 w 507"/>
                  <a:gd name="T33" fmla="*/ 224 h 304"/>
                  <a:gd name="T34" fmla="*/ 181 w 507"/>
                  <a:gd name="T35" fmla="*/ 220 h 304"/>
                  <a:gd name="T36" fmla="*/ 181 w 507"/>
                  <a:gd name="T37" fmla="*/ 20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4" name="Freeform 33"/>
              <p:cNvSpPr/>
              <p:nvPr/>
            </p:nvSpPr>
            <p:spPr bwMode="auto">
              <a:xfrm>
                <a:off x="6040438" y="6403975"/>
                <a:ext cx="280987" cy="255587"/>
              </a:xfrm>
              <a:custGeom>
                <a:avLst/>
                <a:gdLst>
                  <a:gd name="T0" fmla="*/ 45 w 90"/>
                  <a:gd name="T1" fmla="*/ 82 h 82"/>
                  <a:gd name="T2" fmla="*/ 74 w 90"/>
                  <a:gd name="T3" fmla="*/ 70 h 82"/>
                  <a:gd name="T4" fmla="*/ 74 w 90"/>
                  <a:gd name="T5" fmla="*/ 12 h 82"/>
                  <a:gd name="T6" fmla="*/ 45 w 90"/>
                  <a:gd name="T7" fmla="*/ 0 h 82"/>
                  <a:gd name="T8" fmla="*/ 16 w 90"/>
                  <a:gd name="T9" fmla="*/ 12 h 82"/>
                  <a:gd name="T10" fmla="*/ 16 w 90"/>
                  <a:gd name="T11" fmla="*/ 70 h 82"/>
                  <a:gd name="T12" fmla="*/ 45 w 9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90" h="82">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7" name="组合 6"/>
          <p:cNvGrpSpPr/>
          <p:nvPr/>
        </p:nvGrpSpPr>
        <p:grpSpPr>
          <a:xfrm>
            <a:off x="767557" y="4185084"/>
            <a:ext cx="939882" cy="939882"/>
            <a:chOff x="767557" y="4185084"/>
            <a:chExt cx="939882" cy="939882"/>
          </a:xfrm>
        </p:grpSpPr>
        <p:sp>
          <p:nvSpPr>
            <p:cNvPr id="11" name="Rectangle 10"/>
            <p:cNvSpPr/>
            <p:nvPr/>
          </p:nvSpPr>
          <p:spPr>
            <a:xfrm>
              <a:off x="767557" y="4185084"/>
              <a:ext cx="939882" cy="939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35" name="Group 34"/>
            <p:cNvGrpSpPr/>
            <p:nvPr/>
          </p:nvGrpSpPr>
          <p:grpSpPr>
            <a:xfrm>
              <a:off x="990821" y="4461384"/>
              <a:ext cx="493352" cy="387281"/>
              <a:chOff x="8366125" y="5818188"/>
              <a:chExt cx="1587500" cy="1246187"/>
            </a:xfrm>
          </p:grpSpPr>
          <p:sp>
            <p:nvSpPr>
              <p:cNvPr id="36" name="Freeform 35"/>
              <p:cNvSpPr>
                <a:spLocks noEditPoints="1"/>
              </p:cNvSpPr>
              <p:nvPr/>
            </p:nvSpPr>
            <p:spPr bwMode="auto">
              <a:xfrm>
                <a:off x="8366125" y="5818188"/>
                <a:ext cx="1587500" cy="263525"/>
              </a:xfrm>
              <a:custGeom>
                <a:avLst/>
                <a:gdLst>
                  <a:gd name="T0" fmla="*/ 471 w 507"/>
                  <a:gd name="T1" fmla="*/ 0 h 84"/>
                  <a:gd name="T2" fmla="*/ 36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7" name="Freeform 14"/>
              <p:cNvSpPr>
                <a:spLocks noEditPoints="1"/>
              </p:cNvSpPr>
              <p:nvPr/>
            </p:nvSpPr>
            <p:spPr bwMode="auto">
              <a:xfrm>
                <a:off x="8366125" y="6111875"/>
                <a:ext cx="1587500" cy="952500"/>
              </a:xfrm>
              <a:custGeom>
                <a:avLst/>
                <a:gdLst>
                  <a:gd name="T0" fmla="*/ 0 w 507"/>
                  <a:gd name="T1" fmla="*/ 268 h 304"/>
                  <a:gd name="T2" fmla="*/ 36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299 w 507"/>
                  <a:gd name="T15" fmla="*/ 54 h 304"/>
                  <a:gd name="T16" fmla="*/ 432 w 507"/>
                  <a:gd name="T17" fmla="*/ 54 h 304"/>
                  <a:gd name="T18" fmla="*/ 432 w 507"/>
                  <a:gd name="T19" fmla="*/ 184 h 304"/>
                  <a:gd name="T20" fmla="*/ 299 w 507"/>
                  <a:gd name="T21" fmla="*/ 184 h 304"/>
                  <a:gd name="T22" fmla="*/ 299 w 507"/>
                  <a:gd name="T23" fmla="*/ 54 h 304"/>
                  <a:gd name="T24" fmla="*/ 75 w 507"/>
                  <a:gd name="T25" fmla="*/ 54 h 304"/>
                  <a:gd name="T26" fmla="*/ 259 w 507"/>
                  <a:gd name="T27" fmla="*/ 54 h 304"/>
                  <a:gd name="T28" fmla="*/ 259 w 507"/>
                  <a:gd name="T29" fmla="*/ 75 h 304"/>
                  <a:gd name="T30" fmla="*/ 75 w 507"/>
                  <a:gd name="T31" fmla="*/ 75 h 304"/>
                  <a:gd name="T32" fmla="*/ 75 w 507"/>
                  <a:gd name="T33" fmla="*/ 54 h 304"/>
                  <a:gd name="T34" fmla="*/ 75 w 507"/>
                  <a:gd name="T35" fmla="*/ 109 h 304"/>
                  <a:gd name="T36" fmla="*/ 259 w 507"/>
                  <a:gd name="T37" fmla="*/ 109 h 304"/>
                  <a:gd name="T38" fmla="*/ 259 w 507"/>
                  <a:gd name="T39" fmla="*/ 130 h 304"/>
                  <a:gd name="T40" fmla="*/ 75 w 507"/>
                  <a:gd name="T41" fmla="*/ 130 h 304"/>
                  <a:gd name="T42" fmla="*/ 75 w 507"/>
                  <a:gd name="T43" fmla="*/ 109 h 304"/>
                  <a:gd name="T44" fmla="*/ 75 w 507"/>
                  <a:gd name="T45" fmla="*/ 163 h 304"/>
                  <a:gd name="T46" fmla="*/ 259 w 507"/>
                  <a:gd name="T47" fmla="*/ 163 h 304"/>
                  <a:gd name="T48" fmla="*/ 259 w 507"/>
                  <a:gd name="T49" fmla="*/ 184 h 304"/>
                  <a:gd name="T50" fmla="*/ 75 w 507"/>
                  <a:gd name="T51" fmla="*/ 184 h 304"/>
                  <a:gd name="T52" fmla="*/ 75 w 507"/>
                  <a:gd name="T53" fmla="*/ 163 h 304"/>
                  <a:gd name="T54" fmla="*/ 75 w 507"/>
                  <a:gd name="T55" fmla="*/ 217 h 304"/>
                  <a:gd name="T56" fmla="*/ 432 w 507"/>
                  <a:gd name="T57" fmla="*/ 217 h 304"/>
                  <a:gd name="T58" fmla="*/ 432 w 507"/>
                  <a:gd name="T59" fmla="*/ 238 h 304"/>
                  <a:gd name="T60" fmla="*/ 75 w 507"/>
                  <a:gd name="T61" fmla="*/ 238 h 304"/>
                  <a:gd name="T62" fmla="*/ 75 w 507"/>
                  <a:gd name="T63" fmla="*/ 2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7" h="304">
                    <a:moveTo>
                      <a:pt x="0" y="268"/>
                    </a:moveTo>
                    <a:cubicBezTo>
                      <a:pt x="0" y="288"/>
                      <a:pt x="16" y="304"/>
                      <a:pt x="36"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299" y="54"/>
                    </a:moveTo>
                    <a:cubicBezTo>
                      <a:pt x="432" y="54"/>
                      <a:pt x="432" y="54"/>
                      <a:pt x="432" y="54"/>
                    </a:cubicBezTo>
                    <a:cubicBezTo>
                      <a:pt x="432" y="184"/>
                      <a:pt x="432" y="184"/>
                      <a:pt x="432" y="184"/>
                    </a:cubicBezTo>
                    <a:cubicBezTo>
                      <a:pt x="299" y="184"/>
                      <a:pt x="299" y="184"/>
                      <a:pt x="299" y="184"/>
                    </a:cubicBezTo>
                    <a:lnTo>
                      <a:pt x="299" y="54"/>
                    </a:lnTo>
                    <a:close/>
                    <a:moveTo>
                      <a:pt x="75" y="54"/>
                    </a:moveTo>
                    <a:cubicBezTo>
                      <a:pt x="259" y="54"/>
                      <a:pt x="259" y="54"/>
                      <a:pt x="259" y="54"/>
                    </a:cubicBezTo>
                    <a:cubicBezTo>
                      <a:pt x="259" y="75"/>
                      <a:pt x="259" y="75"/>
                      <a:pt x="259" y="75"/>
                    </a:cubicBezTo>
                    <a:cubicBezTo>
                      <a:pt x="75" y="75"/>
                      <a:pt x="75" y="75"/>
                      <a:pt x="75" y="75"/>
                    </a:cubicBezTo>
                    <a:lnTo>
                      <a:pt x="75" y="54"/>
                    </a:lnTo>
                    <a:close/>
                    <a:moveTo>
                      <a:pt x="75" y="109"/>
                    </a:moveTo>
                    <a:cubicBezTo>
                      <a:pt x="259" y="109"/>
                      <a:pt x="259" y="109"/>
                      <a:pt x="259" y="109"/>
                    </a:cubicBezTo>
                    <a:cubicBezTo>
                      <a:pt x="259" y="130"/>
                      <a:pt x="259" y="130"/>
                      <a:pt x="259" y="130"/>
                    </a:cubicBezTo>
                    <a:cubicBezTo>
                      <a:pt x="75" y="130"/>
                      <a:pt x="75" y="130"/>
                      <a:pt x="75" y="130"/>
                    </a:cubicBezTo>
                    <a:lnTo>
                      <a:pt x="75" y="109"/>
                    </a:lnTo>
                    <a:close/>
                    <a:moveTo>
                      <a:pt x="75" y="163"/>
                    </a:moveTo>
                    <a:cubicBezTo>
                      <a:pt x="259" y="163"/>
                      <a:pt x="259" y="163"/>
                      <a:pt x="259" y="163"/>
                    </a:cubicBezTo>
                    <a:cubicBezTo>
                      <a:pt x="259" y="184"/>
                      <a:pt x="259" y="184"/>
                      <a:pt x="259" y="184"/>
                    </a:cubicBezTo>
                    <a:cubicBezTo>
                      <a:pt x="75" y="184"/>
                      <a:pt x="75" y="184"/>
                      <a:pt x="75" y="184"/>
                    </a:cubicBezTo>
                    <a:lnTo>
                      <a:pt x="75" y="163"/>
                    </a:lnTo>
                    <a:close/>
                    <a:moveTo>
                      <a:pt x="75" y="217"/>
                    </a:moveTo>
                    <a:cubicBezTo>
                      <a:pt x="432" y="217"/>
                      <a:pt x="432" y="217"/>
                      <a:pt x="432" y="217"/>
                    </a:cubicBezTo>
                    <a:cubicBezTo>
                      <a:pt x="432" y="238"/>
                      <a:pt x="432" y="238"/>
                      <a:pt x="432" y="238"/>
                    </a:cubicBezTo>
                    <a:cubicBezTo>
                      <a:pt x="75" y="238"/>
                      <a:pt x="75" y="238"/>
                      <a:pt x="75" y="238"/>
                    </a:cubicBezTo>
                    <a:lnTo>
                      <a:pt x="75" y="2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3" name="组合 2"/>
          <p:cNvGrpSpPr/>
          <p:nvPr/>
        </p:nvGrpSpPr>
        <p:grpSpPr>
          <a:xfrm>
            <a:off x="4583832" y="2024844"/>
            <a:ext cx="939882" cy="939882"/>
            <a:chOff x="4583832" y="2024844"/>
            <a:chExt cx="939882" cy="939882"/>
          </a:xfrm>
        </p:grpSpPr>
        <p:sp>
          <p:nvSpPr>
            <p:cNvPr id="14" name="Rectangle 13"/>
            <p:cNvSpPr/>
            <p:nvPr/>
          </p:nvSpPr>
          <p:spPr>
            <a:xfrm>
              <a:off x="4583832" y="2024844"/>
              <a:ext cx="939882" cy="939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38" name="Group 37"/>
            <p:cNvGrpSpPr/>
            <p:nvPr/>
          </p:nvGrpSpPr>
          <p:grpSpPr>
            <a:xfrm>
              <a:off x="4807097" y="2301144"/>
              <a:ext cx="493352" cy="387281"/>
              <a:chOff x="11385550" y="5818188"/>
              <a:chExt cx="1587500" cy="1246187"/>
            </a:xfrm>
          </p:grpSpPr>
          <p:sp>
            <p:nvSpPr>
              <p:cNvPr id="39" name="Freeform 15"/>
              <p:cNvSpPr>
                <a:spLocks noEditPoints="1"/>
              </p:cNvSpPr>
              <p:nvPr/>
            </p:nvSpPr>
            <p:spPr bwMode="auto">
              <a:xfrm>
                <a:off x="11385550" y="5818188"/>
                <a:ext cx="1587500" cy="263525"/>
              </a:xfrm>
              <a:custGeom>
                <a:avLst/>
                <a:gdLst>
                  <a:gd name="T0" fmla="*/ 470 w 507"/>
                  <a:gd name="T1" fmla="*/ 0 h 84"/>
                  <a:gd name="T2" fmla="*/ 36 w 507"/>
                  <a:gd name="T3" fmla="*/ 0 h 84"/>
                  <a:gd name="T4" fmla="*/ 0 w 507"/>
                  <a:gd name="T5" fmla="*/ 37 h 84"/>
                  <a:gd name="T6" fmla="*/ 0 w 507"/>
                  <a:gd name="T7" fmla="*/ 84 h 84"/>
                  <a:gd name="T8" fmla="*/ 507 w 507"/>
                  <a:gd name="T9" fmla="*/ 84 h 84"/>
                  <a:gd name="T10" fmla="*/ 507 w 507"/>
                  <a:gd name="T11" fmla="*/ 37 h 84"/>
                  <a:gd name="T12" fmla="*/ 470 w 507"/>
                  <a:gd name="T13" fmla="*/ 0 h 84"/>
                  <a:gd name="T14" fmla="*/ 49 w 507"/>
                  <a:gd name="T15" fmla="*/ 59 h 84"/>
                  <a:gd name="T16" fmla="*/ 36 w 507"/>
                  <a:gd name="T17" fmla="*/ 46 h 84"/>
                  <a:gd name="T18" fmla="*/ 49 w 507"/>
                  <a:gd name="T19" fmla="*/ 33 h 84"/>
                  <a:gd name="T20" fmla="*/ 61 w 507"/>
                  <a:gd name="T21" fmla="*/ 46 h 84"/>
                  <a:gd name="T22" fmla="*/ 49 w 507"/>
                  <a:gd name="T23" fmla="*/ 59 h 84"/>
                  <a:gd name="T24" fmla="*/ 99 w 507"/>
                  <a:gd name="T25" fmla="*/ 59 h 84"/>
                  <a:gd name="T26" fmla="*/ 87 w 507"/>
                  <a:gd name="T27" fmla="*/ 46 h 84"/>
                  <a:gd name="T28" fmla="*/ 99 w 507"/>
                  <a:gd name="T29" fmla="*/ 33 h 84"/>
                  <a:gd name="T30" fmla="*/ 112 w 507"/>
                  <a:gd name="T31" fmla="*/ 46 h 84"/>
                  <a:gd name="T32" fmla="*/ 99 w 507"/>
                  <a:gd name="T33" fmla="*/ 59 h 84"/>
                  <a:gd name="T34" fmla="*/ 150 w 507"/>
                  <a:gd name="T35" fmla="*/ 59 h 84"/>
                  <a:gd name="T36" fmla="*/ 137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0"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0" y="0"/>
                      <a:pt x="470" y="0"/>
                    </a:cubicBezTo>
                    <a:close/>
                    <a:moveTo>
                      <a:pt x="49" y="59"/>
                    </a:moveTo>
                    <a:cubicBezTo>
                      <a:pt x="42" y="59"/>
                      <a:pt x="36" y="53"/>
                      <a:pt x="36" y="46"/>
                    </a:cubicBezTo>
                    <a:cubicBezTo>
                      <a:pt x="36" y="39"/>
                      <a:pt x="42" y="33"/>
                      <a:pt x="49" y="33"/>
                    </a:cubicBezTo>
                    <a:cubicBezTo>
                      <a:pt x="56" y="33"/>
                      <a:pt x="61" y="39"/>
                      <a:pt x="61" y="46"/>
                    </a:cubicBezTo>
                    <a:cubicBezTo>
                      <a:pt x="61" y="53"/>
                      <a:pt x="56" y="59"/>
                      <a:pt x="49" y="59"/>
                    </a:cubicBezTo>
                    <a:close/>
                    <a:moveTo>
                      <a:pt x="99" y="59"/>
                    </a:moveTo>
                    <a:cubicBezTo>
                      <a:pt x="92" y="59"/>
                      <a:pt x="87" y="53"/>
                      <a:pt x="87" y="46"/>
                    </a:cubicBezTo>
                    <a:cubicBezTo>
                      <a:pt x="87" y="39"/>
                      <a:pt x="92" y="33"/>
                      <a:pt x="99" y="33"/>
                    </a:cubicBezTo>
                    <a:cubicBezTo>
                      <a:pt x="106" y="33"/>
                      <a:pt x="112" y="39"/>
                      <a:pt x="112" y="46"/>
                    </a:cubicBezTo>
                    <a:cubicBezTo>
                      <a:pt x="112" y="53"/>
                      <a:pt x="106" y="59"/>
                      <a:pt x="99" y="59"/>
                    </a:cubicBezTo>
                    <a:close/>
                    <a:moveTo>
                      <a:pt x="150" y="59"/>
                    </a:moveTo>
                    <a:cubicBezTo>
                      <a:pt x="143" y="59"/>
                      <a:pt x="137" y="53"/>
                      <a:pt x="137" y="46"/>
                    </a:cubicBezTo>
                    <a:cubicBezTo>
                      <a:pt x="137"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0" name="Freeform 16"/>
              <p:cNvSpPr>
                <a:spLocks noEditPoints="1"/>
              </p:cNvSpPr>
              <p:nvPr/>
            </p:nvSpPr>
            <p:spPr bwMode="auto">
              <a:xfrm>
                <a:off x="11385550" y="6111875"/>
                <a:ext cx="1587500" cy="952500"/>
              </a:xfrm>
              <a:custGeom>
                <a:avLst/>
                <a:gdLst>
                  <a:gd name="T0" fmla="*/ 0 w 507"/>
                  <a:gd name="T1" fmla="*/ 268 h 304"/>
                  <a:gd name="T2" fmla="*/ 36 w 507"/>
                  <a:gd name="T3" fmla="*/ 304 h 304"/>
                  <a:gd name="T4" fmla="*/ 470 w 507"/>
                  <a:gd name="T5" fmla="*/ 304 h 304"/>
                  <a:gd name="T6" fmla="*/ 507 w 507"/>
                  <a:gd name="T7" fmla="*/ 268 h 304"/>
                  <a:gd name="T8" fmla="*/ 507 w 507"/>
                  <a:gd name="T9" fmla="*/ 0 h 304"/>
                  <a:gd name="T10" fmla="*/ 0 w 507"/>
                  <a:gd name="T11" fmla="*/ 0 h 304"/>
                  <a:gd name="T12" fmla="*/ 0 w 507"/>
                  <a:gd name="T13" fmla="*/ 268 h 304"/>
                  <a:gd name="T14" fmla="*/ 161 w 507"/>
                  <a:gd name="T15" fmla="*/ 136 h 304"/>
                  <a:gd name="T16" fmla="*/ 166 w 507"/>
                  <a:gd name="T17" fmla="*/ 131 h 304"/>
                  <a:gd name="T18" fmla="*/ 169 w 507"/>
                  <a:gd name="T19" fmla="*/ 131 h 304"/>
                  <a:gd name="T20" fmla="*/ 179 w 507"/>
                  <a:gd name="T21" fmla="*/ 108 h 304"/>
                  <a:gd name="T22" fmla="*/ 177 w 507"/>
                  <a:gd name="T23" fmla="*/ 106 h 304"/>
                  <a:gd name="T24" fmla="*/ 177 w 507"/>
                  <a:gd name="T25" fmla="*/ 98 h 304"/>
                  <a:gd name="T26" fmla="*/ 200 w 507"/>
                  <a:gd name="T27" fmla="*/ 75 h 304"/>
                  <a:gd name="T28" fmla="*/ 207 w 507"/>
                  <a:gd name="T29" fmla="*/ 75 h 304"/>
                  <a:gd name="T30" fmla="*/ 209 w 507"/>
                  <a:gd name="T31" fmla="*/ 77 h 304"/>
                  <a:gd name="T32" fmla="*/ 232 w 507"/>
                  <a:gd name="T33" fmla="*/ 68 h 304"/>
                  <a:gd name="T34" fmla="*/ 232 w 507"/>
                  <a:gd name="T35" fmla="*/ 65 h 304"/>
                  <a:gd name="T36" fmla="*/ 237 w 507"/>
                  <a:gd name="T37" fmla="*/ 60 h 304"/>
                  <a:gd name="T38" fmla="*/ 269 w 507"/>
                  <a:gd name="T39" fmla="*/ 60 h 304"/>
                  <a:gd name="T40" fmla="*/ 275 w 507"/>
                  <a:gd name="T41" fmla="*/ 65 h 304"/>
                  <a:gd name="T42" fmla="*/ 275 w 507"/>
                  <a:gd name="T43" fmla="*/ 68 h 304"/>
                  <a:gd name="T44" fmla="*/ 297 w 507"/>
                  <a:gd name="T45" fmla="*/ 77 h 304"/>
                  <a:gd name="T46" fmla="*/ 299 w 507"/>
                  <a:gd name="T47" fmla="*/ 75 h 304"/>
                  <a:gd name="T48" fmla="*/ 307 w 507"/>
                  <a:gd name="T49" fmla="*/ 75 h 304"/>
                  <a:gd name="T50" fmla="*/ 330 w 507"/>
                  <a:gd name="T51" fmla="*/ 98 h 304"/>
                  <a:gd name="T52" fmla="*/ 330 w 507"/>
                  <a:gd name="T53" fmla="*/ 106 h 304"/>
                  <a:gd name="T54" fmla="*/ 328 w 507"/>
                  <a:gd name="T55" fmla="*/ 108 h 304"/>
                  <a:gd name="T56" fmla="*/ 337 w 507"/>
                  <a:gd name="T57" fmla="*/ 131 h 304"/>
                  <a:gd name="T58" fmla="*/ 340 w 507"/>
                  <a:gd name="T59" fmla="*/ 131 h 304"/>
                  <a:gd name="T60" fmla="*/ 345 w 507"/>
                  <a:gd name="T61" fmla="*/ 136 h 304"/>
                  <a:gd name="T62" fmla="*/ 345 w 507"/>
                  <a:gd name="T63" fmla="*/ 168 h 304"/>
                  <a:gd name="T64" fmla="*/ 340 w 507"/>
                  <a:gd name="T65" fmla="*/ 173 h 304"/>
                  <a:gd name="T66" fmla="*/ 337 w 507"/>
                  <a:gd name="T67" fmla="*/ 173 h 304"/>
                  <a:gd name="T68" fmla="*/ 328 w 507"/>
                  <a:gd name="T69" fmla="*/ 196 h 304"/>
                  <a:gd name="T70" fmla="*/ 330 w 507"/>
                  <a:gd name="T71" fmla="*/ 198 h 304"/>
                  <a:gd name="T72" fmla="*/ 330 w 507"/>
                  <a:gd name="T73" fmla="*/ 206 h 304"/>
                  <a:gd name="T74" fmla="*/ 307 w 507"/>
                  <a:gd name="T75" fmla="*/ 229 h 304"/>
                  <a:gd name="T76" fmla="*/ 299 w 507"/>
                  <a:gd name="T77" fmla="*/ 229 h 304"/>
                  <a:gd name="T78" fmla="*/ 297 w 507"/>
                  <a:gd name="T79" fmla="*/ 226 h 304"/>
                  <a:gd name="T80" fmla="*/ 275 w 507"/>
                  <a:gd name="T81" fmla="*/ 236 h 304"/>
                  <a:gd name="T82" fmla="*/ 275 w 507"/>
                  <a:gd name="T83" fmla="*/ 239 h 304"/>
                  <a:gd name="T84" fmla="*/ 269 w 507"/>
                  <a:gd name="T85" fmla="*/ 244 h 304"/>
                  <a:gd name="T86" fmla="*/ 237 w 507"/>
                  <a:gd name="T87" fmla="*/ 244 h 304"/>
                  <a:gd name="T88" fmla="*/ 232 w 507"/>
                  <a:gd name="T89" fmla="*/ 239 h 304"/>
                  <a:gd name="T90" fmla="*/ 232 w 507"/>
                  <a:gd name="T91" fmla="*/ 236 h 304"/>
                  <a:gd name="T92" fmla="*/ 209 w 507"/>
                  <a:gd name="T93" fmla="*/ 226 h 304"/>
                  <a:gd name="T94" fmla="*/ 207 w 507"/>
                  <a:gd name="T95" fmla="*/ 229 h 304"/>
                  <a:gd name="T96" fmla="*/ 200 w 507"/>
                  <a:gd name="T97" fmla="*/ 229 h 304"/>
                  <a:gd name="T98" fmla="*/ 177 w 507"/>
                  <a:gd name="T99" fmla="*/ 206 h 304"/>
                  <a:gd name="T100" fmla="*/ 177 w 507"/>
                  <a:gd name="T101" fmla="*/ 198 h 304"/>
                  <a:gd name="T102" fmla="*/ 179 w 507"/>
                  <a:gd name="T103" fmla="*/ 196 h 304"/>
                  <a:gd name="T104" fmla="*/ 169 w 507"/>
                  <a:gd name="T105" fmla="*/ 173 h 304"/>
                  <a:gd name="T106" fmla="*/ 166 w 507"/>
                  <a:gd name="T107" fmla="*/ 173 h 304"/>
                  <a:gd name="T108" fmla="*/ 161 w 507"/>
                  <a:gd name="T109" fmla="*/ 168 h 304"/>
                  <a:gd name="T110" fmla="*/ 161 w 507"/>
                  <a:gd name="T111" fmla="*/ 13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304">
                    <a:moveTo>
                      <a:pt x="0" y="268"/>
                    </a:moveTo>
                    <a:cubicBezTo>
                      <a:pt x="0" y="288"/>
                      <a:pt x="16" y="304"/>
                      <a:pt x="36" y="304"/>
                    </a:cubicBezTo>
                    <a:cubicBezTo>
                      <a:pt x="470" y="304"/>
                      <a:pt x="470" y="304"/>
                      <a:pt x="470" y="304"/>
                    </a:cubicBezTo>
                    <a:cubicBezTo>
                      <a:pt x="490" y="304"/>
                      <a:pt x="507" y="288"/>
                      <a:pt x="507" y="268"/>
                    </a:cubicBezTo>
                    <a:cubicBezTo>
                      <a:pt x="507" y="0"/>
                      <a:pt x="507" y="0"/>
                      <a:pt x="507" y="0"/>
                    </a:cubicBezTo>
                    <a:cubicBezTo>
                      <a:pt x="0" y="0"/>
                      <a:pt x="0" y="0"/>
                      <a:pt x="0" y="0"/>
                    </a:cubicBezTo>
                    <a:lnTo>
                      <a:pt x="0" y="268"/>
                    </a:lnTo>
                    <a:close/>
                    <a:moveTo>
                      <a:pt x="161" y="136"/>
                    </a:moveTo>
                    <a:cubicBezTo>
                      <a:pt x="161" y="133"/>
                      <a:pt x="163" y="131"/>
                      <a:pt x="166" y="131"/>
                    </a:cubicBezTo>
                    <a:cubicBezTo>
                      <a:pt x="169" y="131"/>
                      <a:pt x="169" y="131"/>
                      <a:pt x="169" y="131"/>
                    </a:cubicBezTo>
                    <a:cubicBezTo>
                      <a:pt x="171" y="122"/>
                      <a:pt x="175" y="115"/>
                      <a:pt x="179" y="108"/>
                    </a:cubicBezTo>
                    <a:cubicBezTo>
                      <a:pt x="177" y="106"/>
                      <a:pt x="177" y="106"/>
                      <a:pt x="177" y="106"/>
                    </a:cubicBezTo>
                    <a:cubicBezTo>
                      <a:pt x="175" y="104"/>
                      <a:pt x="175" y="100"/>
                      <a:pt x="177" y="98"/>
                    </a:cubicBezTo>
                    <a:cubicBezTo>
                      <a:pt x="200" y="75"/>
                      <a:pt x="200" y="75"/>
                      <a:pt x="200" y="75"/>
                    </a:cubicBezTo>
                    <a:cubicBezTo>
                      <a:pt x="202" y="73"/>
                      <a:pt x="205" y="73"/>
                      <a:pt x="207" y="75"/>
                    </a:cubicBezTo>
                    <a:cubicBezTo>
                      <a:pt x="209" y="77"/>
                      <a:pt x="209" y="77"/>
                      <a:pt x="209" y="77"/>
                    </a:cubicBezTo>
                    <a:cubicBezTo>
                      <a:pt x="216" y="73"/>
                      <a:pt x="224" y="70"/>
                      <a:pt x="232" y="68"/>
                    </a:cubicBezTo>
                    <a:cubicBezTo>
                      <a:pt x="232" y="65"/>
                      <a:pt x="232" y="65"/>
                      <a:pt x="232" y="65"/>
                    </a:cubicBezTo>
                    <a:cubicBezTo>
                      <a:pt x="232" y="62"/>
                      <a:pt x="234" y="60"/>
                      <a:pt x="237" y="60"/>
                    </a:cubicBezTo>
                    <a:cubicBezTo>
                      <a:pt x="269" y="60"/>
                      <a:pt x="269" y="60"/>
                      <a:pt x="269" y="60"/>
                    </a:cubicBezTo>
                    <a:cubicBezTo>
                      <a:pt x="272" y="60"/>
                      <a:pt x="275" y="62"/>
                      <a:pt x="275" y="65"/>
                    </a:cubicBezTo>
                    <a:cubicBezTo>
                      <a:pt x="275" y="68"/>
                      <a:pt x="275" y="68"/>
                      <a:pt x="275" y="68"/>
                    </a:cubicBezTo>
                    <a:cubicBezTo>
                      <a:pt x="283" y="70"/>
                      <a:pt x="290" y="73"/>
                      <a:pt x="297" y="77"/>
                    </a:cubicBezTo>
                    <a:cubicBezTo>
                      <a:pt x="299" y="75"/>
                      <a:pt x="299" y="75"/>
                      <a:pt x="299" y="75"/>
                    </a:cubicBezTo>
                    <a:cubicBezTo>
                      <a:pt x="301" y="73"/>
                      <a:pt x="305" y="73"/>
                      <a:pt x="307" y="75"/>
                    </a:cubicBezTo>
                    <a:cubicBezTo>
                      <a:pt x="330" y="98"/>
                      <a:pt x="330" y="98"/>
                      <a:pt x="330" y="98"/>
                    </a:cubicBezTo>
                    <a:cubicBezTo>
                      <a:pt x="332" y="100"/>
                      <a:pt x="332" y="104"/>
                      <a:pt x="330" y="106"/>
                    </a:cubicBezTo>
                    <a:cubicBezTo>
                      <a:pt x="328" y="108"/>
                      <a:pt x="328" y="108"/>
                      <a:pt x="328" y="108"/>
                    </a:cubicBezTo>
                    <a:cubicBezTo>
                      <a:pt x="332" y="115"/>
                      <a:pt x="335" y="122"/>
                      <a:pt x="337" y="131"/>
                    </a:cubicBezTo>
                    <a:cubicBezTo>
                      <a:pt x="340" y="131"/>
                      <a:pt x="340" y="131"/>
                      <a:pt x="340" y="131"/>
                    </a:cubicBezTo>
                    <a:cubicBezTo>
                      <a:pt x="343" y="131"/>
                      <a:pt x="345" y="133"/>
                      <a:pt x="345" y="136"/>
                    </a:cubicBezTo>
                    <a:cubicBezTo>
                      <a:pt x="345" y="168"/>
                      <a:pt x="345" y="168"/>
                      <a:pt x="345" y="168"/>
                    </a:cubicBezTo>
                    <a:cubicBezTo>
                      <a:pt x="345" y="171"/>
                      <a:pt x="343" y="173"/>
                      <a:pt x="340" y="173"/>
                    </a:cubicBezTo>
                    <a:cubicBezTo>
                      <a:pt x="337" y="173"/>
                      <a:pt x="337" y="173"/>
                      <a:pt x="337" y="173"/>
                    </a:cubicBezTo>
                    <a:cubicBezTo>
                      <a:pt x="335" y="182"/>
                      <a:pt x="332" y="189"/>
                      <a:pt x="328" y="196"/>
                    </a:cubicBezTo>
                    <a:cubicBezTo>
                      <a:pt x="330" y="198"/>
                      <a:pt x="330" y="198"/>
                      <a:pt x="330" y="198"/>
                    </a:cubicBezTo>
                    <a:cubicBezTo>
                      <a:pt x="332" y="200"/>
                      <a:pt x="332" y="204"/>
                      <a:pt x="330" y="206"/>
                    </a:cubicBezTo>
                    <a:cubicBezTo>
                      <a:pt x="307" y="229"/>
                      <a:pt x="307" y="229"/>
                      <a:pt x="307" y="229"/>
                    </a:cubicBezTo>
                    <a:cubicBezTo>
                      <a:pt x="305" y="231"/>
                      <a:pt x="301" y="231"/>
                      <a:pt x="299" y="229"/>
                    </a:cubicBezTo>
                    <a:cubicBezTo>
                      <a:pt x="297" y="226"/>
                      <a:pt x="297" y="226"/>
                      <a:pt x="297" y="226"/>
                    </a:cubicBezTo>
                    <a:cubicBezTo>
                      <a:pt x="290" y="231"/>
                      <a:pt x="283" y="234"/>
                      <a:pt x="275" y="236"/>
                    </a:cubicBezTo>
                    <a:cubicBezTo>
                      <a:pt x="275" y="239"/>
                      <a:pt x="275" y="239"/>
                      <a:pt x="275" y="239"/>
                    </a:cubicBezTo>
                    <a:cubicBezTo>
                      <a:pt x="275" y="242"/>
                      <a:pt x="272" y="244"/>
                      <a:pt x="269" y="244"/>
                    </a:cubicBezTo>
                    <a:cubicBezTo>
                      <a:pt x="237" y="244"/>
                      <a:pt x="237" y="244"/>
                      <a:pt x="237" y="244"/>
                    </a:cubicBezTo>
                    <a:cubicBezTo>
                      <a:pt x="234" y="244"/>
                      <a:pt x="232" y="242"/>
                      <a:pt x="232" y="239"/>
                    </a:cubicBezTo>
                    <a:cubicBezTo>
                      <a:pt x="232" y="236"/>
                      <a:pt x="232" y="236"/>
                      <a:pt x="232" y="236"/>
                    </a:cubicBezTo>
                    <a:cubicBezTo>
                      <a:pt x="224" y="234"/>
                      <a:pt x="216" y="231"/>
                      <a:pt x="209" y="226"/>
                    </a:cubicBezTo>
                    <a:cubicBezTo>
                      <a:pt x="207" y="229"/>
                      <a:pt x="207" y="229"/>
                      <a:pt x="207" y="229"/>
                    </a:cubicBezTo>
                    <a:cubicBezTo>
                      <a:pt x="205" y="231"/>
                      <a:pt x="202" y="231"/>
                      <a:pt x="200" y="229"/>
                    </a:cubicBezTo>
                    <a:cubicBezTo>
                      <a:pt x="177" y="206"/>
                      <a:pt x="177" y="206"/>
                      <a:pt x="177" y="206"/>
                    </a:cubicBezTo>
                    <a:cubicBezTo>
                      <a:pt x="175" y="204"/>
                      <a:pt x="175" y="200"/>
                      <a:pt x="177" y="198"/>
                    </a:cubicBezTo>
                    <a:cubicBezTo>
                      <a:pt x="179" y="196"/>
                      <a:pt x="179" y="196"/>
                      <a:pt x="179" y="196"/>
                    </a:cubicBezTo>
                    <a:cubicBezTo>
                      <a:pt x="175" y="189"/>
                      <a:pt x="171" y="182"/>
                      <a:pt x="169" y="173"/>
                    </a:cubicBezTo>
                    <a:cubicBezTo>
                      <a:pt x="166" y="173"/>
                      <a:pt x="166" y="173"/>
                      <a:pt x="166" y="173"/>
                    </a:cubicBezTo>
                    <a:cubicBezTo>
                      <a:pt x="163" y="173"/>
                      <a:pt x="161" y="171"/>
                      <a:pt x="161" y="168"/>
                    </a:cubicBezTo>
                    <a:lnTo>
                      <a:pt x="161"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1" name="Freeform 17"/>
              <p:cNvSpPr>
                <a:spLocks noEditPoints="1"/>
              </p:cNvSpPr>
              <p:nvPr/>
            </p:nvSpPr>
            <p:spPr bwMode="auto">
              <a:xfrm>
                <a:off x="12049125" y="6453188"/>
                <a:ext cx="261937" cy="260350"/>
              </a:xfrm>
              <a:custGeom>
                <a:avLst/>
                <a:gdLst>
                  <a:gd name="T0" fmla="*/ 42 w 84"/>
                  <a:gd name="T1" fmla="*/ 83 h 83"/>
                  <a:gd name="T2" fmla="*/ 84 w 84"/>
                  <a:gd name="T3" fmla="*/ 42 h 83"/>
                  <a:gd name="T4" fmla="*/ 42 w 84"/>
                  <a:gd name="T5" fmla="*/ 0 h 83"/>
                  <a:gd name="T6" fmla="*/ 0 w 84"/>
                  <a:gd name="T7" fmla="*/ 42 h 83"/>
                  <a:gd name="T8" fmla="*/ 42 w 84"/>
                  <a:gd name="T9" fmla="*/ 83 h 83"/>
                  <a:gd name="T10" fmla="*/ 42 w 84"/>
                  <a:gd name="T11" fmla="*/ 31 h 83"/>
                  <a:gd name="T12" fmla="*/ 53 w 84"/>
                  <a:gd name="T13" fmla="*/ 42 h 83"/>
                  <a:gd name="T14" fmla="*/ 42 w 84"/>
                  <a:gd name="T15" fmla="*/ 53 h 83"/>
                  <a:gd name="T16" fmla="*/ 31 w 84"/>
                  <a:gd name="T17" fmla="*/ 42 h 83"/>
                  <a:gd name="T18" fmla="*/ 42 w 84"/>
                  <a:gd name="T19"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42" y="83"/>
                    </a:moveTo>
                    <a:cubicBezTo>
                      <a:pt x="65" y="83"/>
                      <a:pt x="84" y="65"/>
                      <a:pt x="84" y="42"/>
                    </a:cubicBezTo>
                    <a:cubicBezTo>
                      <a:pt x="84" y="19"/>
                      <a:pt x="65" y="0"/>
                      <a:pt x="42" y="0"/>
                    </a:cubicBezTo>
                    <a:cubicBezTo>
                      <a:pt x="19" y="0"/>
                      <a:pt x="0" y="19"/>
                      <a:pt x="0" y="42"/>
                    </a:cubicBezTo>
                    <a:cubicBezTo>
                      <a:pt x="0" y="65"/>
                      <a:pt x="19" y="83"/>
                      <a:pt x="42" y="83"/>
                    </a:cubicBezTo>
                    <a:close/>
                    <a:moveTo>
                      <a:pt x="42" y="31"/>
                    </a:moveTo>
                    <a:cubicBezTo>
                      <a:pt x="48" y="31"/>
                      <a:pt x="53" y="36"/>
                      <a:pt x="53" y="42"/>
                    </a:cubicBezTo>
                    <a:cubicBezTo>
                      <a:pt x="53" y="48"/>
                      <a:pt x="48" y="53"/>
                      <a:pt x="42" y="53"/>
                    </a:cubicBezTo>
                    <a:cubicBezTo>
                      <a:pt x="36" y="53"/>
                      <a:pt x="31" y="48"/>
                      <a:pt x="31" y="42"/>
                    </a:cubicBezTo>
                    <a:cubicBezTo>
                      <a:pt x="31" y="36"/>
                      <a:pt x="36" y="31"/>
                      <a:pt x="42"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6" name="组合 5"/>
          <p:cNvGrpSpPr/>
          <p:nvPr/>
        </p:nvGrpSpPr>
        <p:grpSpPr>
          <a:xfrm>
            <a:off x="4583832" y="4185084"/>
            <a:ext cx="939882" cy="939882"/>
            <a:chOff x="4583832" y="4185084"/>
            <a:chExt cx="939882" cy="939882"/>
          </a:xfrm>
        </p:grpSpPr>
        <p:sp>
          <p:nvSpPr>
            <p:cNvPr id="19" name="Rectangle 18"/>
            <p:cNvSpPr/>
            <p:nvPr/>
          </p:nvSpPr>
          <p:spPr>
            <a:xfrm>
              <a:off x="4583832" y="4185084"/>
              <a:ext cx="939882" cy="939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42" name="Group 41"/>
            <p:cNvGrpSpPr/>
            <p:nvPr/>
          </p:nvGrpSpPr>
          <p:grpSpPr>
            <a:xfrm>
              <a:off x="4807097" y="4461384"/>
              <a:ext cx="493352" cy="387281"/>
              <a:chOff x="14400213" y="5818188"/>
              <a:chExt cx="1587500" cy="1246187"/>
            </a:xfrm>
          </p:grpSpPr>
          <p:sp>
            <p:nvSpPr>
              <p:cNvPr id="43" name="Freeform 18"/>
              <p:cNvSpPr>
                <a:spLocks noEditPoints="1"/>
              </p:cNvSpPr>
              <p:nvPr/>
            </p:nvSpPr>
            <p:spPr bwMode="auto">
              <a:xfrm>
                <a:off x="14400213"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7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7" y="53"/>
                      <a:pt x="37" y="46"/>
                    </a:cubicBezTo>
                    <a:cubicBezTo>
                      <a:pt x="37"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4" name="Freeform 19"/>
              <p:cNvSpPr>
                <a:spLocks noEditPoints="1"/>
              </p:cNvSpPr>
              <p:nvPr/>
            </p:nvSpPr>
            <p:spPr bwMode="auto">
              <a:xfrm>
                <a:off x="14400213"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315 w 507"/>
                  <a:gd name="T15" fmla="*/ 163 h 304"/>
                  <a:gd name="T16" fmla="*/ 374 w 507"/>
                  <a:gd name="T17" fmla="*/ 163 h 304"/>
                  <a:gd name="T18" fmla="*/ 374 w 507"/>
                  <a:gd name="T19" fmla="*/ 257 h 304"/>
                  <a:gd name="T20" fmla="*/ 315 w 507"/>
                  <a:gd name="T21" fmla="*/ 257 h 304"/>
                  <a:gd name="T22" fmla="*/ 315 w 507"/>
                  <a:gd name="T23" fmla="*/ 163 h 304"/>
                  <a:gd name="T24" fmla="*/ 224 w 507"/>
                  <a:gd name="T25" fmla="*/ 122 h 304"/>
                  <a:gd name="T26" fmla="*/ 283 w 507"/>
                  <a:gd name="T27" fmla="*/ 122 h 304"/>
                  <a:gd name="T28" fmla="*/ 283 w 507"/>
                  <a:gd name="T29" fmla="*/ 257 h 304"/>
                  <a:gd name="T30" fmla="*/ 224 w 507"/>
                  <a:gd name="T31" fmla="*/ 257 h 304"/>
                  <a:gd name="T32" fmla="*/ 224 w 507"/>
                  <a:gd name="T33" fmla="*/ 122 h 304"/>
                  <a:gd name="T34" fmla="*/ 133 w 507"/>
                  <a:gd name="T35" fmla="*/ 62 h 304"/>
                  <a:gd name="T36" fmla="*/ 192 w 507"/>
                  <a:gd name="T37" fmla="*/ 62 h 304"/>
                  <a:gd name="T38" fmla="*/ 192 w 507"/>
                  <a:gd name="T39" fmla="*/ 257 h 304"/>
                  <a:gd name="T40" fmla="*/ 133 w 507"/>
                  <a:gd name="T41" fmla="*/ 257 h 304"/>
                  <a:gd name="T42" fmla="*/ 133 w 507"/>
                  <a:gd name="T43" fmla="*/ 6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315" y="163"/>
                    </a:moveTo>
                    <a:cubicBezTo>
                      <a:pt x="374" y="163"/>
                      <a:pt x="374" y="163"/>
                      <a:pt x="374" y="163"/>
                    </a:cubicBezTo>
                    <a:cubicBezTo>
                      <a:pt x="374" y="257"/>
                      <a:pt x="374" y="257"/>
                      <a:pt x="374" y="257"/>
                    </a:cubicBezTo>
                    <a:cubicBezTo>
                      <a:pt x="315" y="257"/>
                      <a:pt x="315" y="257"/>
                      <a:pt x="315" y="257"/>
                    </a:cubicBezTo>
                    <a:lnTo>
                      <a:pt x="315" y="163"/>
                    </a:lnTo>
                    <a:close/>
                    <a:moveTo>
                      <a:pt x="224" y="122"/>
                    </a:moveTo>
                    <a:cubicBezTo>
                      <a:pt x="283" y="122"/>
                      <a:pt x="283" y="122"/>
                      <a:pt x="283" y="122"/>
                    </a:cubicBezTo>
                    <a:cubicBezTo>
                      <a:pt x="283" y="257"/>
                      <a:pt x="283" y="257"/>
                      <a:pt x="283" y="257"/>
                    </a:cubicBezTo>
                    <a:cubicBezTo>
                      <a:pt x="224" y="257"/>
                      <a:pt x="224" y="257"/>
                      <a:pt x="224" y="257"/>
                    </a:cubicBezTo>
                    <a:lnTo>
                      <a:pt x="224" y="122"/>
                    </a:lnTo>
                    <a:close/>
                    <a:moveTo>
                      <a:pt x="133" y="62"/>
                    </a:moveTo>
                    <a:cubicBezTo>
                      <a:pt x="192" y="62"/>
                      <a:pt x="192" y="62"/>
                      <a:pt x="192" y="62"/>
                    </a:cubicBezTo>
                    <a:cubicBezTo>
                      <a:pt x="192" y="257"/>
                      <a:pt x="192" y="257"/>
                      <a:pt x="192" y="257"/>
                    </a:cubicBezTo>
                    <a:cubicBezTo>
                      <a:pt x="133" y="257"/>
                      <a:pt x="133" y="257"/>
                      <a:pt x="133" y="257"/>
                    </a:cubicBezTo>
                    <a:lnTo>
                      <a:pt x="133"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4" name="组合 3"/>
          <p:cNvGrpSpPr/>
          <p:nvPr/>
        </p:nvGrpSpPr>
        <p:grpSpPr>
          <a:xfrm>
            <a:off x="8400405" y="2024844"/>
            <a:ext cx="939882" cy="939882"/>
            <a:chOff x="8400405" y="2024844"/>
            <a:chExt cx="939882" cy="939882"/>
          </a:xfrm>
        </p:grpSpPr>
        <p:sp>
          <p:nvSpPr>
            <p:cNvPr id="25" name="Rectangle 24"/>
            <p:cNvSpPr/>
            <p:nvPr/>
          </p:nvSpPr>
          <p:spPr>
            <a:xfrm>
              <a:off x="8400405" y="2024844"/>
              <a:ext cx="939882" cy="9398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45" name="Group 44"/>
            <p:cNvGrpSpPr/>
            <p:nvPr/>
          </p:nvGrpSpPr>
          <p:grpSpPr>
            <a:xfrm>
              <a:off x="8623669" y="2301144"/>
              <a:ext cx="493352" cy="387281"/>
              <a:chOff x="17418050" y="5818188"/>
              <a:chExt cx="1587500" cy="1246187"/>
            </a:xfrm>
          </p:grpSpPr>
          <p:sp>
            <p:nvSpPr>
              <p:cNvPr id="46" name="Freeform 20"/>
              <p:cNvSpPr>
                <a:spLocks noEditPoints="1"/>
              </p:cNvSpPr>
              <p:nvPr/>
            </p:nvSpPr>
            <p:spPr bwMode="auto">
              <a:xfrm>
                <a:off x="17418050"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7" name="Oval 21"/>
              <p:cNvSpPr>
                <a:spLocks noChangeArrowheads="1"/>
              </p:cNvSpPr>
              <p:nvPr/>
            </p:nvSpPr>
            <p:spPr bwMode="auto">
              <a:xfrm>
                <a:off x="18113375" y="6623050"/>
                <a:ext cx="198437"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8" name="Oval 22"/>
              <p:cNvSpPr>
                <a:spLocks noChangeArrowheads="1"/>
              </p:cNvSpPr>
              <p:nvPr/>
            </p:nvSpPr>
            <p:spPr bwMode="auto">
              <a:xfrm>
                <a:off x="18383250" y="6384925"/>
                <a:ext cx="160337"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9" name="Freeform 23"/>
              <p:cNvSpPr>
                <a:spLocks noEditPoints="1"/>
              </p:cNvSpPr>
              <p:nvPr/>
            </p:nvSpPr>
            <p:spPr bwMode="auto">
              <a:xfrm>
                <a:off x="17418050"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55 w 507"/>
                  <a:gd name="T15" fmla="*/ 52 h 304"/>
                  <a:gd name="T16" fmla="*/ 199 w 507"/>
                  <a:gd name="T17" fmla="*/ 96 h 304"/>
                  <a:gd name="T18" fmla="*/ 193 w 507"/>
                  <a:gd name="T19" fmla="*/ 119 h 304"/>
                  <a:gd name="T20" fmla="*/ 224 w 507"/>
                  <a:gd name="T21" fmla="*/ 151 h 304"/>
                  <a:gd name="T22" fmla="*/ 253 w 507"/>
                  <a:gd name="T23" fmla="*/ 142 h 304"/>
                  <a:gd name="T24" fmla="*/ 283 w 507"/>
                  <a:gd name="T25" fmla="*/ 151 h 304"/>
                  <a:gd name="T26" fmla="*/ 295 w 507"/>
                  <a:gd name="T27" fmla="*/ 139 h 304"/>
                  <a:gd name="T28" fmla="*/ 287 w 507"/>
                  <a:gd name="T29" fmla="*/ 112 h 304"/>
                  <a:gd name="T30" fmla="*/ 333 w 507"/>
                  <a:gd name="T31" fmla="*/ 66 h 304"/>
                  <a:gd name="T32" fmla="*/ 379 w 507"/>
                  <a:gd name="T33" fmla="*/ 112 h 304"/>
                  <a:gd name="T34" fmla="*/ 333 w 507"/>
                  <a:gd name="T35" fmla="*/ 158 h 304"/>
                  <a:gd name="T36" fmla="*/ 311 w 507"/>
                  <a:gd name="T37" fmla="*/ 153 h 304"/>
                  <a:gd name="T38" fmla="*/ 297 w 507"/>
                  <a:gd name="T39" fmla="*/ 166 h 304"/>
                  <a:gd name="T40" fmla="*/ 306 w 507"/>
                  <a:gd name="T41" fmla="*/ 195 h 304"/>
                  <a:gd name="T42" fmla="*/ 253 w 507"/>
                  <a:gd name="T43" fmla="*/ 247 h 304"/>
                  <a:gd name="T44" fmla="*/ 201 w 507"/>
                  <a:gd name="T45" fmla="*/ 195 h 304"/>
                  <a:gd name="T46" fmla="*/ 210 w 507"/>
                  <a:gd name="T47" fmla="*/ 166 h 304"/>
                  <a:gd name="T48" fmla="*/ 178 w 507"/>
                  <a:gd name="T49" fmla="*/ 134 h 304"/>
                  <a:gd name="T50" fmla="*/ 155 w 507"/>
                  <a:gd name="T51" fmla="*/ 141 h 304"/>
                  <a:gd name="T52" fmla="*/ 110 w 507"/>
                  <a:gd name="T53" fmla="*/ 96 h 304"/>
                  <a:gd name="T54" fmla="*/ 155 w 507"/>
                  <a:gd name="T55" fmla="*/ 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55" y="52"/>
                    </a:moveTo>
                    <a:cubicBezTo>
                      <a:pt x="179" y="52"/>
                      <a:pt x="199" y="72"/>
                      <a:pt x="199" y="96"/>
                    </a:cubicBezTo>
                    <a:cubicBezTo>
                      <a:pt x="199" y="105"/>
                      <a:pt x="197" y="113"/>
                      <a:pt x="193" y="119"/>
                    </a:cubicBezTo>
                    <a:cubicBezTo>
                      <a:pt x="224" y="151"/>
                      <a:pt x="224" y="151"/>
                      <a:pt x="224" y="151"/>
                    </a:cubicBezTo>
                    <a:cubicBezTo>
                      <a:pt x="233" y="146"/>
                      <a:pt x="243" y="142"/>
                      <a:pt x="253" y="142"/>
                    </a:cubicBezTo>
                    <a:cubicBezTo>
                      <a:pt x="264" y="142"/>
                      <a:pt x="274" y="146"/>
                      <a:pt x="283" y="151"/>
                    </a:cubicBezTo>
                    <a:cubicBezTo>
                      <a:pt x="295" y="139"/>
                      <a:pt x="295" y="139"/>
                      <a:pt x="295" y="139"/>
                    </a:cubicBezTo>
                    <a:cubicBezTo>
                      <a:pt x="290" y="131"/>
                      <a:pt x="287" y="122"/>
                      <a:pt x="287" y="112"/>
                    </a:cubicBezTo>
                    <a:cubicBezTo>
                      <a:pt x="287" y="87"/>
                      <a:pt x="308" y="66"/>
                      <a:pt x="333" y="66"/>
                    </a:cubicBezTo>
                    <a:cubicBezTo>
                      <a:pt x="359" y="66"/>
                      <a:pt x="379" y="87"/>
                      <a:pt x="379" y="112"/>
                    </a:cubicBezTo>
                    <a:cubicBezTo>
                      <a:pt x="379" y="138"/>
                      <a:pt x="359" y="158"/>
                      <a:pt x="333" y="158"/>
                    </a:cubicBezTo>
                    <a:cubicBezTo>
                      <a:pt x="325" y="158"/>
                      <a:pt x="317" y="156"/>
                      <a:pt x="311" y="153"/>
                    </a:cubicBezTo>
                    <a:cubicBezTo>
                      <a:pt x="297" y="166"/>
                      <a:pt x="297" y="166"/>
                      <a:pt x="297" y="166"/>
                    </a:cubicBezTo>
                    <a:cubicBezTo>
                      <a:pt x="303" y="174"/>
                      <a:pt x="306" y="184"/>
                      <a:pt x="306" y="195"/>
                    </a:cubicBezTo>
                    <a:cubicBezTo>
                      <a:pt x="306" y="224"/>
                      <a:pt x="282" y="247"/>
                      <a:pt x="253" y="247"/>
                    </a:cubicBezTo>
                    <a:cubicBezTo>
                      <a:pt x="225" y="247"/>
                      <a:pt x="201" y="224"/>
                      <a:pt x="201" y="195"/>
                    </a:cubicBezTo>
                    <a:cubicBezTo>
                      <a:pt x="201" y="184"/>
                      <a:pt x="204" y="174"/>
                      <a:pt x="210" y="166"/>
                    </a:cubicBezTo>
                    <a:cubicBezTo>
                      <a:pt x="178" y="134"/>
                      <a:pt x="178" y="134"/>
                      <a:pt x="178" y="134"/>
                    </a:cubicBezTo>
                    <a:cubicBezTo>
                      <a:pt x="171" y="138"/>
                      <a:pt x="163" y="141"/>
                      <a:pt x="155" y="141"/>
                    </a:cubicBezTo>
                    <a:cubicBezTo>
                      <a:pt x="130" y="141"/>
                      <a:pt x="110" y="121"/>
                      <a:pt x="110" y="96"/>
                    </a:cubicBezTo>
                    <a:cubicBezTo>
                      <a:pt x="110" y="72"/>
                      <a:pt x="130" y="52"/>
                      <a:pt x="155"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0" name="Oval 24"/>
              <p:cNvSpPr>
                <a:spLocks noChangeArrowheads="1"/>
              </p:cNvSpPr>
              <p:nvPr/>
            </p:nvSpPr>
            <p:spPr bwMode="auto">
              <a:xfrm>
                <a:off x="17829213" y="6337300"/>
                <a:ext cx="147637" cy="1508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5" name="组合 4"/>
          <p:cNvGrpSpPr/>
          <p:nvPr/>
        </p:nvGrpSpPr>
        <p:grpSpPr>
          <a:xfrm>
            <a:off x="8400405" y="4185084"/>
            <a:ext cx="939882" cy="939882"/>
            <a:chOff x="8400405" y="4185084"/>
            <a:chExt cx="939882" cy="939882"/>
          </a:xfrm>
        </p:grpSpPr>
        <p:sp>
          <p:nvSpPr>
            <p:cNvPr id="28" name="Rectangle 27"/>
            <p:cNvSpPr/>
            <p:nvPr/>
          </p:nvSpPr>
          <p:spPr>
            <a:xfrm>
              <a:off x="8400405" y="4185084"/>
              <a:ext cx="939882" cy="939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51" name="Group 50"/>
            <p:cNvGrpSpPr/>
            <p:nvPr/>
          </p:nvGrpSpPr>
          <p:grpSpPr>
            <a:xfrm>
              <a:off x="8635807" y="4461384"/>
              <a:ext cx="493352" cy="387281"/>
              <a:chOff x="5348288" y="5818188"/>
              <a:chExt cx="1587500" cy="1246187"/>
            </a:xfrm>
          </p:grpSpPr>
          <p:sp>
            <p:nvSpPr>
              <p:cNvPr id="52" name="Freeform 51"/>
              <p:cNvSpPr>
                <a:spLocks noEditPoints="1"/>
              </p:cNvSpPr>
              <p:nvPr/>
            </p:nvSpPr>
            <p:spPr bwMode="auto">
              <a:xfrm>
                <a:off x="5348288"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3" name="Freeform 52"/>
              <p:cNvSpPr>
                <a:spLocks noEditPoints="1"/>
              </p:cNvSpPr>
              <p:nvPr/>
            </p:nvSpPr>
            <p:spPr bwMode="auto">
              <a:xfrm>
                <a:off x="5348288"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81 w 507"/>
                  <a:gd name="T15" fmla="*/ 200 h 304"/>
                  <a:gd name="T16" fmla="*/ 212 w 507"/>
                  <a:gd name="T17" fmla="*/ 169 h 304"/>
                  <a:gd name="T18" fmla="*/ 221 w 507"/>
                  <a:gd name="T19" fmla="*/ 89 h 304"/>
                  <a:gd name="T20" fmla="*/ 266 w 507"/>
                  <a:gd name="T21" fmla="*/ 70 h 304"/>
                  <a:gd name="T22" fmla="*/ 312 w 507"/>
                  <a:gd name="T23" fmla="*/ 89 h 304"/>
                  <a:gd name="T24" fmla="*/ 312 w 507"/>
                  <a:gd name="T25" fmla="*/ 180 h 304"/>
                  <a:gd name="T26" fmla="*/ 266 w 507"/>
                  <a:gd name="T27" fmla="*/ 199 h 304"/>
                  <a:gd name="T28" fmla="*/ 232 w 507"/>
                  <a:gd name="T29" fmla="*/ 188 h 304"/>
                  <a:gd name="T30" fmla="*/ 201 w 507"/>
                  <a:gd name="T31" fmla="*/ 220 h 304"/>
                  <a:gd name="T32" fmla="*/ 191 w 507"/>
                  <a:gd name="T33" fmla="*/ 224 h 304"/>
                  <a:gd name="T34" fmla="*/ 181 w 507"/>
                  <a:gd name="T35" fmla="*/ 220 h 304"/>
                  <a:gd name="T36" fmla="*/ 181 w 507"/>
                  <a:gd name="T37" fmla="*/ 20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4" name="Freeform 53"/>
              <p:cNvSpPr/>
              <p:nvPr/>
            </p:nvSpPr>
            <p:spPr bwMode="auto">
              <a:xfrm>
                <a:off x="6040438" y="6403975"/>
                <a:ext cx="280987" cy="255587"/>
              </a:xfrm>
              <a:custGeom>
                <a:avLst/>
                <a:gdLst>
                  <a:gd name="T0" fmla="*/ 45 w 90"/>
                  <a:gd name="T1" fmla="*/ 82 h 82"/>
                  <a:gd name="T2" fmla="*/ 74 w 90"/>
                  <a:gd name="T3" fmla="*/ 70 h 82"/>
                  <a:gd name="T4" fmla="*/ 74 w 90"/>
                  <a:gd name="T5" fmla="*/ 12 h 82"/>
                  <a:gd name="T6" fmla="*/ 45 w 90"/>
                  <a:gd name="T7" fmla="*/ 0 h 82"/>
                  <a:gd name="T8" fmla="*/ 16 w 90"/>
                  <a:gd name="T9" fmla="*/ 12 h 82"/>
                  <a:gd name="T10" fmla="*/ 16 w 90"/>
                  <a:gd name="T11" fmla="*/ 70 h 82"/>
                  <a:gd name="T12" fmla="*/ 45 w 9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90" h="82">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65" name="组合 64"/>
          <p:cNvGrpSpPr/>
          <p:nvPr/>
        </p:nvGrpSpPr>
        <p:grpSpPr>
          <a:xfrm>
            <a:off x="9434313" y="1910544"/>
            <a:ext cx="2062362" cy="1131889"/>
            <a:chOff x="7483989" y="3236385"/>
            <a:chExt cx="2062362" cy="1131889"/>
          </a:xfrm>
        </p:grpSpPr>
        <p:sp>
          <p:nvSpPr>
            <p:cNvPr id="66" name="矩形 65"/>
            <p:cNvSpPr/>
            <p:nvPr/>
          </p:nvSpPr>
          <p:spPr>
            <a:xfrm>
              <a:off x="7483989" y="3615760"/>
              <a:ext cx="2062362" cy="752514"/>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用户可以在投影仪或者计算机上进行演示也可以将演示文稿打印出来制作成胶片</a:t>
              </a:r>
            </a:p>
          </p:txBody>
        </p:sp>
        <p:sp>
          <p:nvSpPr>
            <p:cNvPr id="67" name="矩形 66"/>
            <p:cNvSpPr/>
            <p:nvPr/>
          </p:nvSpPr>
          <p:spPr>
            <a:xfrm>
              <a:off x="7483989" y="3236385"/>
              <a:ext cx="2050552" cy="44627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项目介绍三</a:t>
              </a:r>
            </a:p>
          </p:txBody>
        </p:sp>
      </p:grpSp>
      <p:grpSp>
        <p:nvGrpSpPr>
          <p:cNvPr id="68" name="组合 67"/>
          <p:cNvGrpSpPr/>
          <p:nvPr/>
        </p:nvGrpSpPr>
        <p:grpSpPr>
          <a:xfrm>
            <a:off x="9434313" y="4117200"/>
            <a:ext cx="2062362" cy="1131889"/>
            <a:chOff x="7483989" y="3236385"/>
            <a:chExt cx="2062362" cy="1131889"/>
          </a:xfrm>
        </p:grpSpPr>
        <p:sp>
          <p:nvSpPr>
            <p:cNvPr id="69" name="矩形 68"/>
            <p:cNvSpPr/>
            <p:nvPr/>
          </p:nvSpPr>
          <p:spPr>
            <a:xfrm>
              <a:off x="7483989" y="3615760"/>
              <a:ext cx="2062362" cy="752514"/>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用户可以在投影仪或者计算机上进行演示也可以将演示文稿打印出来制作成胶片</a:t>
              </a:r>
            </a:p>
          </p:txBody>
        </p:sp>
        <p:sp>
          <p:nvSpPr>
            <p:cNvPr id="70" name="矩形 69"/>
            <p:cNvSpPr/>
            <p:nvPr/>
          </p:nvSpPr>
          <p:spPr>
            <a:xfrm>
              <a:off x="7483989" y="3236385"/>
              <a:ext cx="2050552" cy="44627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项目介绍六</a:t>
              </a:r>
            </a:p>
          </p:txBody>
        </p:sp>
      </p:grpSp>
      <p:grpSp>
        <p:nvGrpSpPr>
          <p:cNvPr id="71" name="组合 70"/>
          <p:cNvGrpSpPr/>
          <p:nvPr/>
        </p:nvGrpSpPr>
        <p:grpSpPr>
          <a:xfrm>
            <a:off x="5625313" y="1910544"/>
            <a:ext cx="2062362" cy="1131889"/>
            <a:chOff x="7483989" y="3236385"/>
            <a:chExt cx="2062362" cy="1131889"/>
          </a:xfrm>
        </p:grpSpPr>
        <p:sp>
          <p:nvSpPr>
            <p:cNvPr id="72" name="矩形 71"/>
            <p:cNvSpPr/>
            <p:nvPr/>
          </p:nvSpPr>
          <p:spPr>
            <a:xfrm>
              <a:off x="7483989" y="3615760"/>
              <a:ext cx="2062362" cy="752514"/>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用户可以在投影仪或者计算机上进行演示也可以将演示文稿打印出来制作成胶片</a:t>
              </a:r>
            </a:p>
          </p:txBody>
        </p:sp>
        <p:sp>
          <p:nvSpPr>
            <p:cNvPr id="73" name="矩形 72"/>
            <p:cNvSpPr/>
            <p:nvPr/>
          </p:nvSpPr>
          <p:spPr>
            <a:xfrm>
              <a:off x="7483989" y="3236385"/>
              <a:ext cx="2050552" cy="44627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项目介绍二</a:t>
              </a:r>
            </a:p>
          </p:txBody>
        </p:sp>
      </p:grpSp>
      <p:grpSp>
        <p:nvGrpSpPr>
          <p:cNvPr id="74" name="组合 73"/>
          <p:cNvGrpSpPr/>
          <p:nvPr/>
        </p:nvGrpSpPr>
        <p:grpSpPr>
          <a:xfrm>
            <a:off x="5625313" y="4117200"/>
            <a:ext cx="2062362" cy="1131889"/>
            <a:chOff x="7483989" y="3236385"/>
            <a:chExt cx="2062362" cy="1131889"/>
          </a:xfrm>
        </p:grpSpPr>
        <p:sp>
          <p:nvSpPr>
            <p:cNvPr id="75" name="矩形 74"/>
            <p:cNvSpPr/>
            <p:nvPr/>
          </p:nvSpPr>
          <p:spPr>
            <a:xfrm>
              <a:off x="7483989" y="3615760"/>
              <a:ext cx="2062362" cy="752514"/>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用户可以在投影仪或者计算机上进行演示也可以将演示文稿打印出来制作成胶片</a:t>
              </a:r>
            </a:p>
          </p:txBody>
        </p:sp>
        <p:sp>
          <p:nvSpPr>
            <p:cNvPr id="76" name="矩形 75"/>
            <p:cNvSpPr/>
            <p:nvPr/>
          </p:nvSpPr>
          <p:spPr>
            <a:xfrm>
              <a:off x="7483989" y="3236385"/>
              <a:ext cx="2050552" cy="44627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项目介绍五</a:t>
              </a:r>
            </a:p>
          </p:txBody>
        </p:sp>
      </p:grpSp>
      <p:grpSp>
        <p:nvGrpSpPr>
          <p:cNvPr id="77" name="组合 76"/>
          <p:cNvGrpSpPr/>
          <p:nvPr/>
        </p:nvGrpSpPr>
        <p:grpSpPr>
          <a:xfrm>
            <a:off x="1805937" y="1910544"/>
            <a:ext cx="2062362" cy="1131889"/>
            <a:chOff x="7483989" y="3236385"/>
            <a:chExt cx="2062362" cy="1131889"/>
          </a:xfrm>
        </p:grpSpPr>
        <p:sp>
          <p:nvSpPr>
            <p:cNvPr id="78" name="矩形 77"/>
            <p:cNvSpPr/>
            <p:nvPr/>
          </p:nvSpPr>
          <p:spPr>
            <a:xfrm>
              <a:off x="7483989" y="3615760"/>
              <a:ext cx="2062362" cy="752514"/>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用户可以在投影仪或者计算机上进行演示也可以将演示文稿打印出来制作成胶片</a:t>
              </a:r>
            </a:p>
          </p:txBody>
        </p:sp>
        <p:sp>
          <p:nvSpPr>
            <p:cNvPr id="81" name="矩形 80"/>
            <p:cNvSpPr/>
            <p:nvPr/>
          </p:nvSpPr>
          <p:spPr>
            <a:xfrm>
              <a:off x="7483989" y="3236385"/>
              <a:ext cx="2050552" cy="44627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项目介绍一</a:t>
              </a:r>
            </a:p>
          </p:txBody>
        </p:sp>
      </p:grpSp>
      <p:grpSp>
        <p:nvGrpSpPr>
          <p:cNvPr id="82" name="组合 81"/>
          <p:cNvGrpSpPr/>
          <p:nvPr/>
        </p:nvGrpSpPr>
        <p:grpSpPr>
          <a:xfrm>
            <a:off x="1805937" y="4117200"/>
            <a:ext cx="2062362" cy="1131889"/>
            <a:chOff x="7483989" y="3236385"/>
            <a:chExt cx="2062362" cy="1131889"/>
          </a:xfrm>
        </p:grpSpPr>
        <p:sp>
          <p:nvSpPr>
            <p:cNvPr id="83" name="矩形 82"/>
            <p:cNvSpPr/>
            <p:nvPr/>
          </p:nvSpPr>
          <p:spPr>
            <a:xfrm>
              <a:off x="7483989" y="3615760"/>
              <a:ext cx="2062362" cy="752514"/>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用户可以在投影仪或者计算机上进行演示也可以将演示文稿打印出来制作成胶片</a:t>
              </a:r>
            </a:p>
          </p:txBody>
        </p:sp>
        <p:sp>
          <p:nvSpPr>
            <p:cNvPr id="84" name="矩形 83"/>
            <p:cNvSpPr/>
            <p:nvPr/>
          </p:nvSpPr>
          <p:spPr>
            <a:xfrm>
              <a:off x="7483989" y="3236385"/>
              <a:ext cx="2050552" cy="44627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项目介绍四</a:t>
              </a:r>
            </a:p>
          </p:txBody>
        </p:sp>
      </p:grpSp>
      <p:sp>
        <p:nvSpPr>
          <p:cNvPr id="61" name="矩形 60"/>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8"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p:tgtEl>
                                          <p:spTgt spid="77"/>
                                        </p:tgtEl>
                                        <p:attrNameLst>
                                          <p:attrName>ppt_x</p:attrName>
                                        </p:attrNameLst>
                                      </p:cBhvr>
                                      <p:tavLst>
                                        <p:tav tm="0">
                                          <p:val>
                                            <p:strVal val="#ppt_x-#ppt_w*1.125000"/>
                                          </p:val>
                                        </p:tav>
                                        <p:tav tm="100000">
                                          <p:val>
                                            <p:strVal val="#ppt_x"/>
                                          </p:val>
                                        </p:tav>
                                      </p:tavLst>
                                    </p:anim>
                                    <p:animEffect transition="in" filter="wipe(right)">
                                      <p:cBhvr>
                                        <p:cTn id="33" dur="500"/>
                                        <p:tgtEl>
                                          <p:spTgt spid="77"/>
                                        </p:tgtEl>
                                      </p:cBhvr>
                                    </p:animEffect>
                                  </p:childTnLst>
                                </p:cTn>
                              </p:par>
                              <p:par>
                                <p:cTn id="34" presetID="12" presetClass="entr" presetSubtype="8" fill="hold" nodeType="with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additive="base">
                                        <p:cTn id="36" dur="500"/>
                                        <p:tgtEl>
                                          <p:spTgt spid="82"/>
                                        </p:tgtEl>
                                        <p:attrNameLst>
                                          <p:attrName>ppt_x</p:attrName>
                                        </p:attrNameLst>
                                      </p:cBhvr>
                                      <p:tavLst>
                                        <p:tav tm="0">
                                          <p:val>
                                            <p:strVal val="#ppt_x-#ppt_w*1.125000"/>
                                          </p:val>
                                        </p:tav>
                                        <p:tav tm="100000">
                                          <p:val>
                                            <p:strVal val="#ppt_x"/>
                                          </p:val>
                                        </p:tav>
                                      </p:tavLst>
                                    </p:anim>
                                    <p:animEffect transition="in" filter="wipe(right)">
                                      <p:cBhvr>
                                        <p:cTn id="37" dur="500"/>
                                        <p:tgtEl>
                                          <p:spTgt spid="82"/>
                                        </p:tgtEl>
                                      </p:cBhvr>
                                    </p:animEffect>
                                  </p:childTnLst>
                                </p:cTn>
                              </p:par>
                              <p:par>
                                <p:cTn id="38" presetID="12" presetClass="entr" presetSubtype="8"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additive="base">
                                        <p:cTn id="40" dur="500"/>
                                        <p:tgtEl>
                                          <p:spTgt spid="71"/>
                                        </p:tgtEl>
                                        <p:attrNameLst>
                                          <p:attrName>ppt_x</p:attrName>
                                        </p:attrNameLst>
                                      </p:cBhvr>
                                      <p:tavLst>
                                        <p:tav tm="0">
                                          <p:val>
                                            <p:strVal val="#ppt_x-#ppt_w*1.125000"/>
                                          </p:val>
                                        </p:tav>
                                        <p:tav tm="100000">
                                          <p:val>
                                            <p:strVal val="#ppt_x"/>
                                          </p:val>
                                        </p:tav>
                                      </p:tavLst>
                                    </p:anim>
                                    <p:animEffect transition="in" filter="wipe(right)">
                                      <p:cBhvr>
                                        <p:cTn id="41" dur="500"/>
                                        <p:tgtEl>
                                          <p:spTgt spid="71"/>
                                        </p:tgtEl>
                                      </p:cBhvr>
                                    </p:animEffect>
                                  </p:childTnLst>
                                </p:cTn>
                              </p:par>
                              <p:par>
                                <p:cTn id="42" presetID="12" presetClass="entr" presetSubtype="8"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p:tgtEl>
                                          <p:spTgt spid="74"/>
                                        </p:tgtEl>
                                        <p:attrNameLst>
                                          <p:attrName>ppt_x</p:attrName>
                                        </p:attrNameLst>
                                      </p:cBhvr>
                                      <p:tavLst>
                                        <p:tav tm="0">
                                          <p:val>
                                            <p:strVal val="#ppt_x-#ppt_w*1.125000"/>
                                          </p:val>
                                        </p:tav>
                                        <p:tav tm="100000">
                                          <p:val>
                                            <p:strVal val="#ppt_x"/>
                                          </p:val>
                                        </p:tav>
                                      </p:tavLst>
                                    </p:anim>
                                    <p:animEffect transition="in" filter="wipe(right)">
                                      <p:cBhvr>
                                        <p:cTn id="45" dur="500"/>
                                        <p:tgtEl>
                                          <p:spTgt spid="74"/>
                                        </p:tgtEl>
                                      </p:cBhvr>
                                    </p:animEffect>
                                  </p:childTnLst>
                                </p:cTn>
                              </p:par>
                              <p:par>
                                <p:cTn id="46" presetID="12" presetClass="entr" presetSubtype="8"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500"/>
                                        <p:tgtEl>
                                          <p:spTgt spid="65"/>
                                        </p:tgtEl>
                                        <p:attrNameLst>
                                          <p:attrName>ppt_x</p:attrName>
                                        </p:attrNameLst>
                                      </p:cBhvr>
                                      <p:tavLst>
                                        <p:tav tm="0">
                                          <p:val>
                                            <p:strVal val="#ppt_x-#ppt_w*1.125000"/>
                                          </p:val>
                                        </p:tav>
                                        <p:tav tm="100000">
                                          <p:val>
                                            <p:strVal val="#ppt_x"/>
                                          </p:val>
                                        </p:tav>
                                      </p:tavLst>
                                    </p:anim>
                                    <p:animEffect transition="in" filter="wipe(right)">
                                      <p:cBhvr>
                                        <p:cTn id="49" dur="500"/>
                                        <p:tgtEl>
                                          <p:spTgt spid="65"/>
                                        </p:tgtEl>
                                      </p:cBhvr>
                                    </p:animEffect>
                                  </p:childTnLst>
                                </p:cTn>
                              </p:par>
                              <p:par>
                                <p:cTn id="50" presetID="12" presetClass="entr" presetSubtype="8"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500"/>
                                        <p:tgtEl>
                                          <p:spTgt spid="68"/>
                                        </p:tgtEl>
                                        <p:attrNameLst>
                                          <p:attrName>ppt_x</p:attrName>
                                        </p:attrNameLst>
                                      </p:cBhvr>
                                      <p:tavLst>
                                        <p:tav tm="0">
                                          <p:val>
                                            <p:strVal val="#ppt_x-#ppt_w*1.125000"/>
                                          </p:val>
                                        </p:tav>
                                        <p:tav tm="100000">
                                          <p:val>
                                            <p:strVal val="#ppt_x"/>
                                          </p:val>
                                        </p:tav>
                                      </p:tavLst>
                                    </p:anim>
                                    <p:animEffect transition="in" filter="wipe(right)">
                                      <p:cBhvr>
                                        <p:cTn id="5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Notebook.png"/>
          <p:cNvPicPr>
            <a:picLocks noChangeAspect="1"/>
          </p:cNvPicPr>
          <p:nvPr/>
        </p:nvPicPr>
        <p:blipFill>
          <a:blip r:embed="rId3"/>
          <a:stretch>
            <a:fillRect/>
          </a:stretch>
        </p:blipFill>
        <p:spPr>
          <a:xfrm>
            <a:off x="5210008" y="2090065"/>
            <a:ext cx="6022646" cy="3454735"/>
          </a:xfrm>
          <a:prstGeom prst="rect">
            <a:avLst/>
          </a:prstGeom>
          <a:ln w="12700">
            <a:miter lim="400000"/>
            <a:headEnd/>
            <a:tailEnd/>
          </a:ln>
        </p:spPr>
      </p:pic>
      <p:grpSp>
        <p:nvGrpSpPr>
          <p:cNvPr id="8" name="组合 7"/>
          <p:cNvGrpSpPr/>
          <p:nvPr/>
        </p:nvGrpSpPr>
        <p:grpSpPr>
          <a:xfrm>
            <a:off x="1743775" y="2218874"/>
            <a:ext cx="3437457" cy="773794"/>
            <a:chOff x="7483989" y="3284010"/>
            <a:chExt cx="3437457" cy="773794"/>
          </a:xfrm>
        </p:grpSpPr>
        <p:sp>
          <p:nvSpPr>
            <p:cNvPr id="9" name="矩形 8"/>
            <p:cNvSpPr/>
            <p:nvPr/>
          </p:nvSpPr>
          <p:spPr>
            <a:xfrm>
              <a:off x="7483989" y="3615760"/>
              <a:ext cx="3437457" cy="442044"/>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9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用户可以在投影仪或者计算机上进行演示也可以将演示文稿打印出来制作成胶片用户可以在投影仪或者计算机上进行演示</a:t>
              </a:r>
            </a:p>
          </p:txBody>
        </p:sp>
        <p:sp>
          <p:nvSpPr>
            <p:cNvPr id="10" name="矩形 9"/>
            <p:cNvSpPr/>
            <p:nvPr/>
          </p:nvSpPr>
          <p:spPr>
            <a:xfrm>
              <a:off x="7483989" y="3284010"/>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字魂59号-创粗黑" panose="00000500000000000000" pitchFamily="2" charset="-122"/>
                  <a:ea typeface="字魂59号-创粗黑" panose="00000500000000000000" pitchFamily="2" charset="-122"/>
                  <a:sym typeface="字魂59号-创粗黑" panose="00000500000000000000" pitchFamily="2" charset="-122"/>
                </a:rPr>
                <a:t>本地市场</a:t>
              </a:r>
            </a:p>
          </p:txBody>
        </p:sp>
      </p:grpSp>
      <p:grpSp>
        <p:nvGrpSpPr>
          <p:cNvPr id="11" name="组合 10"/>
          <p:cNvGrpSpPr/>
          <p:nvPr/>
        </p:nvGrpSpPr>
        <p:grpSpPr>
          <a:xfrm>
            <a:off x="1743775" y="3372638"/>
            <a:ext cx="3437457" cy="773794"/>
            <a:chOff x="7483989" y="3284010"/>
            <a:chExt cx="3437457" cy="773794"/>
          </a:xfrm>
        </p:grpSpPr>
        <p:sp>
          <p:nvSpPr>
            <p:cNvPr id="12" name="矩形 11"/>
            <p:cNvSpPr/>
            <p:nvPr/>
          </p:nvSpPr>
          <p:spPr>
            <a:xfrm>
              <a:off x="7483989" y="3615760"/>
              <a:ext cx="3437457" cy="442044"/>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9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用户可以在投影仪或者计算机上进行演示也可以将演示文稿打印出来制作成胶片用户可以在投影仪或者计算机上进行演示</a:t>
              </a:r>
            </a:p>
          </p:txBody>
        </p:sp>
        <p:sp>
          <p:nvSpPr>
            <p:cNvPr id="13" name="矩形 12"/>
            <p:cNvSpPr/>
            <p:nvPr/>
          </p:nvSpPr>
          <p:spPr>
            <a:xfrm>
              <a:off x="7483989" y="3284010"/>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字魂59号-创粗黑" panose="00000500000000000000" pitchFamily="2" charset="-122"/>
                  <a:ea typeface="字魂59号-创粗黑" panose="00000500000000000000" pitchFamily="2" charset="-122"/>
                  <a:sym typeface="字魂59号-创粗黑" panose="00000500000000000000" pitchFamily="2" charset="-122"/>
                </a:rPr>
                <a:t>周边市场</a:t>
              </a:r>
            </a:p>
          </p:txBody>
        </p:sp>
      </p:grpSp>
      <p:grpSp>
        <p:nvGrpSpPr>
          <p:cNvPr id="14" name="组合 13"/>
          <p:cNvGrpSpPr/>
          <p:nvPr/>
        </p:nvGrpSpPr>
        <p:grpSpPr>
          <a:xfrm>
            <a:off x="1743775" y="4526402"/>
            <a:ext cx="3437457" cy="773794"/>
            <a:chOff x="7483989" y="3284010"/>
            <a:chExt cx="3437457" cy="773794"/>
          </a:xfrm>
        </p:grpSpPr>
        <p:sp>
          <p:nvSpPr>
            <p:cNvPr id="15" name="矩形 14"/>
            <p:cNvSpPr/>
            <p:nvPr/>
          </p:nvSpPr>
          <p:spPr>
            <a:xfrm>
              <a:off x="7483989" y="3615760"/>
              <a:ext cx="3437457" cy="442044"/>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9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用户可以在投影仪或者计算机上进行演示也可以将演示文稿打印出来制作成胶片用户可以在投影仪或者计算机上进行演示</a:t>
              </a:r>
            </a:p>
          </p:txBody>
        </p:sp>
        <p:sp>
          <p:nvSpPr>
            <p:cNvPr id="16" name="矩形 15"/>
            <p:cNvSpPr/>
            <p:nvPr/>
          </p:nvSpPr>
          <p:spPr>
            <a:xfrm>
              <a:off x="7483989" y="3284010"/>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字魂59号-创粗黑" panose="00000500000000000000" pitchFamily="2" charset="-122"/>
                  <a:ea typeface="字魂59号-创粗黑" panose="00000500000000000000" pitchFamily="2" charset="-122"/>
                  <a:sym typeface="字魂59号-创粗黑" panose="00000500000000000000" pitchFamily="2" charset="-122"/>
                </a:rPr>
                <a:t>高端市场</a:t>
              </a:r>
            </a:p>
          </p:txBody>
        </p:sp>
      </p:grpSp>
      <p:sp>
        <p:nvSpPr>
          <p:cNvPr id="20" name="椭圆 19"/>
          <p:cNvSpPr/>
          <p:nvPr/>
        </p:nvSpPr>
        <p:spPr>
          <a:xfrm>
            <a:off x="1059296" y="2192599"/>
            <a:ext cx="533348"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1" name="椭圆 20"/>
          <p:cNvSpPr/>
          <p:nvPr/>
        </p:nvSpPr>
        <p:spPr>
          <a:xfrm>
            <a:off x="1059296" y="3346363"/>
            <a:ext cx="533348"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2" name="椭圆 21"/>
          <p:cNvSpPr/>
          <p:nvPr/>
        </p:nvSpPr>
        <p:spPr>
          <a:xfrm>
            <a:off x="1059296" y="4500127"/>
            <a:ext cx="533348"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9" name="椭圆 22"/>
          <p:cNvSpPr/>
          <p:nvPr/>
        </p:nvSpPr>
        <p:spPr>
          <a:xfrm>
            <a:off x="1166453" y="2313448"/>
            <a:ext cx="319034" cy="595035"/>
          </a:xfrm>
          <a:custGeom>
            <a:avLst/>
            <a:gdLst>
              <a:gd name="connsiteX0" fmla="*/ 442231 w 602715"/>
              <a:gd name="connsiteY0" fmla="*/ 415741 h 575353"/>
              <a:gd name="connsiteX1" fmla="*/ 479375 w 602715"/>
              <a:gd name="connsiteY1" fmla="*/ 514894 h 575353"/>
              <a:gd name="connsiteX2" fmla="*/ 500369 w 602715"/>
              <a:gd name="connsiteY2" fmla="*/ 472976 h 575353"/>
              <a:gd name="connsiteX3" fmla="*/ 542357 w 602715"/>
              <a:gd name="connsiteY3" fmla="*/ 452017 h 575353"/>
              <a:gd name="connsiteX4" fmla="*/ 405895 w 602715"/>
              <a:gd name="connsiteY4" fmla="*/ 379466 h 575353"/>
              <a:gd name="connsiteX5" fmla="*/ 596458 w 602715"/>
              <a:gd name="connsiteY5" fmla="*/ 449598 h 575353"/>
              <a:gd name="connsiteX6" fmla="*/ 526208 w 602715"/>
              <a:gd name="connsiteY6" fmla="*/ 484262 h 575353"/>
              <a:gd name="connsiteX7" fmla="*/ 599688 w 602715"/>
              <a:gd name="connsiteY7" fmla="*/ 557618 h 575353"/>
              <a:gd name="connsiteX8" fmla="*/ 599688 w 602715"/>
              <a:gd name="connsiteY8" fmla="*/ 572129 h 575353"/>
              <a:gd name="connsiteX9" fmla="*/ 591613 w 602715"/>
              <a:gd name="connsiteY9" fmla="*/ 575353 h 575353"/>
              <a:gd name="connsiteX10" fmla="*/ 584346 w 602715"/>
              <a:gd name="connsiteY10" fmla="*/ 572129 h 575353"/>
              <a:gd name="connsiteX11" fmla="*/ 510866 w 602715"/>
              <a:gd name="connsiteY11" fmla="*/ 499578 h 575353"/>
              <a:gd name="connsiteX12" fmla="*/ 476145 w 602715"/>
              <a:gd name="connsiteY12" fmla="*/ 568904 h 575353"/>
              <a:gd name="connsiteX13" fmla="*/ 280047 w 602715"/>
              <a:gd name="connsiteY13" fmla="*/ 64374 h 575353"/>
              <a:gd name="connsiteX14" fmla="*/ 258242 w 602715"/>
              <a:gd name="connsiteY14" fmla="*/ 86154 h 575353"/>
              <a:gd name="connsiteX15" fmla="*/ 280047 w 602715"/>
              <a:gd name="connsiteY15" fmla="*/ 107934 h 575353"/>
              <a:gd name="connsiteX16" fmla="*/ 301045 w 602715"/>
              <a:gd name="connsiteY16" fmla="*/ 86154 h 575353"/>
              <a:gd name="connsiteX17" fmla="*/ 280047 w 602715"/>
              <a:gd name="connsiteY17" fmla="*/ 64374 h 575353"/>
              <a:gd name="connsiteX18" fmla="*/ 183205 w 602715"/>
              <a:gd name="connsiteY18" fmla="*/ 64374 h 575353"/>
              <a:gd name="connsiteX19" fmla="*/ 161432 w 602715"/>
              <a:gd name="connsiteY19" fmla="*/ 86154 h 575353"/>
              <a:gd name="connsiteX20" fmla="*/ 183205 w 602715"/>
              <a:gd name="connsiteY20" fmla="*/ 107934 h 575353"/>
              <a:gd name="connsiteX21" fmla="*/ 204171 w 602715"/>
              <a:gd name="connsiteY21" fmla="*/ 86154 h 575353"/>
              <a:gd name="connsiteX22" fmla="*/ 183205 w 602715"/>
              <a:gd name="connsiteY22" fmla="*/ 64374 h 575353"/>
              <a:gd name="connsiteX23" fmla="*/ 86363 w 602715"/>
              <a:gd name="connsiteY23" fmla="*/ 64374 h 575353"/>
              <a:gd name="connsiteX24" fmla="*/ 64558 w 602715"/>
              <a:gd name="connsiteY24" fmla="*/ 86154 h 575353"/>
              <a:gd name="connsiteX25" fmla="*/ 86363 w 602715"/>
              <a:gd name="connsiteY25" fmla="*/ 107934 h 575353"/>
              <a:gd name="connsiteX26" fmla="*/ 107361 w 602715"/>
              <a:gd name="connsiteY26" fmla="*/ 86154 h 575353"/>
              <a:gd name="connsiteX27" fmla="*/ 86363 w 602715"/>
              <a:gd name="connsiteY27" fmla="*/ 64374 h 575353"/>
              <a:gd name="connsiteX28" fmla="*/ 280047 w 602715"/>
              <a:gd name="connsiteY28" fmla="*/ 43401 h 575353"/>
              <a:gd name="connsiteX29" fmla="*/ 322850 w 602715"/>
              <a:gd name="connsiteY29" fmla="*/ 86154 h 575353"/>
              <a:gd name="connsiteX30" fmla="*/ 280047 w 602715"/>
              <a:gd name="connsiteY30" fmla="*/ 128907 h 575353"/>
              <a:gd name="connsiteX31" fmla="*/ 236437 w 602715"/>
              <a:gd name="connsiteY31" fmla="*/ 86154 h 575353"/>
              <a:gd name="connsiteX32" fmla="*/ 280047 w 602715"/>
              <a:gd name="connsiteY32" fmla="*/ 43401 h 575353"/>
              <a:gd name="connsiteX33" fmla="*/ 183205 w 602715"/>
              <a:gd name="connsiteY33" fmla="*/ 43401 h 575353"/>
              <a:gd name="connsiteX34" fmla="*/ 225943 w 602715"/>
              <a:gd name="connsiteY34" fmla="*/ 86154 h 575353"/>
              <a:gd name="connsiteX35" fmla="*/ 183205 w 602715"/>
              <a:gd name="connsiteY35" fmla="*/ 128907 h 575353"/>
              <a:gd name="connsiteX36" fmla="*/ 139660 w 602715"/>
              <a:gd name="connsiteY36" fmla="*/ 86154 h 575353"/>
              <a:gd name="connsiteX37" fmla="*/ 183205 w 602715"/>
              <a:gd name="connsiteY37" fmla="*/ 43401 h 575353"/>
              <a:gd name="connsiteX38" fmla="*/ 86363 w 602715"/>
              <a:gd name="connsiteY38" fmla="*/ 43401 h 575353"/>
              <a:gd name="connsiteX39" fmla="*/ 129166 w 602715"/>
              <a:gd name="connsiteY39" fmla="*/ 86154 h 575353"/>
              <a:gd name="connsiteX40" fmla="*/ 86363 w 602715"/>
              <a:gd name="connsiteY40" fmla="*/ 128907 h 575353"/>
              <a:gd name="connsiteX41" fmla="*/ 42753 w 602715"/>
              <a:gd name="connsiteY41" fmla="*/ 86154 h 575353"/>
              <a:gd name="connsiteX42" fmla="*/ 86363 w 602715"/>
              <a:gd name="connsiteY42" fmla="*/ 43401 h 575353"/>
              <a:gd name="connsiteX43" fmla="*/ 21790 w 602715"/>
              <a:gd name="connsiteY43" fmla="*/ 21754 h 575353"/>
              <a:gd name="connsiteX44" fmla="*/ 21790 w 602715"/>
              <a:gd name="connsiteY44" fmla="*/ 150669 h 575353"/>
              <a:gd name="connsiteX45" fmla="*/ 538305 w 602715"/>
              <a:gd name="connsiteY45" fmla="*/ 150669 h 575353"/>
              <a:gd name="connsiteX46" fmla="*/ 538305 w 602715"/>
              <a:gd name="connsiteY46" fmla="*/ 21754 h 575353"/>
              <a:gd name="connsiteX47" fmla="*/ 10492 w 602715"/>
              <a:gd name="connsiteY47" fmla="*/ 0 h 575353"/>
              <a:gd name="connsiteX48" fmla="*/ 548796 w 602715"/>
              <a:gd name="connsiteY48" fmla="*/ 0 h 575353"/>
              <a:gd name="connsiteX49" fmla="*/ 559288 w 602715"/>
              <a:gd name="connsiteY49" fmla="*/ 11280 h 575353"/>
              <a:gd name="connsiteX50" fmla="*/ 559288 w 602715"/>
              <a:gd name="connsiteY50" fmla="*/ 161143 h 575353"/>
              <a:gd name="connsiteX51" fmla="*/ 559288 w 602715"/>
              <a:gd name="connsiteY51" fmla="*/ 365795 h 575353"/>
              <a:gd name="connsiteX52" fmla="*/ 548796 w 602715"/>
              <a:gd name="connsiteY52" fmla="*/ 376269 h 575353"/>
              <a:gd name="connsiteX53" fmla="*/ 538305 w 602715"/>
              <a:gd name="connsiteY53" fmla="*/ 365795 h 575353"/>
              <a:gd name="connsiteX54" fmla="*/ 538305 w 602715"/>
              <a:gd name="connsiteY54" fmla="*/ 172423 h 575353"/>
              <a:gd name="connsiteX55" fmla="*/ 21790 w 602715"/>
              <a:gd name="connsiteY55" fmla="*/ 172423 h 575353"/>
              <a:gd name="connsiteX56" fmla="*/ 21790 w 602715"/>
              <a:gd name="connsiteY56" fmla="*/ 526938 h 575353"/>
              <a:gd name="connsiteX57" fmla="*/ 376894 w 602715"/>
              <a:gd name="connsiteY57" fmla="*/ 526938 h 575353"/>
              <a:gd name="connsiteX58" fmla="*/ 387386 w 602715"/>
              <a:gd name="connsiteY58" fmla="*/ 537413 h 575353"/>
              <a:gd name="connsiteX59" fmla="*/ 376894 w 602715"/>
              <a:gd name="connsiteY59" fmla="*/ 547887 h 575353"/>
              <a:gd name="connsiteX60" fmla="*/ 10492 w 602715"/>
              <a:gd name="connsiteY60" fmla="*/ 547887 h 575353"/>
              <a:gd name="connsiteX61" fmla="*/ 0 w 602715"/>
              <a:gd name="connsiteY61" fmla="*/ 537413 h 575353"/>
              <a:gd name="connsiteX62" fmla="*/ 0 w 602715"/>
              <a:gd name="connsiteY62" fmla="*/ 161143 h 575353"/>
              <a:gd name="connsiteX63" fmla="*/ 0 w 602715"/>
              <a:gd name="connsiteY63" fmla="*/ 11280 h 575353"/>
              <a:gd name="connsiteX64" fmla="*/ 10492 w 602715"/>
              <a:gd name="connsiteY64" fmla="*/ 0 h 57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2715" h="575353">
                <a:moveTo>
                  <a:pt x="442231" y="415741"/>
                </a:moveTo>
                <a:lnTo>
                  <a:pt x="479375" y="514894"/>
                </a:lnTo>
                <a:lnTo>
                  <a:pt x="500369" y="472976"/>
                </a:lnTo>
                <a:lnTo>
                  <a:pt x="542357" y="452017"/>
                </a:lnTo>
                <a:close/>
                <a:moveTo>
                  <a:pt x="405895" y="379466"/>
                </a:moveTo>
                <a:lnTo>
                  <a:pt x="596458" y="449598"/>
                </a:lnTo>
                <a:lnTo>
                  <a:pt x="526208" y="484262"/>
                </a:lnTo>
                <a:lnTo>
                  <a:pt x="599688" y="557618"/>
                </a:lnTo>
                <a:cubicBezTo>
                  <a:pt x="603725" y="561649"/>
                  <a:pt x="603725" y="568098"/>
                  <a:pt x="599688" y="572129"/>
                </a:cubicBezTo>
                <a:cubicBezTo>
                  <a:pt x="597265" y="574547"/>
                  <a:pt x="594843" y="575353"/>
                  <a:pt x="591613" y="575353"/>
                </a:cubicBezTo>
                <a:cubicBezTo>
                  <a:pt x="589191" y="575353"/>
                  <a:pt x="586768" y="574547"/>
                  <a:pt x="584346" y="572129"/>
                </a:cubicBezTo>
                <a:lnTo>
                  <a:pt x="510866" y="499578"/>
                </a:lnTo>
                <a:lnTo>
                  <a:pt x="476145" y="568904"/>
                </a:lnTo>
                <a:close/>
                <a:moveTo>
                  <a:pt x="280047" y="64374"/>
                </a:moveTo>
                <a:cubicBezTo>
                  <a:pt x="267933" y="64374"/>
                  <a:pt x="258242" y="74054"/>
                  <a:pt x="258242" y="86154"/>
                </a:cubicBezTo>
                <a:cubicBezTo>
                  <a:pt x="258242" y="98254"/>
                  <a:pt x="267933" y="107934"/>
                  <a:pt x="280047" y="107934"/>
                </a:cubicBezTo>
                <a:cubicBezTo>
                  <a:pt x="291354" y="107934"/>
                  <a:pt x="301045" y="98254"/>
                  <a:pt x="301045" y="86154"/>
                </a:cubicBezTo>
                <a:cubicBezTo>
                  <a:pt x="301045" y="74054"/>
                  <a:pt x="291354" y="64374"/>
                  <a:pt x="280047" y="64374"/>
                </a:cubicBezTo>
                <a:close/>
                <a:moveTo>
                  <a:pt x="183205" y="64374"/>
                </a:moveTo>
                <a:cubicBezTo>
                  <a:pt x="171109" y="64374"/>
                  <a:pt x="161432" y="74054"/>
                  <a:pt x="161432" y="86154"/>
                </a:cubicBezTo>
                <a:cubicBezTo>
                  <a:pt x="161432" y="98254"/>
                  <a:pt x="171109" y="107934"/>
                  <a:pt x="183205" y="107934"/>
                </a:cubicBezTo>
                <a:cubicBezTo>
                  <a:pt x="194494" y="107934"/>
                  <a:pt x="204171" y="98254"/>
                  <a:pt x="204171" y="86154"/>
                </a:cubicBezTo>
                <a:cubicBezTo>
                  <a:pt x="204171" y="74054"/>
                  <a:pt x="194494" y="64374"/>
                  <a:pt x="183205" y="64374"/>
                </a:cubicBezTo>
                <a:close/>
                <a:moveTo>
                  <a:pt x="86363" y="64374"/>
                </a:moveTo>
                <a:cubicBezTo>
                  <a:pt x="74249" y="64374"/>
                  <a:pt x="64558" y="74054"/>
                  <a:pt x="64558" y="86154"/>
                </a:cubicBezTo>
                <a:cubicBezTo>
                  <a:pt x="64558" y="98254"/>
                  <a:pt x="74249" y="107934"/>
                  <a:pt x="86363" y="107934"/>
                </a:cubicBezTo>
                <a:cubicBezTo>
                  <a:pt x="97670" y="107934"/>
                  <a:pt x="107361" y="98254"/>
                  <a:pt x="107361" y="86154"/>
                </a:cubicBezTo>
                <a:cubicBezTo>
                  <a:pt x="107361" y="74054"/>
                  <a:pt x="97670" y="64374"/>
                  <a:pt x="86363" y="64374"/>
                </a:cubicBezTo>
                <a:close/>
                <a:moveTo>
                  <a:pt x="280047" y="43401"/>
                </a:moveTo>
                <a:cubicBezTo>
                  <a:pt x="303468" y="43401"/>
                  <a:pt x="322850" y="62761"/>
                  <a:pt x="322850" y="86154"/>
                </a:cubicBezTo>
                <a:cubicBezTo>
                  <a:pt x="322850" y="109547"/>
                  <a:pt x="303468" y="128907"/>
                  <a:pt x="280047" y="128907"/>
                </a:cubicBezTo>
                <a:cubicBezTo>
                  <a:pt x="255819" y="128907"/>
                  <a:pt x="236437" y="109547"/>
                  <a:pt x="236437" y="86154"/>
                </a:cubicBezTo>
                <a:cubicBezTo>
                  <a:pt x="236437" y="62761"/>
                  <a:pt x="255819" y="43401"/>
                  <a:pt x="280047" y="43401"/>
                </a:cubicBezTo>
                <a:close/>
                <a:moveTo>
                  <a:pt x="183205" y="43401"/>
                </a:moveTo>
                <a:cubicBezTo>
                  <a:pt x="206590" y="43401"/>
                  <a:pt x="225943" y="62761"/>
                  <a:pt x="225943" y="86154"/>
                </a:cubicBezTo>
                <a:cubicBezTo>
                  <a:pt x="225943" y="109547"/>
                  <a:pt x="206590" y="128907"/>
                  <a:pt x="183205" y="128907"/>
                </a:cubicBezTo>
                <a:cubicBezTo>
                  <a:pt x="159013" y="128907"/>
                  <a:pt x="139660" y="109547"/>
                  <a:pt x="139660" y="86154"/>
                </a:cubicBezTo>
                <a:cubicBezTo>
                  <a:pt x="139660" y="62761"/>
                  <a:pt x="159013" y="43401"/>
                  <a:pt x="183205" y="43401"/>
                </a:cubicBezTo>
                <a:close/>
                <a:moveTo>
                  <a:pt x="86363" y="43401"/>
                </a:moveTo>
                <a:cubicBezTo>
                  <a:pt x="109784" y="43401"/>
                  <a:pt x="129166" y="62761"/>
                  <a:pt x="129166" y="86154"/>
                </a:cubicBezTo>
                <a:cubicBezTo>
                  <a:pt x="129166" y="109547"/>
                  <a:pt x="109784" y="128907"/>
                  <a:pt x="86363" y="128907"/>
                </a:cubicBezTo>
                <a:cubicBezTo>
                  <a:pt x="62135" y="128907"/>
                  <a:pt x="42753" y="109547"/>
                  <a:pt x="42753" y="86154"/>
                </a:cubicBezTo>
                <a:cubicBezTo>
                  <a:pt x="42753" y="62761"/>
                  <a:pt x="62135" y="43401"/>
                  <a:pt x="86363" y="43401"/>
                </a:cubicBezTo>
                <a:close/>
                <a:moveTo>
                  <a:pt x="21790" y="21754"/>
                </a:moveTo>
                <a:lnTo>
                  <a:pt x="21790" y="150669"/>
                </a:lnTo>
                <a:lnTo>
                  <a:pt x="538305" y="150669"/>
                </a:lnTo>
                <a:lnTo>
                  <a:pt x="538305" y="21754"/>
                </a:lnTo>
                <a:close/>
                <a:moveTo>
                  <a:pt x="10492" y="0"/>
                </a:moveTo>
                <a:lnTo>
                  <a:pt x="548796" y="0"/>
                </a:lnTo>
                <a:cubicBezTo>
                  <a:pt x="554446" y="0"/>
                  <a:pt x="559288" y="4834"/>
                  <a:pt x="559288" y="11280"/>
                </a:cubicBezTo>
                <a:lnTo>
                  <a:pt x="559288" y="161143"/>
                </a:lnTo>
                <a:lnTo>
                  <a:pt x="559288" y="365795"/>
                </a:lnTo>
                <a:cubicBezTo>
                  <a:pt x="559288" y="371435"/>
                  <a:pt x="554446" y="376269"/>
                  <a:pt x="548796" y="376269"/>
                </a:cubicBezTo>
                <a:cubicBezTo>
                  <a:pt x="543147" y="376269"/>
                  <a:pt x="538305" y="371435"/>
                  <a:pt x="538305" y="365795"/>
                </a:cubicBezTo>
                <a:lnTo>
                  <a:pt x="538305" y="172423"/>
                </a:lnTo>
                <a:lnTo>
                  <a:pt x="21790" y="172423"/>
                </a:lnTo>
                <a:lnTo>
                  <a:pt x="21790" y="526938"/>
                </a:lnTo>
                <a:lnTo>
                  <a:pt x="376894" y="526938"/>
                </a:lnTo>
                <a:cubicBezTo>
                  <a:pt x="382543" y="526938"/>
                  <a:pt x="387386" y="531773"/>
                  <a:pt x="387386" y="537413"/>
                </a:cubicBezTo>
                <a:cubicBezTo>
                  <a:pt x="387386" y="543053"/>
                  <a:pt x="382543" y="547887"/>
                  <a:pt x="376894" y="547887"/>
                </a:cubicBezTo>
                <a:lnTo>
                  <a:pt x="10492" y="547887"/>
                </a:lnTo>
                <a:cubicBezTo>
                  <a:pt x="4842" y="547887"/>
                  <a:pt x="0" y="543053"/>
                  <a:pt x="0" y="537413"/>
                </a:cubicBezTo>
                <a:lnTo>
                  <a:pt x="0" y="161143"/>
                </a:lnTo>
                <a:lnTo>
                  <a:pt x="0" y="11280"/>
                </a:lnTo>
                <a:cubicBezTo>
                  <a:pt x="0" y="4834"/>
                  <a:pt x="4842" y="0"/>
                  <a:pt x="10492" y="0"/>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0" name="椭圆 23"/>
          <p:cNvSpPr/>
          <p:nvPr/>
        </p:nvSpPr>
        <p:spPr>
          <a:xfrm>
            <a:off x="1166453" y="3467211"/>
            <a:ext cx="319034" cy="595035"/>
          </a:xfrm>
          <a:custGeom>
            <a:avLst/>
            <a:gdLst>
              <a:gd name="connsiteX0" fmla="*/ 315239 w 606721"/>
              <a:gd name="connsiteY0" fmla="*/ 351824 h 476246"/>
              <a:gd name="connsiteX1" fmla="*/ 315239 w 606721"/>
              <a:gd name="connsiteY1" fmla="*/ 369957 h 476246"/>
              <a:gd name="connsiteX2" fmla="*/ 533394 w 606721"/>
              <a:gd name="connsiteY2" fmla="*/ 369957 h 476246"/>
              <a:gd name="connsiteX3" fmla="*/ 533394 w 606721"/>
              <a:gd name="connsiteY3" fmla="*/ 351824 h 476246"/>
              <a:gd name="connsiteX4" fmla="*/ 88066 w 606721"/>
              <a:gd name="connsiteY4" fmla="*/ 264832 h 476246"/>
              <a:gd name="connsiteX5" fmla="*/ 183188 w 606721"/>
              <a:gd name="connsiteY5" fmla="*/ 264832 h 476246"/>
              <a:gd name="connsiteX6" fmla="*/ 183188 w 606721"/>
              <a:gd name="connsiteY6" fmla="*/ 359813 h 476246"/>
              <a:gd name="connsiteX7" fmla="*/ 88066 w 606721"/>
              <a:gd name="connsiteY7" fmla="*/ 359813 h 476246"/>
              <a:gd name="connsiteX8" fmla="*/ 315239 w 606721"/>
              <a:gd name="connsiteY8" fmla="*/ 261160 h 476246"/>
              <a:gd name="connsiteX9" fmla="*/ 315239 w 606721"/>
              <a:gd name="connsiteY9" fmla="*/ 279293 h 476246"/>
              <a:gd name="connsiteX10" fmla="*/ 533394 w 606721"/>
              <a:gd name="connsiteY10" fmla="*/ 279293 h 476246"/>
              <a:gd name="connsiteX11" fmla="*/ 533394 w 606721"/>
              <a:gd name="connsiteY11" fmla="*/ 261160 h 476246"/>
              <a:gd name="connsiteX12" fmla="*/ 69901 w 606721"/>
              <a:gd name="connsiteY12" fmla="*/ 246676 h 476246"/>
              <a:gd name="connsiteX13" fmla="*/ 69901 w 606721"/>
              <a:gd name="connsiteY13" fmla="*/ 377940 h 476246"/>
              <a:gd name="connsiteX14" fmla="*/ 201365 w 606721"/>
              <a:gd name="connsiteY14" fmla="*/ 377940 h 476246"/>
              <a:gd name="connsiteX15" fmla="*/ 201365 w 606721"/>
              <a:gd name="connsiteY15" fmla="*/ 246676 h 476246"/>
              <a:gd name="connsiteX16" fmla="*/ 315239 w 606721"/>
              <a:gd name="connsiteY16" fmla="*/ 170381 h 476246"/>
              <a:gd name="connsiteX17" fmla="*/ 315239 w 606721"/>
              <a:gd name="connsiteY17" fmla="*/ 188514 h 476246"/>
              <a:gd name="connsiteX18" fmla="*/ 533394 w 606721"/>
              <a:gd name="connsiteY18" fmla="*/ 188514 h 476246"/>
              <a:gd name="connsiteX19" fmla="*/ 533394 w 606721"/>
              <a:gd name="connsiteY19" fmla="*/ 170381 h 476246"/>
              <a:gd name="connsiteX20" fmla="*/ 135627 w 606721"/>
              <a:gd name="connsiteY20" fmla="*/ 97874 h 476246"/>
              <a:gd name="connsiteX21" fmla="*/ 183188 w 606721"/>
              <a:gd name="connsiteY21" fmla="*/ 145294 h 476246"/>
              <a:gd name="connsiteX22" fmla="*/ 135627 w 606721"/>
              <a:gd name="connsiteY22" fmla="*/ 192714 h 476246"/>
              <a:gd name="connsiteX23" fmla="*/ 88066 w 606721"/>
              <a:gd name="connsiteY23" fmla="*/ 145294 h 476246"/>
              <a:gd name="connsiteX24" fmla="*/ 135627 w 606721"/>
              <a:gd name="connsiteY24" fmla="*/ 97874 h 476246"/>
              <a:gd name="connsiteX25" fmla="*/ 315239 w 606721"/>
              <a:gd name="connsiteY25" fmla="*/ 79716 h 476246"/>
              <a:gd name="connsiteX26" fmla="*/ 315239 w 606721"/>
              <a:gd name="connsiteY26" fmla="*/ 97849 h 476246"/>
              <a:gd name="connsiteX27" fmla="*/ 533394 w 606721"/>
              <a:gd name="connsiteY27" fmla="*/ 97849 h 476246"/>
              <a:gd name="connsiteX28" fmla="*/ 533394 w 606721"/>
              <a:gd name="connsiteY28" fmla="*/ 79716 h 476246"/>
              <a:gd name="connsiteX29" fmla="*/ 135690 w 606721"/>
              <a:gd name="connsiteY29" fmla="*/ 79602 h 476246"/>
              <a:gd name="connsiteX30" fmla="*/ 69901 w 606721"/>
              <a:gd name="connsiteY30" fmla="*/ 145292 h 476246"/>
              <a:gd name="connsiteX31" fmla="*/ 135690 w 606721"/>
              <a:gd name="connsiteY31" fmla="*/ 210867 h 476246"/>
              <a:gd name="connsiteX32" fmla="*/ 201365 w 606721"/>
              <a:gd name="connsiteY32" fmla="*/ 145292 h 476246"/>
              <a:gd name="connsiteX33" fmla="*/ 135690 w 606721"/>
              <a:gd name="connsiteY33" fmla="*/ 79602 h 476246"/>
              <a:gd name="connsiteX34" fmla="*/ 0 w 606721"/>
              <a:gd name="connsiteY34" fmla="*/ 0 h 476246"/>
              <a:gd name="connsiteX35" fmla="*/ 606721 w 606721"/>
              <a:gd name="connsiteY35" fmla="*/ 0 h 476246"/>
              <a:gd name="connsiteX36" fmla="*/ 606721 w 606721"/>
              <a:gd name="connsiteY36" fmla="*/ 476246 h 476246"/>
              <a:gd name="connsiteX37" fmla="*/ 0 w 606721"/>
              <a:gd name="connsiteY37" fmla="*/ 476246 h 47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721" h="476246">
                <a:moveTo>
                  <a:pt x="315239" y="351824"/>
                </a:moveTo>
                <a:lnTo>
                  <a:pt x="315239" y="369957"/>
                </a:lnTo>
                <a:lnTo>
                  <a:pt x="533394" y="369957"/>
                </a:lnTo>
                <a:lnTo>
                  <a:pt x="533394" y="351824"/>
                </a:lnTo>
                <a:close/>
                <a:moveTo>
                  <a:pt x="88066" y="264832"/>
                </a:moveTo>
                <a:lnTo>
                  <a:pt x="183188" y="264832"/>
                </a:lnTo>
                <a:lnTo>
                  <a:pt x="183188" y="359813"/>
                </a:lnTo>
                <a:lnTo>
                  <a:pt x="88066" y="359813"/>
                </a:lnTo>
                <a:close/>
                <a:moveTo>
                  <a:pt x="315239" y="261160"/>
                </a:moveTo>
                <a:lnTo>
                  <a:pt x="315239" y="279293"/>
                </a:lnTo>
                <a:lnTo>
                  <a:pt x="533394" y="279293"/>
                </a:lnTo>
                <a:lnTo>
                  <a:pt x="533394" y="261160"/>
                </a:lnTo>
                <a:close/>
                <a:moveTo>
                  <a:pt x="69901" y="246676"/>
                </a:moveTo>
                <a:lnTo>
                  <a:pt x="69901" y="377940"/>
                </a:lnTo>
                <a:lnTo>
                  <a:pt x="201365" y="377940"/>
                </a:lnTo>
                <a:lnTo>
                  <a:pt x="201365" y="246676"/>
                </a:lnTo>
                <a:close/>
                <a:moveTo>
                  <a:pt x="315239" y="170381"/>
                </a:moveTo>
                <a:lnTo>
                  <a:pt x="315239" y="188514"/>
                </a:lnTo>
                <a:lnTo>
                  <a:pt x="533394" y="188514"/>
                </a:lnTo>
                <a:lnTo>
                  <a:pt x="533394" y="170381"/>
                </a:lnTo>
                <a:close/>
                <a:moveTo>
                  <a:pt x="135627" y="97874"/>
                </a:moveTo>
                <a:cubicBezTo>
                  <a:pt x="161894" y="97874"/>
                  <a:pt x="183188" y="119105"/>
                  <a:pt x="183188" y="145294"/>
                </a:cubicBezTo>
                <a:cubicBezTo>
                  <a:pt x="183188" y="171483"/>
                  <a:pt x="161894" y="192714"/>
                  <a:pt x="135627" y="192714"/>
                </a:cubicBezTo>
                <a:cubicBezTo>
                  <a:pt x="109360" y="192714"/>
                  <a:pt x="88066" y="171483"/>
                  <a:pt x="88066" y="145294"/>
                </a:cubicBezTo>
                <a:cubicBezTo>
                  <a:pt x="88066" y="119105"/>
                  <a:pt x="109360" y="97874"/>
                  <a:pt x="135627" y="97874"/>
                </a:cubicBezTo>
                <a:close/>
                <a:moveTo>
                  <a:pt x="315239" y="79716"/>
                </a:moveTo>
                <a:lnTo>
                  <a:pt x="315239" y="97849"/>
                </a:lnTo>
                <a:lnTo>
                  <a:pt x="533394" y="97849"/>
                </a:lnTo>
                <a:lnTo>
                  <a:pt x="533394" y="79716"/>
                </a:lnTo>
                <a:close/>
                <a:moveTo>
                  <a:pt x="135690" y="79602"/>
                </a:moveTo>
                <a:cubicBezTo>
                  <a:pt x="99369" y="79602"/>
                  <a:pt x="69901" y="109140"/>
                  <a:pt x="69901" y="145292"/>
                </a:cubicBezTo>
                <a:cubicBezTo>
                  <a:pt x="69901" y="181443"/>
                  <a:pt x="99369" y="210867"/>
                  <a:pt x="135690" y="210867"/>
                </a:cubicBezTo>
                <a:cubicBezTo>
                  <a:pt x="171897" y="210867"/>
                  <a:pt x="201365" y="181443"/>
                  <a:pt x="201365" y="145292"/>
                </a:cubicBezTo>
                <a:cubicBezTo>
                  <a:pt x="201365" y="109140"/>
                  <a:pt x="171897" y="79602"/>
                  <a:pt x="135690" y="79602"/>
                </a:cubicBezTo>
                <a:close/>
                <a:moveTo>
                  <a:pt x="0" y="0"/>
                </a:moveTo>
                <a:lnTo>
                  <a:pt x="606721" y="0"/>
                </a:lnTo>
                <a:lnTo>
                  <a:pt x="606721" y="476246"/>
                </a:lnTo>
                <a:lnTo>
                  <a:pt x="0" y="476246"/>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1" name="椭圆 24"/>
          <p:cNvSpPr/>
          <p:nvPr/>
        </p:nvSpPr>
        <p:spPr>
          <a:xfrm>
            <a:off x="1166453" y="4620976"/>
            <a:ext cx="319034" cy="595035"/>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7" name="矩形 26"/>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pic>
        <p:nvPicPr>
          <p:cNvPr id="5" name="图片占位符 4"/>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2561" b="2561"/>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6"/>
          <p:cNvSpPr/>
          <p:nvPr/>
        </p:nvSpPr>
        <p:spPr bwMode="auto">
          <a:xfrm>
            <a:off x="2809533" y="2961447"/>
            <a:ext cx="3282950" cy="3282950"/>
          </a:xfrm>
          <a:custGeom>
            <a:avLst/>
            <a:gdLst>
              <a:gd name="T0" fmla="*/ 1641475 w 4042"/>
              <a:gd name="T1" fmla="*/ 0 h 4042"/>
              <a:gd name="T2" fmla="*/ 3282950 w 4042"/>
              <a:gd name="T3" fmla="*/ 1641476 h 4042"/>
              <a:gd name="T4" fmla="*/ 1641475 w 4042"/>
              <a:gd name="T5" fmla="*/ 3282951 h 4042"/>
              <a:gd name="T6" fmla="*/ 0 w 4042"/>
              <a:gd name="T7" fmla="*/ 1641476 h 4042"/>
              <a:gd name="T8" fmla="*/ 1641475 w 4042"/>
              <a:gd name="T9" fmla="*/ 0 h 4042"/>
              <a:gd name="T10" fmla="*/ 0 60000 65536"/>
              <a:gd name="T11" fmla="*/ 0 60000 65536"/>
              <a:gd name="T12" fmla="*/ 0 60000 65536"/>
              <a:gd name="T13" fmla="*/ 0 60000 65536"/>
              <a:gd name="T14" fmla="*/ 0 60000 65536"/>
              <a:gd name="T15" fmla="*/ 0 w 4042"/>
              <a:gd name="T16" fmla="*/ 0 h 4042"/>
              <a:gd name="T17" fmla="*/ 4042 w 4042"/>
              <a:gd name="T18" fmla="*/ 4042 h 4042"/>
            </a:gdLst>
            <a:ahLst/>
            <a:cxnLst>
              <a:cxn ang="T10">
                <a:pos x="T0" y="T1"/>
              </a:cxn>
              <a:cxn ang="T11">
                <a:pos x="T2" y="T3"/>
              </a:cxn>
              <a:cxn ang="T12">
                <a:pos x="T4" y="T5"/>
              </a:cxn>
              <a:cxn ang="T13">
                <a:pos x="T6" y="T7"/>
              </a:cxn>
              <a:cxn ang="T14">
                <a:pos x="T8" y="T9"/>
              </a:cxn>
            </a:cxnLst>
            <a:rect l="T15" t="T16" r="T17" b="T18"/>
            <a:pathLst>
              <a:path w="4042" h="4042">
                <a:moveTo>
                  <a:pt x="2021" y="0"/>
                </a:moveTo>
                <a:lnTo>
                  <a:pt x="4042" y="2021"/>
                </a:lnTo>
                <a:lnTo>
                  <a:pt x="2021" y="4042"/>
                </a:lnTo>
                <a:lnTo>
                  <a:pt x="0" y="2021"/>
                </a:lnTo>
                <a:lnTo>
                  <a:pt x="2021" y="0"/>
                </a:lnTo>
                <a:close/>
              </a:path>
            </a:pathLst>
          </a:custGeom>
          <a:solidFill>
            <a:srgbClr val="EE464C"/>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4" name="Freeform 7"/>
          <p:cNvSpPr/>
          <p:nvPr/>
        </p:nvSpPr>
        <p:spPr bwMode="auto">
          <a:xfrm>
            <a:off x="5009808" y="2193097"/>
            <a:ext cx="2328862" cy="2328862"/>
          </a:xfrm>
          <a:custGeom>
            <a:avLst/>
            <a:gdLst>
              <a:gd name="T0" fmla="*/ 1164024 w 2867"/>
              <a:gd name="T1" fmla="*/ 0 h 2867"/>
              <a:gd name="T2" fmla="*/ 2328861 w 2867"/>
              <a:gd name="T3" fmla="*/ 1164838 h 2867"/>
              <a:gd name="T4" fmla="*/ 1164024 w 2867"/>
              <a:gd name="T5" fmla="*/ 2328863 h 2867"/>
              <a:gd name="T6" fmla="*/ 0 w 2867"/>
              <a:gd name="T7" fmla="*/ 1164838 h 2867"/>
              <a:gd name="T8" fmla="*/ 1164024 w 2867"/>
              <a:gd name="T9" fmla="*/ 0 h 2867"/>
              <a:gd name="T10" fmla="*/ 0 60000 65536"/>
              <a:gd name="T11" fmla="*/ 0 60000 65536"/>
              <a:gd name="T12" fmla="*/ 0 60000 65536"/>
              <a:gd name="T13" fmla="*/ 0 60000 65536"/>
              <a:gd name="T14" fmla="*/ 0 60000 65536"/>
              <a:gd name="T15" fmla="*/ 0 w 2867"/>
              <a:gd name="T16" fmla="*/ 0 h 2867"/>
              <a:gd name="T17" fmla="*/ 2867 w 2867"/>
              <a:gd name="T18" fmla="*/ 2867 h 2867"/>
            </a:gdLst>
            <a:ahLst/>
            <a:cxnLst>
              <a:cxn ang="T10">
                <a:pos x="T0" y="T1"/>
              </a:cxn>
              <a:cxn ang="T11">
                <a:pos x="T2" y="T3"/>
              </a:cxn>
              <a:cxn ang="T12">
                <a:pos x="T4" y="T5"/>
              </a:cxn>
              <a:cxn ang="T13">
                <a:pos x="T6" y="T7"/>
              </a:cxn>
              <a:cxn ang="T14">
                <a:pos x="T8" y="T9"/>
              </a:cxn>
            </a:cxnLst>
            <a:rect l="T15" t="T16" r="T17" b="T18"/>
            <a:pathLst>
              <a:path w="2867" h="2867">
                <a:moveTo>
                  <a:pt x="1433" y="0"/>
                </a:moveTo>
                <a:lnTo>
                  <a:pt x="2867" y="1434"/>
                </a:lnTo>
                <a:lnTo>
                  <a:pt x="1433" y="2867"/>
                </a:lnTo>
                <a:lnTo>
                  <a:pt x="0" y="1434"/>
                </a:lnTo>
                <a:lnTo>
                  <a:pt x="1433" y="0"/>
                </a:lnTo>
                <a:close/>
              </a:path>
            </a:pathLst>
          </a:custGeom>
          <a:solidFill>
            <a:schemeClr val="bg1">
              <a:lumMod val="65000"/>
            </a:schemeClr>
          </a:solidFill>
          <a:ln>
            <a:noFill/>
          </a:ln>
        </p:spPr>
        <p:txBody>
          <a:bodyPr lIns="91434" tIns="45717" rIns="91434" bIns="45717"/>
          <a:lstStyle/>
          <a:p>
            <a:endParaRPr lang="zh-CN" altLang="en-US">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5" name="Freeform 9"/>
          <p:cNvSpPr/>
          <p:nvPr/>
        </p:nvSpPr>
        <p:spPr bwMode="auto">
          <a:xfrm>
            <a:off x="6255995" y="3777422"/>
            <a:ext cx="1654175" cy="1652587"/>
          </a:xfrm>
          <a:custGeom>
            <a:avLst/>
            <a:gdLst>
              <a:gd name="T0" fmla="*/ 827201 w 2587"/>
              <a:gd name="T1" fmla="*/ 0 h 2586"/>
              <a:gd name="T2" fmla="*/ 1653762 w 2587"/>
              <a:gd name="T3" fmla="*/ 826257 h 2586"/>
              <a:gd name="T4" fmla="*/ 827201 w 2587"/>
              <a:gd name="T5" fmla="*/ 1652513 h 2586"/>
              <a:gd name="T6" fmla="*/ 0 w 2587"/>
              <a:gd name="T7" fmla="*/ 826257 h 2586"/>
              <a:gd name="T8" fmla="*/ 827201 w 2587"/>
              <a:gd name="T9" fmla="*/ 0 h 2586"/>
              <a:gd name="T10" fmla="*/ 0 60000 65536"/>
              <a:gd name="T11" fmla="*/ 0 60000 65536"/>
              <a:gd name="T12" fmla="*/ 0 60000 65536"/>
              <a:gd name="T13" fmla="*/ 0 60000 65536"/>
              <a:gd name="T14" fmla="*/ 0 60000 65536"/>
              <a:gd name="T15" fmla="*/ 0 w 2587"/>
              <a:gd name="T16" fmla="*/ 0 h 2586"/>
              <a:gd name="T17" fmla="*/ 2587 w 2587"/>
              <a:gd name="T18" fmla="*/ 2586 h 2586"/>
            </a:gdLst>
            <a:ahLst/>
            <a:cxnLst>
              <a:cxn ang="T10">
                <a:pos x="T0" y="T1"/>
              </a:cxn>
              <a:cxn ang="T11">
                <a:pos x="T2" y="T3"/>
              </a:cxn>
              <a:cxn ang="T12">
                <a:pos x="T4" y="T5"/>
              </a:cxn>
              <a:cxn ang="T13">
                <a:pos x="T6" y="T7"/>
              </a:cxn>
              <a:cxn ang="T14">
                <a:pos x="T8" y="T9"/>
              </a:cxn>
            </a:cxnLst>
            <a:rect l="T15" t="T16" r="T17" b="T18"/>
            <a:pathLst>
              <a:path w="2587" h="2586">
                <a:moveTo>
                  <a:pt x="1294" y="0"/>
                </a:moveTo>
                <a:lnTo>
                  <a:pt x="2587" y="1293"/>
                </a:lnTo>
                <a:lnTo>
                  <a:pt x="1294" y="2586"/>
                </a:lnTo>
                <a:lnTo>
                  <a:pt x="0" y="1293"/>
                </a:lnTo>
                <a:lnTo>
                  <a:pt x="1294" y="0"/>
                </a:lnTo>
                <a:close/>
              </a:path>
            </a:pathLst>
          </a:custGeom>
          <a:solidFill>
            <a:srgbClr val="EE464C"/>
          </a:solidFill>
          <a:ln>
            <a:noFill/>
          </a:ln>
        </p:spPr>
        <p:txBody>
          <a:bodyPr lIns="91434" tIns="45717" rIns="91434" bIns="45717"/>
          <a:lstStyle/>
          <a:p>
            <a:endParaRPr lang="zh-CN" altLang="en-US">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cxnSp>
        <p:nvCxnSpPr>
          <p:cNvPr id="36" name="直接连接符 35"/>
          <p:cNvCxnSpPr>
            <a:cxnSpLocks noChangeShapeType="1"/>
          </p:cNvCxnSpPr>
          <p:nvPr/>
        </p:nvCxnSpPr>
        <p:spPr bwMode="auto">
          <a:xfrm>
            <a:off x="7338670" y="3358322"/>
            <a:ext cx="3671888" cy="0"/>
          </a:xfrm>
          <a:prstGeom prst="line">
            <a:avLst/>
          </a:prstGeom>
          <a:noFill/>
          <a:ln w="9525" algn="ctr">
            <a:solidFill>
              <a:schemeClr val="bg1">
                <a:lumMod val="50000"/>
              </a:schemeClr>
            </a:solidFill>
            <a:round/>
          </a:ln>
        </p:spPr>
      </p:cxnSp>
      <p:cxnSp>
        <p:nvCxnSpPr>
          <p:cNvPr id="37" name="直接连接符 36"/>
          <p:cNvCxnSpPr>
            <a:cxnSpLocks noChangeShapeType="1"/>
          </p:cNvCxnSpPr>
          <p:nvPr/>
        </p:nvCxnSpPr>
        <p:spPr bwMode="auto">
          <a:xfrm>
            <a:off x="7926045" y="4604509"/>
            <a:ext cx="3673475" cy="0"/>
          </a:xfrm>
          <a:prstGeom prst="line">
            <a:avLst/>
          </a:prstGeom>
          <a:noFill/>
          <a:ln w="9525" algn="ctr">
            <a:solidFill>
              <a:schemeClr val="bg1">
                <a:lumMod val="50000"/>
              </a:schemeClr>
            </a:solidFill>
            <a:round/>
          </a:ln>
        </p:spPr>
      </p:cxnSp>
      <p:cxnSp>
        <p:nvCxnSpPr>
          <p:cNvPr id="38" name="直接连接符 37"/>
          <p:cNvCxnSpPr>
            <a:cxnSpLocks noChangeShapeType="1"/>
          </p:cNvCxnSpPr>
          <p:nvPr/>
        </p:nvCxnSpPr>
        <p:spPr bwMode="auto">
          <a:xfrm>
            <a:off x="7160870" y="5669722"/>
            <a:ext cx="3671888" cy="0"/>
          </a:xfrm>
          <a:prstGeom prst="line">
            <a:avLst/>
          </a:prstGeom>
          <a:noFill/>
          <a:ln w="9525" algn="ctr">
            <a:solidFill>
              <a:schemeClr val="bg1">
                <a:lumMod val="50000"/>
              </a:schemeClr>
            </a:solidFill>
            <a:round/>
          </a:ln>
        </p:spPr>
      </p:cxnSp>
      <p:sp>
        <p:nvSpPr>
          <p:cNvPr id="39" name="TextBox 43"/>
          <p:cNvSpPr txBox="1"/>
          <p:nvPr/>
        </p:nvSpPr>
        <p:spPr>
          <a:xfrm>
            <a:off x="3615983" y="4031422"/>
            <a:ext cx="1668462" cy="431800"/>
          </a:xfrm>
          <a:prstGeom prst="rect">
            <a:avLst/>
          </a:prstGeom>
          <a:noFill/>
        </p:spPr>
        <p:txBody>
          <a:bodyPr lIns="91434" tIns="45717" rIns="91434" bIns="45717">
            <a:spAutoFit/>
          </a:bodyPr>
          <a:lstStyle/>
          <a:p>
            <a:pPr algn="ctr">
              <a:buFont typeface="Arial" panose="020B0604020202020204" pitchFamily="34" charset="0"/>
              <a:buNone/>
              <a:defRPr/>
            </a:pPr>
            <a:r>
              <a:rPr lang="zh-CN" altLang="en-US" sz="2100"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输入内容</a:t>
            </a:r>
            <a:endParaRPr lang="en-US" altLang="zh-CN" sz="2100"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0" name="TextBox 44"/>
          <p:cNvSpPr txBox="1"/>
          <p:nvPr/>
        </p:nvSpPr>
        <p:spPr>
          <a:xfrm>
            <a:off x="3615983" y="4426709"/>
            <a:ext cx="1668462" cy="708025"/>
          </a:xfrm>
          <a:prstGeom prst="rect">
            <a:avLst/>
          </a:prstGeom>
          <a:noFill/>
        </p:spPr>
        <p:txBody>
          <a:bodyPr lIns="91434" tIns="45717" rIns="91434" bIns="45717">
            <a:spAutoFit/>
          </a:bodyPr>
          <a:lstStyle/>
          <a:p>
            <a:pPr algn="ctr">
              <a:buFont typeface="Arial" panose="020B0604020202020204" pitchFamily="34" charset="0"/>
              <a:buNone/>
              <a:defRPr/>
            </a:pPr>
            <a:r>
              <a:rPr lang="en-US" altLang="zh-CN" sz="40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45%</a:t>
            </a:r>
          </a:p>
        </p:txBody>
      </p:sp>
      <p:sp>
        <p:nvSpPr>
          <p:cNvPr id="41" name="TextBox 45"/>
          <p:cNvSpPr txBox="1"/>
          <p:nvPr/>
        </p:nvSpPr>
        <p:spPr>
          <a:xfrm>
            <a:off x="5363820" y="2861434"/>
            <a:ext cx="1668463" cy="400050"/>
          </a:xfrm>
          <a:prstGeom prst="rect">
            <a:avLst/>
          </a:prstGeom>
          <a:noFill/>
        </p:spPr>
        <p:txBody>
          <a:bodyPr lIns="91434" tIns="45717" rIns="91434" bIns="45717">
            <a:spAutoFit/>
          </a:bodyPr>
          <a:lstStyle/>
          <a:p>
            <a:pPr algn="ctr">
              <a:buFont typeface="Arial" panose="020B0604020202020204" pitchFamily="34" charset="0"/>
              <a:buNone/>
              <a:defRPr/>
            </a:pPr>
            <a:r>
              <a:rPr lang="zh-CN" altLang="en-US" sz="2000"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输入内容</a:t>
            </a:r>
            <a:endParaRPr lang="en-US" altLang="zh-CN" sz="2000"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2" name="TextBox 46"/>
          <p:cNvSpPr txBox="1"/>
          <p:nvPr/>
        </p:nvSpPr>
        <p:spPr>
          <a:xfrm>
            <a:off x="5363820" y="3156709"/>
            <a:ext cx="1668463" cy="708025"/>
          </a:xfrm>
          <a:prstGeom prst="rect">
            <a:avLst/>
          </a:prstGeom>
          <a:noFill/>
        </p:spPr>
        <p:txBody>
          <a:bodyPr lIns="91434" tIns="45717" rIns="91434" bIns="45717">
            <a:spAutoFit/>
          </a:bodyPr>
          <a:lstStyle/>
          <a:p>
            <a:pPr algn="ctr">
              <a:buFont typeface="Arial" panose="020B0604020202020204" pitchFamily="34" charset="0"/>
              <a:buNone/>
              <a:defRPr/>
            </a:pPr>
            <a:r>
              <a:rPr lang="en-US" altLang="zh-CN" sz="40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22%</a:t>
            </a:r>
          </a:p>
        </p:txBody>
      </p:sp>
      <p:sp>
        <p:nvSpPr>
          <p:cNvPr id="43" name="TextBox 47"/>
          <p:cNvSpPr txBox="1"/>
          <p:nvPr/>
        </p:nvSpPr>
        <p:spPr>
          <a:xfrm>
            <a:off x="5363820" y="5195059"/>
            <a:ext cx="1668463" cy="369888"/>
          </a:xfrm>
          <a:prstGeom prst="rect">
            <a:avLst/>
          </a:prstGeom>
          <a:noFill/>
        </p:spPr>
        <p:txBody>
          <a:bodyPr lIns="91434" tIns="45717" rIns="91434" bIns="45717">
            <a:spAutoFit/>
          </a:bodyPr>
          <a:lstStyle/>
          <a:p>
            <a:pPr algn="ctr">
              <a:buFont typeface="Arial" panose="020B0604020202020204" pitchFamily="34" charset="0"/>
              <a:buNone/>
              <a:defRPr/>
            </a:pPr>
            <a:r>
              <a:rPr lang="zh-CN" altLang="en-US"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输入内容</a:t>
            </a:r>
            <a:endParaRPr lang="en-US" altLang="zh-CN"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4" name="TextBox 48"/>
          <p:cNvSpPr txBox="1"/>
          <p:nvPr/>
        </p:nvSpPr>
        <p:spPr>
          <a:xfrm>
            <a:off x="5363820" y="5490334"/>
            <a:ext cx="1668463" cy="646113"/>
          </a:xfrm>
          <a:prstGeom prst="rect">
            <a:avLst/>
          </a:prstGeom>
          <a:noFill/>
        </p:spPr>
        <p:txBody>
          <a:bodyPr lIns="91434" tIns="45717" rIns="91434" bIns="45717">
            <a:spAutoFit/>
          </a:bodyPr>
          <a:lstStyle/>
          <a:p>
            <a:pPr algn="ctr">
              <a:buFont typeface="Arial" panose="020B0604020202020204" pitchFamily="34" charset="0"/>
              <a:buNone/>
              <a:defRPr/>
            </a:pPr>
            <a:r>
              <a:rPr lang="en-US" altLang="zh-CN" sz="36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19%</a:t>
            </a:r>
          </a:p>
        </p:txBody>
      </p:sp>
      <p:sp>
        <p:nvSpPr>
          <p:cNvPr id="45" name="TextBox 49"/>
          <p:cNvSpPr txBox="1"/>
          <p:nvPr/>
        </p:nvSpPr>
        <p:spPr>
          <a:xfrm>
            <a:off x="6294095" y="4197985"/>
            <a:ext cx="1668463" cy="338137"/>
          </a:xfrm>
          <a:prstGeom prst="rect">
            <a:avLst/>
          </a:prstGeom>
          <a:noFill/>
        </p:spPr>
        <p:txBody>
          <a:bodyPr lIns="91434" tIns="45717" rIns="91434" bIns="45717">
            <a:spAutoFit/>
          </a:bodyPr>
          <a:lstStyle/>
          <a:p>
            <a:pPr algn="ctr">
              <a:buFont typeface="Arial" panose="020B0604020202020204" pitchFamily="34" charset="0"/>
              <a:buNone/>
              <a:defRPr/>
            </a:pPr>
            <a:r>
              <a:rPr lang="zh-CN" altLang="en-US" sz="1600"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输入内容</a:t>
            </a:r>
            <a:endParaRPr lang="en-US" altLang="zh-CN" sz="1600"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6" name="TextBox 50"/>
          <p:cNvSpPr txBox="1"/>
          <p:nvPr/>
        </p:nvSpPr>
        <p:spPr>
          <a:xfrm>
            <a:off x="6251233" y="4453697"/>
            <a:ext cx="1668462" cy="554037"/>
          </a:xfrm>
          <a:prstGeom prst="rect">
            <a:avLst/>
          </a:prstGeom>
          <a:noFill/>
        </p:spPr>
        <p:txBody>
          <a:bodyPr lIns="91434" tIns="45717" rIns="91434" bIns="45717">
            <a:spAutoFit/>
          </a:bodyPr>
          <a:lstStyle/>
          <a:p>
            <a:pPr algn="ctr">
              <a:buFont typeface="Arial" panose="020B0604020202020204" pitchFamily="34" charset="0"/>
              <a:buNone/>
              <a:defRPr/>
            </a:pPr>
            <a:r>
              <a:rPr lang="en-US" altLang="zh-CN" sz="29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14%</a:t>
            </a:r>
          </a:p>
        </p:txBody>
      </p:sp>
      <p:sp>
        <p:nvSpPr>
          <p:cNvPr id="47" name="矩形 46"/>
          <p:cNvSpPr/>
          <p:nvPr/>
        </p:nvSpPr>
        <p:spPr>
          <a:xfrm>
            <a:off x="1132314" y="5019107"/>
            <a:ext cx="1835944" cy="1492716"/>
          </a:xfrm>
          <a:prstGeom prst="rect">
            <a:avLst/>
          </a:prstGeom>
        </p:spPr>
        <p:txBody>
          <a:bodyPr wrap="square">
            <a:spAutoFit/>
          </a:bodyPr>
          <a:lstStyle/>
          <a:p>
            <a:pPr>
              <a:lnSpc>
                <a:spcPct val="130000"/>
              </a:lnSpc>
            </a:pPr>
            <a:r>
              <a:rPr lang="zh-CN" altLang="en-US" sz="1400" dirty="0">
                <a:solidFill>
                  <a:schemeClr val="bg2">
                    <a:lumMod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点击输入文字点击输入文字点击输入文字点击输入文字点击输入文字点击点击输入文字点击输入</a:t>
            </a:r>
          </a:p>
        </p:txBody>
      </p:sp>
      <p:sp>
        <p:nvSpPr>
          <p:cNvPr id="48" name="矩形 47"/>
          <p:cNvSpPr/>
          <p:nvPr/>
        </p:nvSpPr>
        <p:spPr>
          <a:xfrm>
            <a:off x="7395029" y="2705042"/>
            <a:ext cx="4092125" cy="636328"/>
          </a:xfrm>
          <a:prstGeom prst="rect">
            <a:avLst/>
          </a:prstGeom>
        </p:spPr>
        <p:txBody>
          <a:bodyPr wrap="square">
            <a:spAutoFit/>
          </a:bodyPr>
          <a:lstStyle/>
          <a:p>
            <a:pPr>
              <a:lnSpc>
                <a:spcPct val="130000"/>
              </a:lnSpc>
            </a:pPr>
            <a:r>
              <a:rPr lang="zh-CN" altLang="en-US" sz="1400" dirty="0">
                <a:solidFill>
                  <a:schemeClr val="bg2">
                    <a:lumMod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点击输入文字点击输入文字点击输入文字点击输入文字点击输入文字</a:t>
            </a:r>
          </a:p>
        </p:txBody>
      </p:sp>
      <p:sp>
        <p:nvSpPr>
          <p:cNvPr id="49" name="矩形 48"/>
          <p:cNvSpPr/>
          <p:nvPr/>
        </p:nvSpPr>
        <p:spPr>
          <a:xfrm>
            <a:off x="7910171" y="3883636"/>
            <a:ext cx="3710554" cy="636328"/>
          </a:xfrm>
          <a:prstGeom prst="rect">
            <a:avLst/>
          </a:prstGeom>
        </p:spPr>
        <p:txBody>
          <a:bodyPr wrap="square">
            <a:spAutoFit/>
          </a:bodyPr>
          <a:lstStyle/>
          <a:p>
            <a:pPr>
              <a:lnSpc>
                <a:spcPct val="130000"/>
              </a:lnSpc>
            </a:pPr>
            <a:r>
              <a:rPr lang="zh-CN" altLang="en-US" sz="1400" dirty="0">
                <a:solidFill>
                  <a:schemeClr val="bg2">
                    <a:lumMod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点击输入文字点击输入文字点击输入文字点击输入文字点击输入文字</a:t>
            </a:r>
          </a:p>
        </p:txBody>
      </p:sp>
      <p:sp>
        <p:nvSpPr>
          <p:cNvPr id="50" name="矩形 49"/>
          <p:cNvSpPr/>
          <p:nvPr/>
        </p:nvSpPr>
        <p:spPr>
          <a:xfrm>
            <a:off x="7549491" y="4947386"/>
            <a:ext cx="3649631" cy="636328"/>
          </a:xfrm>
          <a:prstGeom prst="rect">
            <a:avLst/>
          </a:prstGeom>
        </p:spPr>
        <p:txBody>
          <a:bodyPr wrap="square">
            <a:spAutoFit/>
          </a:bodyPr>
          <a:lstStyle/>
          <a:p>
            <a:pPr>
              <a:lnSpc>
                <a:spcPct val="130000"/>
              </a:lnSpc>
            </a:pPr>
            <a:r>
              <a:rPr lang="zh-CN" altLang="en-US" sz="1400" dirty="0">
                <a:solidFill>
                  <a:schemeClr val="bg2">
                    <a:lumMod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点击输入文字点击输入文字点击输入文字点击输入文字点击输入文字点击点击输入</a:t>
            </a:r>
          </a:p>
        </p:txBody>
      </p:sp>
      <p:sp>
        <p:nvSpPr>
          <p:cNvPr id="51" name="Freeform 6"/>
          <p:cNvSpPr/>
          <p:nvPr/>
        </p:nvSpPr>
        <p:spPr bwMode="auto">
          <a:xfrm>
            <a:off x="1096509" y="1268412"/>
            <a:ext cx="3282950" cy="3282950"/>
          </a:xfrm>
          <a:custGeom>
            <a:avLst/>
            <a:gdLst>
              <a:gd name="T0" fmla="*/ 1641475 w 4042"/>
              <a:gd name="T1" fmla="*/ 0 h 4042"/>
              <a:gd name="T2" fmla="*/ 3282950 w 4042"/>
              <a:gd name="T3" fmla="*/ 1641476 h 4042"/>
              <a:gd name="T4" fmla="*/ 1641475 w 4042"/>
              <a:gd name="T5" fmla="*/ 3282951 h 4042"/>
              <a:gd name="T6" fmla="*/ 0 w 4042"/>
              <a:gd name="T7" fmla="*/ 1641476 h 4042"/>
              <a:gd name="T8" fmla="*/ 1641475 w 4042"/>
              <a:gd name="T9" fmla="*/ 0 h 4042"/>
              <a:gd name="T10" fmla="*/ 0 60000 65536"/>
              <a:gd name="T11" fmla="*/ 0 60000 65536"/>
              <a:gd name="T12" fmla="*/ 0 60000 65536"/>
              <a:gd name="T13" fmla="*/ 0 60000 65536"/>
              <a:gd name="T14" fmla="*/ 0 60000 65536"/>
              <a:gd name="T15" fmla="*/ 0 w 4042"/>
              <a:gd name="T16" fmla="*/ 0 h 4042"/>
              <a:gd name="T17" fmla="*/ 4042 w 4042"/>
              <a:gd name="T18" fmla="*/ 4042 h 4042"/>
            </a:gdLst>
            <a:ahLst/>
            <a:cxnLst>
              <a:cxn ang="T10">
                <a:pos x="T0" y="T1"/>
              </a:cxn>
              <a:cxn ang="T11">
                <a:pos x="T2" y="T3"/>
              </a:cxn>
              <a:cxn ang="T12">
                <a:pos x="T4" y="T5"/>
              </a:cxn>
              <a:cxn ang="T13">
                <a:pos x="T6" y="T7"/>
              </a:cxn>
              <a:cxn ang="T14">
                <a:pos x="T8" y="T9"/>
              </a:cxn>
            </a:cxnLst>
            <a:rect l="T15" t="T16" r="T17" b="T18"/>
            <a:pathLst>
              <a:path w="4042" h="4042">
                <a:moveTo>
                  <a:pt x="2021" y="0"/>
                </a:moveTo>
                <a:lnTo>
                  <a:pt x="4042" y="2021"/>
                </a:lnTo>
                <a:lnTo>
                  <a:pt x="2021" y="4042"/>
                </a:lnTo>
                <a:lnTo>
                  <a:pt x="0" y="2021"/>
                </a:lnTo>
                <a:lnTo>
                  <a:pt x="2021" y="0"/>
                </a:lnTo>
                <a:close/>
              </a:path>
            </a:pathLst>
          </a:custGeom>
          <a:blipFill dpi="0" rotWithShape="1">
            <a:blip r:embed="rId3"/>
            <a:srcRect/>
            <a:stretch>
              <a:fillRect/>
            </a:stretch>
          </a:blipFill>
          <a:ln>
            <a:noFill/>
          </a:ln>
        </p:spPr>
        <p:txBody>
          <a:bodyPr lIns="91434" tIns="45717" rIns="91434" bIns="45717"/>
          <a:lstStyle/>
          <a:p>
            <a:endParaRPr lang="zh-CN" altLang="en-US">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2" name="矩形 51"/>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 calcmode="lin" valueType="num">
                                      <p:cBhvr>
                                        <p:cTn id="23" dur="500" fill="hold"/>
                                        <p:tgtEl>
                                          <p:spTgt spid="39"/>
                                        </p:tgtEl>
                                        <p:attrNameLst>
                                          <p:attrName>style.rotation</p:attrName>
                                        </p:attrNameLst>
                                      </p:cBhvr>
                                      <p:tavLst>
                                        <p:tav tm="0">
                                          <p:val>
                                            <p:fltVal val="90"/>
                                          </p:val>
                                        </p:tav>
                                        <p:tav tm="100000">
                                          <p:val>
                                            <p:fltVal val="0"/>
                                          </p:val>
                                        </p:tav>
                                      </p:tavLst>
                                    </p:anim>
                                    <p:animEffect transition="in" filter="fade">
                                      <p:cBhvr>
                                        <p:cTn id="24" dur="500"/>
                                        <p:tgtEl>
                                          <p:spTgt spid="3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 calcmode="lin" valueType="num">
                                      <p:cBhvr>
                                        <p:cTn id="29" dur="500" fill="hold"/>
                                        <p:tgtEl>
                                          <p:spTgt spid="40"/>
                                        </p:tgtEl>
                                        <p:attrNameLst>
                                          <p:attrName>style.rotation</p:attrName>
                                        </p:attrNameLst>
                                      </p:cBhvr>
                                      <p:tavLst>
                                        <p:tav tm="0">
                                          <p:val>
                                            <p:fltVal val="90"/>
                                          </p:val>
                                        </p:tav>
                                        <p:tav tm="100000">
                                          <p:val>
                                            <p:fltVal val="0"/>
                                          </p:val>
                                        </p:tav>
                                      </p:tavLst>
                                    </p:anim>
                                    <p:animEffect transition="in" filter="fade">
                                      <p:cBhvr>
                                        <p:cTn id="30" dur="500"/>
                                        <p:tgtEl>
                                          <p:spTgt spid="4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 calcmode="lin" valueType="num">
                                      <p:cBhvr>
                                        <p:cTn id="35" dur="500" fill="hold"/>
                                        <p:tgtEl>
                                          <p:spTgt spid="41"/>
                                        </p:tgtEl>
                                        <p:attrNameLst>
                                          <p:attrName>style.rotation</p:attrName>
                                        </p:attrNameLst>
                                      </p:cBhvr>
                                      <p:tavLst>
                                        <p:tav tm="0">
                                          <p:val>
                                            <p:fltVal val="90"/>
                                          </p:val>
                                        </p:tav>
                                        <p:tav tm="100000">
                                          <p:val>
                                            <p:fltVal val="0"/>
                                          </p:val>
                                        </p:tav>
                                      </p:tavLst>
                                    </p:anim>
                                    <p:animEffect transition="in" filter="fade">
                                      <p:cBhvr>
                                        <p:cTn id="36" dur="500"/>
                                        <p:tgtEl>
                                          <p:spTgt spid="4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 calcmode="lin" valueType="num">
                                      <p:cBhvr>
                                        <p:cTn id="41" dur="500" fill="hold"/>
                                        <p:tgtEl>
                                          <p:spTgt spid="42"/>
                                        </p:tgtEl>
                                        <p:attrNameLst>
                                          <p:attrName>style.rotation</p:attrName>
                                        </p:attrNameLst>
                                      </p:cBhvr>
                                      <p:tavLst>
                                        <p:tav tm="0">
                                          <p:val>
                                            <p:fltVal val="90"/>
                                          </p:val>
                                        </p:tav>
                                        <p:tav tm="100000">
                                          <p:val>
                                            <p:fltVal val="0"/>
                                          </p:val>
                                        </p:tav>
                                      </p:tavLst>
                                    </p:anim>
                                    <p:animEffect transition="in" filter="fade">
                                      <p:cBhvr>
                                        <p:cTn id="42" dur="500"/>
                                        <p:tgtEl>
                                          <p:spTgt spid="4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90"/>
                                          </p:val>
                                        </p:tav>
                                        <p:tav tm="100000">
                                          <p:val>
                                            <p:fltVal val="0"/>
                                          </p:val>
                                        </p:tav>
                                      </p:tavLst>
                                    </p:anim>
                                    <p:animEffect transition="in" filter="fade">
                                      <p:cBhvr>
                                        <p:cTn id="48" dur="500"/>
                                        <p:tgtEl>
                                          <p:spTgt spid="45"/>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 calcmode="lin" valueType="num">
                                      <p:cBhvr>
                                        <p:cTn id="53" dur="500" fill="hold"/>
                                        <p:tgtEl>
                                          <p:spTgt spid="46"/>
                                        </p:tgtEl>
                                        <p:attrNameLst>
                                          <p:attrName>style.rotation</p:attrName>
                                        </p:attrNameLst>
                                      </p:cBhvr>
                                      <p:tavLst>
                                        <p:tav tm="0">
                                          <p:val>
                                            <p:fltVal val="90"/>
                                          </p:val>
                                        </p:tav>
                                        <p:tav tm="100000">
                                          <p:val>
                                            <p:fltVal val="0"/>
                                          </p:val>
                                        </p:tav>
                                      </p:tavLst>
                                    </p:anim>
                                    <p:animEffect transition="in" filter="fade">
                                      <p:cBhvr>
                                        <p:cTn id="54" dur="500"/>
                                        <p:tgtEl>
                                          <p:spTgt spid="46"/>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 calcmode="lin" valueType="num">
                                      <p:cBhvr>
                                        <p:cTn id="59" dur="500" fill="hold"/>
                                        <p:tgtEl>
                                          <p:spTgt spid="43"/>
                                        </p:tgtEl>
                                        <p:attrNameLst>
                                          <p:attrName>style.rotation</p:attrName>
                                        </p:attrNameLst>
                                      </p:cBhvr>
                                      <p:tavLst>
                                        <p:tav tm="0">
                                          <p:val>
                                            <p:fltVal val="90"/>
                                          </p:val>
                                        </p:tav>
                                        <p:tav tm="100000">
                                          <p:val>
                                            <p:fltVal val="0"/>
                                          </p:val>
                                        </p:tav>
                                      </p:tavLst>
                                    </p:anim>
                                    <p:animEffect transition="in" filter="fade">
                                      <p:cBhvr>
                                        <p:cTn id="60" dur="500"/>
                                        <p:tgtEl>
                                          <p:spTgt spid="43"/>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 calcmode="lin" valueType="num">
                                      <p:cBhvr>
                                        <p:cTn id="65" dur="500" fill="hold"/>
                                        <p:tgtEl>
                                          <p:spTgt spid="44"/>
                                        </p:tgtEl>
                                        <p:attrNameLst>
                                          <p:attrName>style.rotation</p:attrName>
                                        </p:attrNameLst>
                                      </p:cBhvr>
                                      <p:tavLst>
                                        <p:tav tm="0">
                                          <p:val>
                                            <p:fltVal val="90"/>
                                          </p:val>
                                        </p:tav>
                                        <p:tav tm="100000">
                                          <p:val>
                                            <p:fltVal val="0"/>
                                          </p:val>
                                        </p:tav>
                                      </p:tavLst>
                                    </p:anim>
                                    <p:animEffect transition="in" filter="fade">
                                      <p:cBhvr>
                                        <p:cTn id="66" dur="500"/>
                                        <p:tgtEl>
                                          <p:spTgt spid="44"/>
                                        </p:tgtEl>
                                      </p:cBhvr>
                                    </p:animEffect>
                                  </p:childTnLst>
                                </p:cTn>
                              </p:par>
                            </p:childTnLst>
                          </p:cTn>
                        </p:par>
                        <p:par>
                          <p:cTn id="67" fill="hold">
                            <p:stCondLst>
                              <p:cond delay="1500"/>
                            </p:stCondLst>
                            <p:childTnLst>
                              <p:par>
                                <p:cTn id="68" presetID="22" presetClass="entr" presetSubtype="8" fill="hold"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left)">
                                      <p:cBhvr>
                                        <p:cTn id="70" dur="500"/>
                                        <p:tgtEl>
                                          <p:spTgt spid="36"/>
                                        </p:tgtEl>
                                      </p:cBhvr>
                                    </p:animEffect>
                                  </p:childTnLst>
                                </p:cTn>
                              </p:par>
                              <p:par>
                                <p:cTn id="71" presetID="22" presetClass="entr" presetSubtype="8"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500"/>
                                        <p:tgtEl>
                                          <p:spTgt spid="37"/>
                                        </p:tgtEl>
                                      </p:cBhvr>
                                    </p:animEffect>
                                  </p:childTnLst>
                                </p:cTn>
                              </p:par>
                              <p:par>
                                <p:cTn id="74" presetID="22" presetClass="entr" presetSubtype="8"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2000"/>
                            </p:stCondLst>
                            <p:childTnLst>
                              <p:par>
                                <p:cTn id="78" presetID="14" presetClass="entr" presetSubtype="10"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randombar(horizontal)">
                                      <p:cBhvr>
                                        <p:cTn id="80" dur="500"/>
                                        <p:tgtEl>
                                          <p:spTgt spid="47"/>
                                        </p:tgtEl>
                                      </p:cBhvr>
                                    </p:animEffect>
                                  </p:childTnLst>
                                </p:cTn>
                              </p:par>
                            </p:childTnLst>
                          </p:cTn>
                        </p:par>
                        <p:par>
                          <p:cTn id="81" fill="hold">
                            <p:stCondLst>
                              <p:cond delay="2500"/>
                            </p:stCondLst>
                            <p:childTnLst>
                              <p:par>
                                <p:cTn id="82" presetID="14" presetClass="entr" presetSubtype="1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randombar(horizontal)">
                                      <p:cBhvr>
                                        <p:cTn id="84" dur="500"/>
                                        <p:tgtEl>
                                          <p:spTgt spid="48"/>
                                        </p:tgtEl>
                                      </p:cBhvr>
                                    </p:animEffect>
                                  </p:childTnLst>
                                </p:cTn>
                              </p:par>
                            </p:childTnLst>
                          </p:cTn>
                        </p:par>
                        <p:par>
                          <p:cTn id="85" fill="hold">
                            <p:stCondLst>
                              <p:cond delay="3000"/>
                            </p:stCondLst>
                            <p:childTnLst>
                              <p:par>
                                <p:cTn id="86" presetID="14" presetClass="entr" presetSubtype="10"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randombar(horizontal)">
                                      <p:cBhvr>
                                        <p:cTn id="88" dur="500"/>
                                        <p:tgtEl>
                                          <p:spTgt spid="49"/>
                                        </p:tgtEl>
                                      </p:cBhvr>
                                    </p:animEffect>
                                  </p:childTnLst>
                                </p:cTn>
                              </p:par>
                            </p:childTnLst>
                          </p:cTn>
                        </p:par>
                        <p:par>
                          <p:cTn id="89" fill="hold">
                            <p:stCondLst>
                              <p:cond delay="3500"/>
                            </p:stCondLst>
                            <p:childTnLst>
                              <p:par>
                                <p:cTn id="90" presetID="14" presetClass="entr" presetSubtype="10" fill="hold" grpId="0"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par>
                          <p:cTn id="93" fill="hold">
                            <p:stCondLst>
                              <p:cond delay="4000"/>
                            </p:stCondLst>
                            <p:childTnLst>
                              <p:par>
                                <p:cTn id="94" presetID="2" presetClass="entr" presetSubtype="8"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500" fill="hold"/>
                                        <p:tgtEl>
                                          <p:spTgt spid="51"/>
                                        </p:tgtEl>
                                        <p:attrNameLst>
                                          <p:attrName>ppt_x</p:attrName>
                                        </p:attrNameLst>
                                      </p:cBhvr>
                                      <p:tavLst>
                                        <p:tav tm="0">
                                          <p:val>
                                            <p:strVal val="0-#ppt_w/2"/>
                                          </p:val>
                                        </p:tav>
                                        <p:tav tm="100000">
                                          <p:val>
                                            <p:strVal val="#ppt_x"/>
                                          </p:val>
                                        </p:tav>
                                      </p:tavLst>
                                    </p:anim>
                                    <p:anim calcmode="lin" valueType="num">
                                      <p:cBhvr additive="base">
                                        <p:cTn id="97"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9" grpId="0"/>
      <p:bldP spid="40" grpId="0"/>
      <p:bldP spid="41" grpId="0"/>
      <p:bldP spid="42" grpId="0"/>
      <p:bldP spid="43" grpId="0"/>
      <p:bldP spid="44" grpId="0"/>
      <p:bldP spid="45" grpId="0"/>
      <p:bldP spid="46" grpId="0"/>
      <p:bldP spid="47" grpId="0"/>
      <p:bldP spid="48" grpId="0"/>
      <p:bldP spid="49" grpId="0"/>
      <p:bldP spid="50" grpId="0"/>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4132986" y="3485957"/>
            <a:ext cx="10199360" cy="8728363"/>
            <a:chOff x="7588333" y="-978623"/>
            <a:chExt cx="10199360" cy="8728363"/>
          </a:xfrm>
        </p:grpSpPr>
        <p:sp>
          <p:nvSpPr>
            <p:cNvPr id="3" name="菱形 2"/>
            <p:cNvSpPr/>
            <p:nvPr/>
          </p:nvSpPr>
          <p:spPr>
            <a:xfrm>
              <a:off x="7588333" y="-978623"/>
              <a:ext cx="8728363" cy="8728363"/>
            </a:xfrm>
            <a:prstGeom prst="diamon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 name="菱形 3"/>
            <p:cNvSpPr/>
            <p:nvPr/>
          </p:nvSpPr>
          <p:spPr>
            <a:xfrm>
              <a:off x="9059330" y="-978623"/>
              <a:ext cx="8728363" cy="872836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 name="菱形 6"/>
          <p:cNvSpPr/>
          <p:nvPr/>
        </p:nvSpPr>
        <p:spPr>
          <a:xfrm>
            <a:off x="-339593" y="-4726117"/>
            <a:ext cx="8728363" cy="8728363"/>
          </a:xfrm>
          <a:prstGeom prst="diamond">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8" name="组合 7"/>
          <p:cNvGrpSpPr/>
          <p:nvPr/>
        </p:nvGrpSpPr>
        <p:grpSpPr>
          <a:xfrm>
            <a:off x="488438" y="1717882"/>
            <a:ext cx="3536151" cy="3536151"/>
            <a:chOff x="7814715" y="1903955"/>
            <a:chExt cx="3536151" cy="3536151"/>
          </a:xfrm>
        </p:grpSpPr>
        <p:sp>
          <p:nvSpPr>
            <p:cNvPr id="6" name="菱形 5"/>
            <p:cNvSpPr/>
            <p:nvPr/>
          </p:nvSpPr>
          <p:spPr>
            <a:xfrm>
              <a:off x="7814715" y="1903955"/>
              <a:ext cx="3536151" cy="3536151"/>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22262" t="16787" r="22262"/>
            <a:stretch>
              <a:fillRect/>
            </a:stretch>
          </p:blipFill>
          <p:spPr>
            <a:xfrm>
              <a:off x="8079122" y="2168362"/>
              <a:ext cx="3007336" cy="3007336"/>
            </a:xfrm>
            <a:custGeom>
              <a:avLst/>
              <a:gdLst>
                <a:gd name="connsiteX0" fmla="*/ 1503668 w 3007336"/>
                <a:gd name="connsiteY0" fmla="*/ 0 h 3007336"/>
                <a:gd name="connsiteX1" fmla="*/ 3007336 w 3007336"/>
                <a:gd name="connsiteY1" fmla="*/ 1503668 h 3007336"/>
                <a:gd name="connsiteX2" fmla="*/ 1503668 w 3007336"/>
                <a:gd name="connsiteY2" fmla="*/ 3007336 h 3007336"/>
                <a:gd name="connsiteX3" fmla="*/ 0 w 3007336"/>
                <a:gd name="connsiteY3" fmla="*/ 1503668 h 3007336"/>
              </a:gdLst>
              <a:ahLst/>
              <a:cxnLst>
                <a:cxn ang="0">
                  <a:pos x="connsiteX0" y="connsiteY0"/>
                </a:cxn>
                <a:cxn ang="0">
                  <a:pos x="connsiteX1" y="connsiteY1"/>
                </a:cxn>
                <a:cxn ang="0">
                  <a:pos x="connsiteX2" y="connsiteY2"/>
                </a:cxn>
                <a:cxn ang="0">
                  <a:pos x="connsiteX3" y="connsiteY3"/>
                </a:cxn>
              </a:cxnLst>
              <a:rect l="l" t="t" r="r" b="b"/>
              <a:pathLst>
                <a:path w="3007336" h="3007336">
                  <a:moveTo>
                    <a:pt x="1503668" y="0"/>
                  </a:moveTo>
                  <a:lnTo>
                    <a:pt x="3007336" y="1503668"/>
                  </a:lnTo>
                  <a:lnTo>
                    <a:pt x="1503668" y="3007336"/>
                  </a:lnTo>
                  <a:lnTo>
                    <a:pt x="0" y="1503668"/>
                  </a:lnTo>
                  <a:close/>
                </a:path>
              </a:pathLst>
            </a:custGeom>
          </p:spPr>
        </p:pic>
      </p:grpSp>
      <p:sp>
        <p:nvSpPr>
          <p:cNvPr id="13" name="文本框 12"/>
          <p:cNvSpPr txBox="1"/>
          <p:nvPr/>
        </p:nvSpPr>
        <p:spPr>
          <a:xfrm flipH="1">
            <a:off x="5515767" y="3314402"/>
            <a:ext cx="6339316" cy="1107996"/>
          </a:xfrm>
          <a:prstGeom prst="rect">
            <a:avLst/>
          </a:prstGeom>
          <a:noFill/>
        </p:spPr>
        <p:txBody>
          <a:bodyPr wrap="square" rtlCol="0">
            <a:spAutoFit/>
          </a:bodyPr>
          <a:lstStyle/>
          <a:p>
            <a:r>
              <a:rPr lang="zh-CN" altLang="en-US" sz="66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添加标题文字</a:t>
            </a:r>
          </a:p>
        </p:txBody>
      </p:sp>
      <p:sp>
        <p:nvSpPr>
          <p:cNvPr id="14" name="文本框 13"/>
          <p:cNvSpPr txBox="1"/>
          <p:nvPr/>
        </p:nvSpPr>
        <p:spPr>
          <a:xfrm flipH="1">
            <a:off x="5590923" y="4453013"/>
            <a:ext cx="5595693" cy="711733"/>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a clear business templatefor the titlecontent you want to add  Please add aclebusiness </a:t>
            </a:r>
          </a:p>
        </p:txBody>
      </p:sp>
      <p:sp>
        <p:nvSpPr>
          <p:cNvPr id="15" name="文本框 14"/>
          <p:cNvSpPr txBox="1"/>
          <p:nvPr/>
        </p:nvSpPr>
        <p:spPr>
          <a:xfrm flipH="1">
            <a:off x="5590923" y="2404987"/>
            <a:ext cx="6339316" cy="1200329"/>
          </a:xfrm>
          <a:prstGeom prst="rect">
            <a:avLst/>
          </a:prstGeom>
          <a:noFill/>
        </p:spPr>
        <p:txBody>
          <a:bodyPr wrap="square" rtlCol="0">
            <a:spAutoFit/>
          </a:bodyPr>
          <a:lstStyle/>
          <a:p>
            <a:r>
              <a:rPr lang="en-US" altLang="zh-CN" sz="72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Part  03</a:t>
            </a:r>
            <a:endParaRPr lang="zh-CN" altLang="en-US" sz="72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52365" y="2073210"/>
            <a:ext cx="370397" cy="236524"/>
            <a:chOff x="4062414" y="1811952"/>
            <a:chExt cx="370397" cy="236524"/>
          </a:xfrm>
          <a:solidFill>
            <a:schemeClr val="tx1"/>
          </a:solidFill>
        </p:grpSpPr>
        <p:sp>
          <p:nvSpPr>
            <p:cNvPr id="8" name="L 形 7"/>
            <p:cNvSpPr>
              <a:spLocks noChangeAspect="1"/>
            </p:cNvSpPr>
            <p:nvPr/>
          </p:nvSpPr>
          <p:spPr>
            <a:xfrm rot="2700000">
              <a:off x="4062414" y="1811952"/>
              <a:ext cx="236524" cy="236524"/>
            </a:xfrm>
            <a:prstGeom prst="corner">
              <a:avLst>
                <a:gd name="adj1" fmla="val 18269"/>
                <a:gd name="adj2" fmla="val 182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L 形 8"/>
            <p:cNvSpPr>
              <a:spLocks noChangeAspect="1"/>
            </p:cNvSpPr>
            <p:nvPr/>
          </p:nvSpPr>
          <p:spPr>
            <a:xfrm rot="2700000">
              <a:off x="4196287" y="1811952"/>
              <a:ext cx="236524" cy="236524"/>
            </a:xfrm>
            <a:prstGeom prst="corner">
              <a:avLst>
                <a:gd name="adj1" fmla="val 18269"/>
                <a:gd name="adj2" fmla="val 182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0" name="组合 9"/>
          <p:cNvGrpSpPr/>
          <p:nvPr/>
        </p:nvGrpSpPr>
        <p:grpSpPr>
          <a:xfrm>
            <a:off x="4044985" y="5089856"/>
            <a:ext cx="370397" cy="236524"/>
            <a:chOff x="4055034" y="4828598"/>
            <a:chExt cx="370397" cy="236524"/>
          </a:xfrm>
          <a:solidFill>
            <a:schemeClr val="tx1"/>
          </a:solidFill>
        </p:grpSpPr>
        <p:sp>
          <p:nvSpPr>
            <p:cNvPr id="11" name="L 形 10"/>
            <p:cNvSpPr>
              <a:spLocks noChangeAspect="1"/>
            </p:cNvSpPr>
            <p:nvPr/>
          </p:nvSpPr>
          <p:spPr>
            <a:xfrm rot="2700000">
              <a:off x="4055034" y="4828598"/>
              <a:ext cx="236524" cy="236524"/>
            </a:xfrm>
            <a:prstGeom prst="corner">
              <a:avLst>
                <a:gd name="adj1" fmla="val 18269"/>
                <a:gd name="adj2" fmla="val 182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2" name="L 形 11"/>
            <p:cNvSpPr>
              <a:spLocks noChangeAspect="1"/>
            </p:cNvSpPr>
            <p:nvPr/>
          </p:nvSpPr>
          <p:spPr>
            <a:xfrm rot="2700000">
              <a:off x="4188907" y="4828598"/>
              <a:ext cx="236524" cy="236524"/>
            </a:xfrm>
            <a:prstGeom prst="corner">
              <a:avLst>
                <a:gd name="adj1" fmla="val 18269"/>
                <a:gd name="adj2" fmla="val 182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3" name="组合 12"/>
          <p:cNvGrpSpPr/>
          <p:nvPr/>
        </p:nvGrpSpPr>
        <p:grpSpPr>
          <a:xfrm>
            <a:off x="7756521" y="2054137"/>
            <a:ext cx="370397" cy="236524"/>
            <a:chOff x="7766570" y="1792879"/>
            <a:chExt cx="370397" cy="236524"/>
          </a:xfrm>
          <a:solidFill>
            <a:schemeClr val="tx1"/>
          </a:solidFill>
        </p:grpSpPr>
        <p:sp>
          <p:nvSpPr>
            <p:cNvPr id="14" name="L 形 13"/>
            <p:cNvSpPr>
              <a:spLocks noChangeAspect="1"/>
            </p:cNvSpPr>
            <p:nvPr/>
          </p:nvSpPr>
          <p:spPr>
            <a:xfrm rot="18900000" flipH="1">
              <a:off x="7900443" y="1792879"/>
              <a:ext cx="236524" cy="236524"/>
            </a:xfrm>
            <a:prstGeom prst="corner">
              <a:avLst>
                <a:gd name="adj1" fmla="val 18269"/>
                <a:gd name="adj2" fmla="val 182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5" name="L 形 14"/>
            <p:cNvSpPr>
              <a:spLocks noChangeAspect="1"/>
            </p:cNvSpPr>
            <p:nvPr/>
          </p:nvSpPr>
          <p:spPr>
            <a:xfrm rot="18900000" flipH="1">
              <a:off x="7766570" y="1792879"/>
              <a:ext cx="236524" cy="236524"/>
            </a:xfrm>
            <a:prstGeom prst="corner">
              <a:avLst>
                <a:gd name="adj1" fmla="val 18269"/>
                <a:gd name="adj2" fmla="val 182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6" name="组合 15"/>
          <p:cNvGrpSpPr/>
          <p:nvPr/>
        </p:nvGrpSpPr>
        <p:grpSpPr>
          <a:xfrm>
            <a:off x="7756521" y="5087459"/>
            <a:ext cx="370397" cy="236524"/>
            <a:chOff x="7766570" y="4826201"/>
            <a:chExt cx="370397" cy="236524"/>
          </a:xfrm>
          <a:solidFill>
            <a:schemeClr val="tx1"/>
          </a:solidFill>
        </p:grpSpPr>
        <p:sp>
          <p:nvSpPr>
            <p:cNvPr id="17" name="L 形 16"/>
            <p:cNvSpPr>
              <a:spLocks noChangeAspect="1"/>
            </p:cNvSpPr>
            <p:nvPr/>
          </p:nvSpPr>
          <p:spPr>
            <a:xfrm rot="18900000" flipH="1">
              <a:off x="7900443" y="4826201"/>
              <a:ext cx="236524" cy="236524"/>
            </a:xfrm>
            <a:prstGeom prst="corner">
              <a:avLst>
                <a:gd name="adj1" fmla="val 18269"/>
                <a:gd name="adj2" fmla="val 182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 name="L 形 17"/>
            <p:cNvSpPr>
              <a:spLocks noChangeAspect="1"/>
            </p:cNvSpPr>
            <p:nvPr/>
          </p:nvSpPr>
          <p:spPr>
            <a:xfrm rot="18900000" flipH="1">
              <a:off x="7766570" y="4826201"/>
              <a:ext cx="236524" cy="236524"/>
            </a:xfrm>
            <a:prstGeom prst="corner">
              <a:avLst>
                <a:gd name="adj1" fmla="val 18269"/>
                <a:gd name="adj2" fmla="val 182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20" name="组合 19"/>
          <p:cNvGrpSpPr/>
          <p:nvPr/>
        </p:nvGrpSpPr>
        <p:grpSpPr>
          <a:xfrm>
            <a:off x="4577085" y="2171324"/>
            <a:ext cx="1419145" cy="1419145"/>
            <a:chOff x="4587134" y="1910066"/>
            <a:chExt cx="1419145" cy="1419145"/>
          </a:xfrm>
        </p:grpSpPr>
        <p:sp>
          <p:nvSpPr>
            <p:cNvPr id="21" name="任意多边形: 形状 34"/>
            <p:cNvSpPr/>
            <p:nvPr/>
          </p:nvSpPr>
          <p:spPr>
            <a:xfrm>
              <a:off x="4587134" y="1910066"/>
              <a:ext cx="1419145" cy="1419145"/>
            </a:xfrm>
            <a:custGeom>
              <a:avLst/>
              <a:gdLst>
                <a:gd name="connsiteX0" fmla="*/ 0 w 1296000"/>
                <a:gd name="connsiteY0" fmla="*/ 0 h 1296000"/>
                <a:gd name="connsiteX1" fmla="*/ 648000 w 1296000"/>
                <a:gd name="connsiteY1" fmla="*/ 0 h 1296000"/>
                <a:gd name="connsiteX2" fmla="*/ 1296000 w 1296000"/>
                <a:gd name="connsiteY2" fmla="*/ 648000 h 1296000"/>
                <a:gd name="connsiteX3" fmla="*/ 1296000 w 1296000"/>
                <a:gd name="connsiteY3" fmla="*/ 1296000 h 1296000"/>
                <a:gd name="connsiteX4" fmla="*/ 648000 w 1296000"/>
                <a:gd name="connsiteY4" fmla="*/ 1296000 h 1296000"/>
                <a:gd name="connsiteX5" fmla="*/ 0 w 1296000"/>
                <a:gd name="connsiteY5" fmla="*/ 64800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000" h="1296000">
                  <a:moveTo>
                    <a:pt x="0" y="0"/>
                  </a:moveTo>
                  <a:lnTo>
                    <a:pt x="648000" y="0"/>
                  </a:lnTo>
                  <a:cubicBezTo>
                    <a:pt x="1005881" y="0"/>
                    <a:pt x="1296000" y="290119"/>
                    <a:pt x="1296000" y="648000"/>
                  </a:cubicBezTo>
                  <a:lnTo>
                    <a:pt x="1296000" y="1296000"/>
                  </a:lnTo>
                  <a:lnTo>
                    <a:pt x="648000" y="1296000"/>
                  </a:lnTo>
                  <a:cubicBezTo>
                    <a:pt x="290119" y="1296000"/>
                    <a:pt x="0" y="1005881"/>
                    <a:pt x="0" y="648000"/>
                  </a:cubicBezTo>
                  <a:close/>
                </a:path>
              </a:pathLst>
            </a:cu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2" name="文本框 21"/>
            <p:cNvSpPr txBox="1"/>
            <p:nvPr/>
          </p:nvSpPr>
          <p:spPr>
            <a:xfrm>
              <a:off x="4986365" y="2019474"/>
              <a:ext cx="643125" cy="1200329"/>
            </a:xfrm>
            <a:prstGeom prst="rect">
              <a:avLst/>
            </a:prstGeom>
            <a:noFill/>
          </p:spPr>
          <p:txBody>
            <a:bodyPr wrap="none" rtlCol="0">
              <a:spAutoFit/>
            </a:bodyPr>
            <a:lstStyle/>
            <a:p>
              <a:r>
                <a:rPr lang="en-US" altLang="zh-CN" sz="72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S</a:t>
              </a:r>
              <a:endParaRPr lang="zh-CN" altLang="en-US" sz="72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27" name="组合 26"/>
          <p:cNvGrpSpPr/>
          <p:nvPr/>
        </p:nvGrpSpPr>
        <p:grpSpPr>
          <a:xfrm>
            <a:off x="6186136" y="2165692"/>
            <a:ext cx="1419145" cy="1419145"/>
            <a:chOff x="6196185" y="1904434"/>
            <a:chExt cx="1419145" cy="1419145"/>
          </a:xfrm>
        </p:grpSpPr>
        <p:sp>
          <p:nvSpPr>
            <p:cNvPr id="28" name="任意多边形: 形状 36"/>
            <p:cNvSpPr/>
            <p:nvPr/>
          </p:nvSpPr>
          <p:spPr>
            <a:xfrm flipV="1">
              <a:off x="6196185" y="1904434"/>
              <a:ext cx="1419145" cy="1419145"/>
            </a:xfrm>
            <a:custGeom>
              <a:avLst/>
              <a:gdLst>
                <a:gd name="connsiteX0" fmla="*/ 0 w 1296000"/>
                <a:gd name="connsiteY0" fmla="*/ 0 h 1296000"/>
                <a:gd name="connsiteX1" fmla="*/ 648000 w 1296000"/>
                <a:gd name="connsiteY1" fmla="*/ 0 h 1296000"/>
                <a:gd name="connsiteX2" fmla="*/ 1296000 w 1296000"/>
                <a:gd name="connsiteY2" fmla="*/ 648000 h 1296000"/>
                <a:gd name="connsiteX3" fmla="*/ 1296000 w 1296000"/>
                <a:gd name="connsiteY3" fmla="*/ 1296000 h 1296000"/>
                <a:gd name="connsiteX4" fmla="*/ 648000 w 1296000"/>
                <a:gd name="connsiteY4" fmla="*/ 1296000 h 1296000"/>
                <a:gd name="connsiteX5" fmla="*/ 0 w 1296000"/>
                <a:gd name="connsiteY5" fmla="*/ 64800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000" h="1296000">
                  <a:moveTo>
                    <a:pt x="0" y="0"/>
                  </a:moveTo>
                  <a:lnTo>
                    <a:pt x="648000" y="0"/>
                  </a:lnTo>
                  <a:cubicBezTo>
                    <a:pt x="1005881" y="0"/>
                    <a:pt x="1296000" y="290119"/>
                    <a:pt x="1296000" y="648000"/>
                  </a:cubicBezTo>
                  <a:lnTo>
                    <a:pt x="1296000" y="1296000"/>
                  </a:lnTo>
                  <a:lnTo>
                    <a:pt x="648000" y="1296000"/>
                  </a:lnTo>
                  <a:cubicBezTo>
                    <a:pt x="290119" y="1296000"/>
                    <a:pt x="0" y="1005881"/>
                    <a:pt x="0" y="648000"/>
                  </a:cubicBezTo>
                  <a:close/>
                </a:path>
              </a:pathLst>
            </a:cu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9" name="文本框 28"/>
            <p:cNvSpPr txBox="1"/>
            <p:nvPr/>
          </p:nvSpPr>
          <p:spPr>
            <a:xfrm>
              <a:off x="6395041" y="2013842"/>
              <a:ext cx="917239" cy="1200329"/>
            </a:xfrm>
            <a:prstGeom prst="rect">
              <a:avLst/>
            </a:prstGeom>
            <a:noFill/>
          </p:spPr>
          <p:txBody>
            <a:bodyPr wrap="none" rtlCol="0">
              <a:spAutoFit/>
            </a:bodyPr>
            <a:lstStyle/>
            <a:p>
              <a:r>
                <a:rPr lang="en-US" altLang="zh-CN" sz="72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W</a:t>
              </a:r>
              <a:endParaRPr lang="zh-CN" altLang="en-US" sz="72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30" name="组合 29"/>
          <p:cNvGrpSpPr/>
          <p:nvPr/>
        </p:nvGrpSpPr>
        <p:grpSpPr>
          <a:xfrm>
            <a:off x="4577085" y="3790618"/>
            <a:ext cx="1419145" cy="1419145"/>
            <a:chOff x="4587134" y="3529360"/>
            <a:chExt cx="1419145" cy="1419145"/>
          </a:xfrm>
        </p:grpSpPr>
        <p:sp>
          <p:nvSpPr>
            <p:cNvPr id="31" name="任意多边形: 形状 37"/>
            <p:cNvSpPr/>
            <p:nvPr/>
          </p:nvSpPr>
          <p:spPr>
            <a:xfrm flipV="1">
              <a:off x="4587134" y="3529360"/>
              <a:ext cx="1419145" cy="1419145"/>
            </a:xfrm>
            <a:custGeom>
              <a:avLst/>
              <a:gdLst>
                <a:gd name="connsiteX0" fmla="*/ 0 w 1296000"/>
                <a:gd name="connsiteY0" fmla="*/ 0 h 1296000"/>
                <a:gd name="connsiteX1" fmla="*/ 648000 w 1296000"/>
                <a:gd name="connsiteY1" fmla="*/ 0 h 1296000"/>
                <a:gd name="connsiteX2" fmla="*/ 1296000 w 1296000"/>
                <a:gd name="connsiteY2" fmla="*/ 648000 h 1296000"/>
                <a:gd name="connsiteX3" fmla="*/ 1296000 w 1296000"/>
                <a:gd name="connsiteY3" fmla="*/ 1296000 h 1296000"/>
                <a:gd name="connsiteX4" fmla="*/ 648000 w 1296000"/>
                <a:gd name="connsiteY4" fmla="*/ 1296000 h 1296000"/>
                <a:gd name="connsiteX5" fmla="*/ 0 w 1296000"/>
                <a:gd name="connsiteY5" fmla="*/ 64800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000" h="1296000">
                  <a:moveTo>
                    <a:pt x="0" y="0"/>
                  </a:moveTo>
                  <a:lnTo>
                    <a:pt x="648000" y="0"/>
                  </a:lnTo>
                  <a:cubicBezTo>
                    <a:pt x="1005881" y="0"/>
                    <a:pt x="1296000" y="290119"/>
                    <a:pt x="1296000" y="648000"/>
                  </a:cubicBezTo>
                  <a:lnTo>
                    <a:pt x="1296000" y="1296000"/>
                  </a:lnTo>
                  <a:lnTo>
                    <a:pt x="648000" y="1296000"/>
                  </a:lnTo>
                  <a:cubicBezTo>
                    <a:pt x="290119" y="1296000"/>
                    <a:pt x="0" y="1005881"/>
                    <a:pt x="0" y="648000"/>
                  </a:cubicBezTo>
                  <a:close/>
                </a:path>
              </a:pathLst>
            </a:cu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2" name="文本框 31"/>
            <p:cNvSpPr txBox="1"/>
            <p:nvPr/>
          </p:nvSpPr>
          <p:spPr>
            <a:xfrm>
              <a:off x="4891788" y="3638768"/>
              <a:ext cx="750526" cy="1200329"/>
            </a:xfrm>
            <a:prstGeom prst="rect">
              <a:avLst/>
            </a:prstGeom>
            <a:noFill/>
          </p:spPr>
          <p:txBody>
            <a:bodyPr wrap="none" rtlCol="0">
              <a:spAutoFit/>
            </a:bodyPr>
            <a:lstStyle/>
            <a:p>
              <a:r>
                <a:rPr lang="en-US" altLang="zh-CN" sz="72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O</a:t>
              </a:r>
              <a:endParaRPr lang="zh-CN" altLang="en-US" sz="72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33" name="组合 32"/>
          <p:cNvGrpSpPr/>
          <p:nvPr/>
        </p:nvGrpSpPr>
        <p:grpSpPr>
          <a:xfrm>
            <a:off x="6185376" y="3790618"/>
            <a:ext cx="1419145" cy="1419145"/>
            <a:chOff x="6195425" y="3529360"/>
            <a:chExt cx="1419145" cy="1419145"/>
          </a:xfrm>
        </p:grpSpPr>
        <p:sp>
          <p:nvSpPr>
            <p:cNvPr id="34" name="任意多边形: 形状 35"/>
            <p:cNvSpPr/>
            <p:nvPr/>
          </p:nvSpPr>
          <p:spPr>
            <a:xfrm>
              <a:off x="6195425" y="3529360"/>
              <a:ext cx="1419145" cy="1419145"/>
            </a:xfrm>
            <a:custGeom>
              <a:avLst/>
              <a:gdLst>
                <a:gd name="connsiteX0" fmla="*/ 0 w 1296000"/>
                <a:gd name="connsiteY0" fmla="*/ 0 h 1296000"/>
                <a:gd name="connsiteX1" fmla="*/ 648000 w 1296000"/>
                <a:gd name="connsiteY1" fmla="*/ 0 h 1296000"/>
                <a:gd name="connsiteX2" fmla="*/ 1296000 w 1296000"/>
                <a:gd name="connsiteY2" fmla="*/ 648000 h 1296000"/>
                <a:gd name="connsiteX3" fmla="*/ 1296000 w 1296000"/>
                <a:gd name="connsiteY3" fmla="*/ 1296000 h 1296000"/>
                <a:gd name="connsiteX4" fmla="*/ 648000 w 1296000"/>
                <a:gd name="connsiteY4" fmla="*/ 1296000 h 1296000"/>
                <a:gd name="connsiteX5" fmla="*/ 0 w 1296000"/>
                <a:gd name="connsiteY5" fmla="*/ 64800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000" h="1296000">
                  <a:moveTo>
                    <a:pt x="0" y="0"/>
                  </a:moveTo>
                  <a:lnTo>
                    <a:pt x="648000" y="0"/>
                  </a:lnTo>
                  <a:cubicBezTo>
                    <a:pt x="1005881" y="0"/>
                    <a:pt x="1296000" y="290119"/>
                    <a:pt x="1296000" y="648000"/>
                  </a:cubicBezTo>
                  <a:lnTo>
                    <a:pt x="1296000" y="1296000"/>
                  </a:lnTo>
                  <a:lnTo>
                    <a:pt x="648000" y="1296000"/>
                  </a:lnTo>
                  <a:cubicBezTo>
                    <a:pt x="290119" y="1296000"/>
                    <a:pt x="0" y="1005881"/>
                    <a:pt x="0" y="648000"/>
                  </a:cubicBezTo>
                  <a:close/>
                </a:path>
              </a:pathLst>
            </a:cu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5" name="文本框 34"/>
            <p:cNvSpPr txBox="1"/>
            <p:nvPr/>
          </p:nvSpPr>
          <p:spPr>
            <a:xfrm>
              <a:off x="6584236" y="3638768"/>
              <a:ext cx="611065" cy="1200329"/>
            </a:xfrm>
            <a:prstGeom prst="rect">
              <a:avLst/>
            </a:prstGeom>
            <a:noFill/>
          </p:spPr>
          <p:txBody>
            <a:bodyPr wrap="none" rtlCol="0">
              <a:spAutoFit/>
            </a:bodyPr>
            <a:lstStyle/>
            <a:p>
              <a:r>
                <a:rPr lang="en-US" altLang="zh-CN" sz="72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rPr>
                <a:t>T</a:t>
              </a:r>
              <a:endParaRPr lang="zh-CN" altLang="en-US" sz="7200" b="1" dirty="0">
                <a:solidFill>
                  <a:schemeClr val="bg1"/>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36" name="组合 35"/>
          <p:cNvGrpSpPr/>
          <p:nvPr/>
        </p:nvGrpSpPr>
        <p:grpSpPr>
          <a:xfrm>
            <a:off x="8277982" y="1556673"/>
            <a:ext cx="3371047" cy="1169551"/>
            <a:chOff x="8185953" y="1343783"/>
            <a:chExt cx="3371047" cy="1169551"/>
          </a:xfrm>
        </p:grpSpPr>
        <p:sp>
          <p:nvSpPr>
            <p:cNvPr id="37" name="矩形 36"/>
            <p:cNvSpPr/>
            <p:nvPr/>
          </p:nvSpPr>
          <p:spPr>
            <a:xfrm>
              <a:off x="8185953" y="1743893"/>
              <a:ext cx="3371047" cy="769441"/>
            </a:xfrm>
            <a:prstGeom prst="rect">
              <a:avLst/>
            </a:prstGeom>
          </p:spPr>
          <p:txBody>
            <a:bodyPr wrap="square">
              <a:spAutoFit/>
            </a:bodyPr>
            <a:lstStyle/>
            <a:p>
              <a:pPr lvl="0"/>
              <a:r>
                <a:rPr lang="zh-CN" altLang="en-US" sz="1100" dirty="0">
                  <a:ln w="38100">
                    <a:noFill/>
                  </a:ln>
                  <a:latin typeface="字魂59号-创粗黑" panose="00000500000000000000" pitchFamily="2" charset="-122"/>
                  <a:ea typeface="字魂59号-创粗黑" panose="00000500000000000000" pitchFamily="2" charset="-122"/>
                  <a:sym typeface="字魂59号-创粗黑" panose="00000500000000000000" pitchFamily="2" charset="-122"/>
                </a:rPr>
                <a:t>在这里进行编辑内容，建议使用微软雅黑，大小可进行适当调整。在这里进行编辑内容，建议使用微软雅黑，大小可进行适当调整。在这里进行编辑内容，建议使用微软雅黑，大小可进行适当调整。</a:t>
              </a:r>
            </a:p>
          </p:txBody>
        </p:sp>
        <p:sp>
          <p:nvSpPr>
            <p:cNvPr id="38" name="文本框 37"/>
            <p:cNvSpPr txBox="1"/>
            <p:nvPr/>
          </p:nvSpPr>
          <p:spPr>
            <a:xfrm>
              <a:off x="8185953" y="1343783"/>
              <a:ext cx="2628900" cy="400110"/>
            </a:xfrm>
            <a:prstGeom prst="rect">
              <a:avLst/>
            </a:prstGeom>
            <a:noFill/>
          </p:spPr>
          <p:txBody>
            <a:bodyPr wrap="square" rtlCol="0">
              <a:spAutoFit/>
            </a:bodyPr>
            <a:lstStyle/>
            <a:p>
              <a:r>
                <a:rPr lang="zh-CN" altLang="en-US" sz="2000" b="1" dirty="0">
                  <a:ln w="38100">
                    <a:noFill/>
                  </a:ln>
                  <a:latin typeface="字魂59号-创粗黑" panose="00000500000000000000" pitchFamily="2" charset="-122"/>
                  <a:ea typeface="字魂59号-创粗黑" panose="00000500000000000000" pitchFamily="2" charset="-122"/>
                  <a:sym typeface="字魂59号-创粗黑" panose="00000500000000000000" pitchFamily="2" charset="-122"/>
                </a:rPr>
                <a:t>点击此处输入标题</a:t>
              </a:r>
            </a:p>
          </p:txBody>
        </p:sp>
      </p:grpSp>
      <p:grpSp>
        <p:nvGrpSpPr>
          <p:cNvPr id="39" name="组合 38"/>
          <p:cNvGrpSpPr/>
          <p:nvPr/>
        </p:nvGrpSpPr>
        <p:grpSpPr>
          <a:xfrm flipH="1">
            <a:off x="522874" y="1556673"/>
            <a:ext cx="3371047" cy="1169551"/>
            <a:chOff x="8185953" y="1343783"/>
            <a:chExt cx="3371047" cy="1169551"/>
          </a:xfrm>
        </p:grpSpPr>
        <p:sp>
          <p:nvSpPr>
            <p:cNvPr id="40" name="矩形 39"/>
            <p:cNvSpPr/>
            <p:nvPr/>
          </p:nvSpPr>
          <p:spPr>
            <a:xfrm>
              <a:off x="8185953" y="1743893"/>
              <a:ext cx="3371047" cy="769441"/>
            </a:xfrm>
            <a:prstGeom prst="rect">
              <a:avLst/>
            </a:prstGeom>
          </p:spPr>
          <p:txBody>
            <a:bodyPr wrap="square">
              <a:spAutoFit/>
            </a:bodyPr>
            <a:lstStyle/>
            <a:p>
              <a:pPr lvl="0" algn="r"/>
              <a:r>
                <a:rPr lang="zh-CN" altLang="en-US" sz="1100" dirty="0">
                  <a:ln w="38100">
                    <a:noFill/>
                  </a:ln>
                  <a:latin typeface="字魂59号-创粗黑" panose="00000500000000000000" pitchFamily="2" charset="-122"/>
                  <a:ea typeface="字魂59号-创粗黑" panose="00000500000000000000" pitchFamily="2" charset="-122"/>
                  <a:sym typeface="字魂59号-创粗黑" panose="00000500000000000000" pitchFamily="2" charset="-122"/>
                </a:rPr>
                <a:t>在这里进行编辑内容，建议使用微软雅黑，大小可进行适当调整。在这里进行编辑内容，建议使用微软雅黑，大小可进行适当调整。在这里进行编辑内容，建议使用微软雅黑，大小可进行适当调整。</a:t>
              </a:r>
            </a:p>
          </p:txBody>
        </p:sp>
        <p:sp>
          <p:nvSpPr>
            <p:cNvPr id="41" name="文本框 40"/>
            <p:cNvSpPr txBox="1"/>
            <p:nvPr/>
          </p:nvSpPr>
          <p:spPr>
            <a:xfrm>
              <a:off x="8185953" y="1343783"/>
              <a:ext cx="2628900" cy="400110"/>
            </a:xfrm>
            <a:prstGeom prst="rect">
              <a:avLst/>
            </a:prstGeom>
            <a:noFill/>
          </p:spPr>
          <p:txBody>
            <a:bodyPr wrap="square" rtlCol="0">
              <a:spAutoFit/>
            </a:bodyPr>
            <a:lstStyle/>
            <a:p>
              <a:pPr algn="r"/>
              <a:r>
                <a:rPr lang="zh-CN" altLang="en-US" sz="2000" b="1" dirty="0">
                  <a:ln w="38100">
                    <a:noFill/>
                  </a:ln>
                  <a:latin typeface="字魂59号-创粗黑" panose="00000500000000000000" pitchFamily="2" charset="-122"/>
                  <a:ea typeface="字魂59号-创粗黑" panose="00000500000000000000" pitchFamily="2" charset="-122"/>
                  <a:sym typeface="字魂59号-创粗黑" panose="00000500000000000000" pitchFamily="2" charset="-122"/>
                </a:rPr>
                <a:t>点击此处输入标题</a:t>
              </a:r>
            </a:p>
          </p:txBody>
        </p:sp>
      </p:grpSp>
      <p:grpSp>
        <p:nvGrpSpPr>
          <p:cNvPr id="42" name="组合 41"/>
          <p:cNvGrpSpPr/>
          <p:nvPr/>
        </p:nvGrpSpPr>
        <p:grpSpPr>
          <a:xfrm>
            <a:off x="8277982" y="4654292"/>
            <a:ext cx="3371047" cy="1169551"/>
            <a:chOff x="8185953" y="1343783"/>
            <a:chExt cx="3371047" cy="1169551"/>
          </a:xfrm>
        </p:grpSpPr>
        <p:sp>
          <p:nvSpPr>
            <p:cNvPr id="43" name="矩形 42"/>
            <p:cNvSpPr/>
            <p:nvPr/>
          </p:nvSpPr>
          <p:spPr>
            <a:xfrm>
              <a:off x="8185953" y="1743893"/>
              <a:ext cx="3371047" cy="769441"/>
            </a:xfrm>
            <a:prstGeom prst="rect">
              <a:avLst/>
            </a:prstGeom>
          </p:spPr>
          <p:txBody>
            <a:bodyPr wrap="square">
              <a:spAutoFit/>
            </a:bodyPr>
            <a:lstStyle/>
            <a:p>
              <a:pPr lvl="0"/>
              <a:r>
                <a:rPr lang="zh-CN" altLang="en-US" sz="1100" dirty="0">
                  <a:ln w="38100">
                    <a:noFill/>
                  </a:ln>
                  <a:latin typeface="字魂59号-创粗黑" panose="00000500000000000000" pitchFamily="2" charset="-122"/>
                  <a:ea typeface="字魂59号-创粗黑" panose="00000500000000000000" pitchFamily="2" charset="-122"/>
                  <a:sym typeface="字魂59号-创粗黑" panose="00000500000000000000" pitchFamily="2" charset="-122"/>
                </a:rPr>
                <a:t>在这里进行编辑内容，建议使用微软雅黑，大小可进行适当调整。在这里进行编辑内容，建议使用微软雅黑，大小可进行适当调整。在这里进行编辑内容，建议使用微软雅黑，大小可进行适当调整。</a:t>
              </a:r>
            </a:p>
          </p:txBody>
        </p:sp>
        <p:sp>
          <p:nvSpPr>
            <p:cNvPr id="44" name="文本框 43"/>
            <p:cNvSpPr txBox="1"/>
            <p:nvPr/>
          </p:nvSpPr>
          <p:spPr>
            <a:xfrm>
              <a:off x="8185953" y="1343783"/>
              <a:ext cx="2628900" cy="400110"/>
            </a:xfrm>
            <a:prstGeom prst="rect">
              <a:avLst/>
            </a:prstGeom>
            <a:noFill/>
          </p:spPr>
          <p:txBody>
            <a:bodyPr wrap="square" rtlCol="0">
              <a:spAutoFit/>
            </a:bodyPr>
            <a:lstStyle/>
            <a:p>
              <a:r>
                <a:rPr lang="zh-CN" altLang="en-US" sz="2000" b="1" dirty="0">
                  <a:ln w="38100">
                    <a:noFill/>
                  </a:ln>
                  <a:latin typeface="字魂59号-创粗黑" panose="00000500000000000000" pitchFamily="2" charset="-122"/>
                  <a:ea typeface="字魂59号-创粗黑" panose="00000500000000000000" pitchFamily="2" charset="-122"/>
                  <a:sym typeface="字魂59号-创粗黑" panose="00000500000000000000" pitchFamily="2" charset="-122"/>
                </a:rPr>
                <a:t>点击此处输入标题</a:t>
              </a:r>
            </a:p>
          </p:txBody>
        </p:sp>
      </p:grpSp>
      <p:grpSp>
        <p:nvGrpSpPr>
          <p:cNvPr id="45" name="组合 44"/>
          <p:cNvGrpSpPr/>
          <p:nvPr/>
        </p:nvGrpSpPr>
        <p:grpSpPr>
          <a:xfrm flipH="1">
            <a:off x="522874" y="4654292"/>
            <a:ext cx="3371047" cy="1169551"/>
            <a:chOff x="8185953" y="1343783"/>
            <a:chExt cx="3371047" cy="1169551"/>
          </a:xfrm>
        </p:grpSpPr>
        <p:sp>
          <p:nvSpPr>
            <p:cNvPr id="46" name="矩形 45"/>
            <p:cNvSpPr/>
            <p:nvPr/>
          </p:nvSpPr>
          <p:spPr>
            <a:xfrm>
              <a:off x="8185953" y="1743893"/>
              <a:ext cx="3371047" cy="769441"/>
            </a:xfrm>
            <a:prstGeom prst="rect">
              <a:avLst/>
            </a:prstGeom>
          </p:spPr>
          <p:txBody>
            <a:bodyPr wrap="square">
              <a:spAutoFit/>
            </a:bodyPr>
            <a:lstStyle/>
            <a:p>
              <a:pPr lvl="0" algn="r"/>
              <a:r>
                <a:rPr lang="zh-CN" altLang="en-US" sz="1100" dirty="0">
                  <a:ln w="38100">
                    <a:noFill/>
                  </a:ln>
                  <a:latin typeface="字魂59号-创粗黑" panose="00000500000000000000" pitchFamily="2" charset="-122"/>
                  <a:ea typeface="字魂59号-创粗黑" panose="00000500000000000000" pitchFamily="2" charset="-122"/>
                  <a:sym typeface="字魂59号-创粗黑" panose="00000500000000000000" pitchFamily="2" charset="-122"/>
                </a:rPr>
                <a:t>在这里进行编辑内容，建议使用微软雅黑，大小可进行适当调整。在这里进行编辑内容，建议使用微软雅黑，大小可进行适当调整。在这里进行编辑内容，建议使用微软雅黑，大小可进行适当调整。</a:t>
              </a:r>
            </a:p>
          </p:txBody>
        </p:sp>
        <p:sp>
          <p:nvSpPr>
            <p:cNvPr id="47" name="文本框 46"/>
            <p:cNvSpPr txBox="1"/>
            <p:nvPr/>
          </p:nvSpPr>
          <p:spPr>
            <a:xfrm>
              <a:off x="8185953" y="1343783"/>
              <a:ext cx="2628900" cy="400110"/>
            </a:xfrm>
            <a:prstGeom prst="rect">
              <a:avLst/>
            </a:prstGeom>
            <a:noFill/>
          </p:spPr>
          <p:txBody>
            <a:bodyPr wrap="square" rtlCol="0">
              <a:spAutoFit/>
            </a:bodyPr>
            <a:lstStyle/>
            <a:p>
              <a:pPr algn="r"/>
              <a:r>
                <a:rPr lang="zh-CN" altLang="en-US" sz="2000" b="1" dirty="0">
                  <a:ln w="38100">
                    <a:noFill/>
                  </a:ln>
                  <a:latin typeface="字魂59号-创粗黑" panose="00000500000000000000" pitchFamily="2" charset="-122"/>
                  <a:ea typeface="字魂59号-创粗黑" panose="00000500000000000000" pitchFamily="2" charset="-122"/>
                  <a:sym typeface="字魂59号-创粗黑" panose="00000500000000000000" pitchFamily="2" charset="-122"/>
                </a:rPr>
                <a:t>点击此处输入标题</a:t>
              </a:r>
            </a:p>
          </p:txBody>
        </p:sp>
      </p:grpSp>
      <p:sp>
        <p:nvSpPr>
          <p:cNvPr id="48" name="矩形 47"/>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ppt_x</p:attrName>
                                        </p:attrNameLst>
                                      </p:cBhvr>
                                      <p:tavLst>
                                        <p:tav tm="0">
                                          <p:val>
                                            <p:strVal val="#ppt_x-#ppt_w*1.125000"/>
                                          </p:val>
                                        </p:tav>
                                        <p:tav tm="100000">
                                          <p:val>
                                            <p:strVal val="#ppt_x"/>
                                          </p:val>
                                        </p:tav>
                                      </p:tavLst>
                                    </p:anim>
                                    <p:animEffect transition="in" filter="wipe(right)">
                                      <p:cBhvr>
                                        <p:cTn id="31" dur="500"/>
                                        <p:tgtEl>
                                          <p:spTgt spid="13"/>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12" presetClass="entr" presetSubtype="2"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ppt_x</p:attrName>
                                        </p:attrNameLst>
                                      </p:cBhvr>
                                      <p:tavLst>
                                        <p:tav tm="0">
                                          <p:val>
                                            <p:strVal val="#ppt_x+#ppt_w*1.125000"/>
                                          </p:val>
                                        </p:tav>
                                        <p:tav tm="100000">
                                          <p:val>
                                            <p:strVal val="#ppt_x"/>
                                          </p:val>
                                        </p:tav>
                                      </p:tavLst>
                                    </p:anim>
                                    <p:animEffect transition="in" filter="wipe(left)">
                                      <p:cBhvr>
                                        <p:cTn id="48" dur="500"/>
                                        <p:tgtEl>
                                          <p:spTgt spid="10"/>
                                        </p:tgtEl>
                                      </p:cBhvr>
                                    </p:animEffect>
                                  </p:childTnLst>
                                </p:cTn>
                              </p:par>
                            </p:childTnLst>
                          </p:cTn>
                        </p:par>
                        <p:par>
                          <p:cTn id="49" fill="hold">
                            <p:stCondLst>
                              <p:cond delay="5000"/>
                            </p:stCondLst>
                            <p:childTnLst>
                              <p:par>
                                <p:cTn id="50" presetID="42" presetClass="entr" presetSubtype="0"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53" presetClass="entr" presetSubtype="16"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6500"/>
                            </p:stCondLst>
                            <p:childTnLst>
                              <p:par>
                                <p:cTn id="62" presetID="12" presetClass="entr" presetSubtype="8"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p:tgtEl>
                                          <p:spTgt spid="16"/>
                                        </p:tgtEl>
                                        <p:attrNameLst>
                                          <p:attrName>ppt_x</p:attrName>
                                        </p:attrNameLst>
                                      </p:cBhvr>
                                      <p:tavLst>
                                        <p:tav tm="0">
                                          <p:val>
                                            <p:strVal val="#ppt_x-#ppt_w*1.125000"/>
                                          </p:val>
                                        </p:tav>
                                        <p:tav tm="100000">
                                          <p:val>
                                            <p:strVal val="#ppt_x"/>
                                          </p:val>
                                        </p:tav>
                                      </p:tavLst>
                                    </p:anim>
                                    <p:animEffect transition="in" filter="wipe(right)">
                                      <p:cBhvr>
                                        <p:cTn id="65" dur="500"/>
                                        <p:tgtEl>
                                          <p:spTgt spid="16"/>
                                        </p:tgtEl>
                                      </p:cBhvr>
                                    </p:animEffect>
                                  </p:childTnLst>
                                </p:cTn>
                              </p:par>
                            </p:childTnLst>
                          </p:cTn>
                        </p:par>
                        <p:par>
                          <p:cTn id="66" fill="hold">
                            <p:stCondLst>
                              <p:cond delay="7000"/>
                            </p:stCondLst>
                            <p:childTnLst>
                              <p:par>
                                <p:cTn id="67" presetID="42" presetClass="entr" presetSubtype="0"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1000"/>
                                        <p:tgtEl>
                                          <p:spTgt spid="42"/>
                                        </p:tgtEl>
                                      </p:cBhvr>
                                    </p:animEffect>
                                    <p:anim calcmode="lin" valueType="num">
                                      <p:cBhvr>
                                        <p:cTn id="70" dur="1000" fill="hold"/>
                                        <p:tgtEl>
                                          <p:spTgt spid="42"/>
                                        </p:tgtEl>
                                        <p:attrNameLst>
                                          <p:attrName>ppt_x</p:attrName>
                                        </p:attrNameLst>
                                      </p:cBhvr>
                                      <p:tavLst>
                                        <p:tav tm="0">
                                          <p:val>
                                            <p:strVal val="#ppt_x"/>
                                          </p:val>
                                        </p:tav>
                                        <p:tav tm="100000">
                                          <p:val>
                                            <p:strVal val="#ppt_x"/>
                                          </p:val>
                                        </p:tav>
                                      </p:tavLst>
                                    </p:anim>
                                    <p:anim calcmode="lin" valueType="num">
                                      <p:cBhvr>
                                        <p:cTn id="7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ff733d52-0ec8-4580-a8c8-72d04ea13762" descr="4AcAAB+LCAAAAAAABADNVU1vozAQ/S/e3RuNCNp+cWNbZcWh20qJtocqBxe7wRU2kTFVqij/vWODAQdoy6WquCTDm5n35os9+qletxSFaMmxVNcMbyTmsaIceSgmKBRllnnoDxOEic1fmZfbAoUP+8at++aeqfQqz3L5H2cl1QEEUwxn1d+w5+Rg7yQDBq/GNoYFWC/W7dMTS+gqpZxazIoJFQmyTDEBhD/zQYBkm1QJWhS14fbxmSaq4xaealRZpBDzx2LxOzg/iyIdzKTxDwcPLWmSC/I1JE/82fx0iGbg0Ly+0I9Lc6zcttI3TDBe8hpmMt/gXcc09ysjIySjXVgsFJUvTUPn2mZ+L5WEBItccqwg4d4//GrLcHYxM7xiQegOIlmyyOl/TVKP3uCE6RfNgJlxa53uMAwtBW4Dqvt+LdpDkdhkVp0tYRMWerOl/wCrCaEYmm8saO0qsGQgLhWqr+3gjZJa0Z2aJkN7dAUMVX5MgaFjUrYKagYO9w9pR+S5LBQHj2nkW7+uhHouguPJPLkcmM3gHIzvCjzukUN2mk67q1PHrKsOVr+gKkoSyFuvcHWAjL13lypqwZjCK5CSc920wC7YUUMt5/40fkul03r5nrj1gLzms6SX9+MPkkENXara/bM3yoV/ppjao8VNOUF1LqcilY41PG+3Ov/g4AcAAA=="/>
          <p:cNvGrpSpPr>
            <a:grpSpLocks noChangeAspect="1"/>
          </p:cNvGrpSpPr>
          <p:nvPr/>
        </p:nvGrpSpPr>
        <p:grpSpPr>
          <a:xfrm>
            <a:off x="2171790" y="1640114"/>
            <a:ext cx="7848420" cy="3026228"/>
            <a:chOff x="2722492" y="2128228"/>
            <a:chExt cx="6747016" cy="2601544"/>
          </a:xfrm>
        </p:grpSpPr>
        <p:sp>
          <p:nvSpPr>
            <p:cNvPr id="3" name="RelativeShape"/>
            <p:cNvSpPr/>
            <p:nvPr/>
          </p:nvSpPr>
          <p:spPr>
            <a:xfrm>
              <a:off x="3073183" y="3188255"/>
              <a:ext cx="3669066" cy="347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 name="ValueText"/>
            <p:cNvSpPr txBox="1"/>
            <p:nvPr/>
          </p:nvSpPr>
          <p:spPr>
            <a:xfrm>
              <a:off x="2732384" y="2518742"/>
              <a:ext cx="744483" cy="558362"/>
            </a:xfrm>
            <a:prstGeom prst="rect">
              <a:avLst/>
            </a:prstGeom>
          </p:spPr>
          <p:txBody>
            <a:bodyPr wrap="none" lIns="0" tIns="0" rIns="0" bIns="0">
              <a:prstTxWarp prst="textPlain">
                <a:avLst/>
              </a:prstTxWarp>
              <a:normAutofit/>
            </a:bodyPr>
            <a:lstStyle/>
            <a:p>
              <a:r>
                <a:rPr lang="en-US" sz="2000">
                  <a:solidFill>
                    <a:schemeClr val="accent1">
                      <a:lumMod val="10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68%</a:t>
              </a:r>
            </a:p>
          </p:txBody>
        </p:sp>
        <p:sp>
          <p:nvSpPr>
            <p:cNvPr id="5" name="IconShape"/>
            <p:cNvSpPr>
              <a:spLocks noChangeAspect="1"/>
            </p:cNvSpPr>
            <p:nvPr/>
          </p:nvSpPr>
          <p:spPr bwMode="auto">
            <a:xfrm>
              <a:off x="2732384"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6" name="IconShape"/>
            <p:cNvSpPr>
              <a:spLocks noChangeAspect="1"/>
            </p:cNvSpPr>
            <p:nvPr/>
          </p:nvSpPr>
          <p:spPr bwMode="auto">
            <a:xfrm>
              <a:off x="3184922"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7" name="IconShape"/>
            <p:cNvSpPr>
              <a:spLocks noChangeAspect="1"/>
            </p:cNvSpPr>
            <p:nvPr/>
          </p:nvSpPr>
          <p:spPr bwMode="auto">
            <a:xfrm>
              <a:off x="3637458"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8" name="IconShape"/>
            <p:cNvSpPr>
              <a:spLocks noChangeAspect="1"/>
            </p:cNvSpPr>
            <p:nvPr/>
          </p:nvSpPr>
          <p:spPr bwMode="auto">
            <a:xfrm>
              <a:off x="4089994"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p:spPr>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IconShape"/>
            <p:cNvSpPr>
              <a:spLocks noChangeAspect="1"/>
            </p:cNvSpPr>
            <p:nvPr/>
          </p:nvSpPr>
          <p:spPr bwMode="auto">
            <a:xfrm>
              <a:off x="4542530"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p:spPr>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0" name="IconShape"/>
            <p:cNvSpPr>
              <a:spLocks noChangeAspect="1"/>
            </p:cNvSpPr>
            <p:nvPr/>
          </p:nvSpPr>
          <p:spPr bwMode="auto">
            <a:xfrm>
              <a:off x="4995067"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gradFill flip="none" rotWithShape="1">
              <a:gsLst>
                <a:gs pos="0">
                  <a:schemeClr val="accent1">
                    <a:lumMod val="100000"/>
                  </a:schemeClr>
                </a:gs>
                <a:gs pos="100000">
                  <a:schemeClr val="lt1">
                    <a:lumMod val="85000"/>
                  </a:schemeClr>
                </a:gs>
                <a:gs pos="44000">
                  <a:schemeClr val="accent1">
                    <a:lumMod val="100000"/>
                  </a:schemeClr>
                </a:gs>
                <a:gs pos="44100">
                  <a:schemeClr val="lt1">
                    <a:lumMod val="85000"/>
                  </a:schemeClr>
                </a:gs>
              </a:gsLst>
              <a:lin ang="0" scaled="1"/>
              <a:tileRect/>
            </a:gradFill>
            <a:ln>
              <a:noFill/>
            </a:ln>
          </p:spPr>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1" name="IconShape"/>
            <p:cNvSpPr>
              <a:spLocks noChangeAspect="1"/>
            </p:cNvSpPr>
            <p:nvPr/>
          </p:nvSpPr>
          <p:spPr bwMode="auto">
            <a:xfrm>
              <a:off x="5447603"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lt1">
                <a:lumMod val="85000"/>
              </a:schemeClr>
            </a:solidFill>
            <a:ln>
              <a:noFill/>
            </a:ln>
          </p:spPr>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2" name="IconShape"/>
            <p:cNvSpPr>
              <a:spLocks noChangeAspect="1"/>
            </p:cNvSpPr>
            <p:nvPr/>
          </p:nvSpPr>
          <p:spPr bwMode="auto">
            <a:xfrm>
              <a:off x="5900139"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lt1">
                <a:lumMod val="85000"/>
              </a:schemeClr>
            </a:solidFill>
            <a:ln>
              <a:noFill/>
            </a:ln>
          </p:spPr>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cxnSp>
          <p:nvCxnSpPr>
            <p:cNvPr id="13" name="直接连接符 12"/>
            <p:cNvCxnSpPr/>
            <p:nvPr/>
          </p:nvCxnSpPr>
          <p:spPr>
            <a:xfrm>
              <a:off x="3799382" y="2791010"/>
              <a:ext cx="30685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ustomText"/>
            <p:cNvSpPr txBox="1"/>
            <p:nvPr/>
          </p:nvSpPr>
          <p:spPr>
            <a:xfrm>
              <a:off x="2738838" y="3260947"/>
              <a:ext cx="3520095" cy="336106"/>
            </a:xfrm>
            <a:prstGeom prst="rect">
              <a:avLst/>
            </a:prstGeom>
            <a:noFill/>
          </p:spPr>
          <p:txBody>
            <a:bodyPr wrap="square" lIns="0" tIns="0" rIns="0" bIns="0" anchor="ctr">
              <a:normAutofit/>
            </a:bodyPr>
            <a:lstStyle/>
            <a:p>
              <a:r>
                <a:rPr lang="en-US" altLang="zh-CN" dirty="0">
                  <a:latin typeface="字魂59号-创粗黑" panose="00000500000000000000" pitchFamily="2" charset="-122"/>
                  <a:ea typeface="字魂59号-创粗黑" panose="00000500000000000000" pitchFamily="2" charset="-122"/>
                  <a:sym typeface="字魂59号-创粗黑" panose="00000500000000000000" pitchFamily="2" charset="-122"/>
                </a:rPr>
                <a:t>Supporting text here</a:t>
              </a:r>
            </a:p>
          </p:txBody>
        </p:sp>
        <p:cxnSp>
          <p:nvCxnSpPr>
            <p:cNvPr id="15" name="直接连接符 14"/>
            <p:cNvCxnSpPr/>
            <p:nvPr/>
          </p:nvCxnSpPr>
          <p:spPr>
            <a:xfrm>
              <a:off x="2722492" y="3678716"/>
              <a:ext cx="35527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722492" y="4561719"/>
              <a:ext cx="43488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BackShape"/>
            <p:cNvSpPr/>
            <p:nvPr/>
          </p:nvSpPr>
          <p:spPr>
            <a:xfrm>
              <a:off x="6867966" y="2128228"/>
              <a:ext cx="2601542" cy="2601544"/>
            </a:xfrm>
            <a:prstGeom prst="donut">
              <a:avLst>
                <a:gd name="adj" fmla="val 16093"/>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 name="ValueShape"/>
            <p:cNvSpPr/>
            <p:nvPr/>
          </p:nvSpPr>
          <p:spPr>
            <a:xfrm>
              <a:off x="6867966" y="2128228"/>
              <a:ext cx="2601542" cy="2601544"/>
            </a:xfrm>
            <a:prstGeom prst="blockArc">
              <a:avLst>
                <a:gd name="adj1" fmla="val 16200000"/>
                <a:gd name="adj2" fmla="val 9288000"/>
                <a:gd name="adj3" fmla="val 16085"/>
              </a:avLst>
            </a:prstGeom>
            <a:solidFill>
              <a:schemeClr val="accent1">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9" name="Text"/>
            <p:cNvSpPr txBox="1"/>
            <p:nvPr/>
          </p:nvSpPr>
          <p:spPr>
            <a:xfrm>
              <a:off x="7523626" y="3170957"/>
              <a:ext cx="1290221" cy="516085"/>
            </a:xfrm>
            <a:prstGeom prst="rect">
              <a:avLst/>
            </a:prstGeom>
          </p:spPr>
          <p:txBody>
            <a:bodyPr wrap="square" lIns="0" tIns="0" rIns="0" bIns="0" anchor="ctr" anchorCtr="1">
              <a:noAutofit/>
            </a:bodyPr>
            <a:lstStyle/>
            <a:p>
              <a:pPr algn="ctr"/>
              <a:r>
                <a:rPr lang="en-US" altLang="zh-CN" sz="2800">
                  <a:latin typeface="字魂59号-创粗黑" panose="00000500000000000000" pitchFamily="2" charset="-122"/>
                  <a:ea typeface="字魂59号-创粗黑" panose="00000500000000000000" pitchFamily="2" charset="-122"/>
                  <a:sym typeface="字魂59号-创粗黑" panose="00000500000000000000" pitchFamily="2" charset="-122"/>
                </a:rPr>
                <a:t>Text here</a:t>
              </a:r>
            </a:p>
          </p:txBody>
        </p:sp>
      </p:grpSp>
      <p:grpSp>
        <p:nvGrpSpPr>
          <p:cNvPr id="28" name="组合 27"/>
          <p:cNvGrpSpPr/>
          <p:nvPr/>
        </p:nvGrpSpPr>
        <p:grpSpPr>
          <a:xfrm>
            <a:off x="1272765" y="4867103"/>
            <a:ext cx="9669116" cy="974587"/>
            <a:chOff x="5354322" y="1967781"/>
            <a:chExt cx="9669116" cy="974587"/>
          </a:xfrm>
        </p:grpSpPr>
        <p:sp>
          <p:nvSpPr>
            <p:cNvPr id="29" name="矩形 28"/>
            <p:cNvSpPr/>
            <p:nvPr/>
          </p:nvSpPr>
          <p:spPr>
            <a:xfrm>
              <a:off x="5354322" y="2346820"/>
              <a:ext cx="9669116" cy="59554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制作成用户可以在投影仪或者计算机上进行演示也可以将演示文稿打印出来制作成胶片以便应用到更广泛的领域中胶片以便应用到更广泛的领域中</a:t>
              </a:r>
            </a:p>
          </p:txBody>
        </p:sp>
        <p:sp>
          <p:nvSpPr>
            <p:cNvPr id="30" name="矩形 29"/>
            <p:cNvSpPr/>
            <p:nvPr/>
          </p:nvSpPr>
          <p:spPr>
            <a:xfrm>
              <a:off x="5354323" y="1967781"/>
              <a:ext cx="2084387" cy="44627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a:t>
              </a:r>
            </a:p>
          </p:txBody>
        </p:sp>
      </p:grpSp>
      <p:sp>
        <p:nvSpPr>
          <p:cNvPr id="31" name="矩形 30"/>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right)">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cde36bc-7f68-4f5b-86a9-0a89be0b3539"/>
          <p:cNvGrpSpPr>
            <a:grpSpLocks noChangeAspect="1"/>
          </p:cNvGrpSpPr>
          <p:nvPr/>
        </p:nvGrpSpPr>
        <p:grpSpPr>
          <a:xfrm>
            <a:off x="5013501" y="2565400"/>
            <a:ext cx="2241198" cy="3006726"/>
            <a:chOff x="4792014" y="1826650"/>
            <a:chExt cx="2788488" cy="3740956"/>
          </a:xfrm>
        </p:grpSpPr>
        <p:sp>
          <p:nvSpPr>
            <p:cNvPr id="3" name="îṥļîḑé-Freeform: Shape 1"/>
            <p:cNvSpPr/>
            <p:nvPr/>
          </p:nvSpPr>
          <p:spPr>
            <a:xfrm rot="14400000" flipH="1">
              <a:off x="6185974" y="4241568"/>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 name="îṥļîḑé-Freeform: Shape 2"/>
            <p:cNvSpPr/>
            <p:nvPr/>
          </p:nvSpPr>
          <p:spPr>
            <a:xfrm rot="900000">
              <a:off x="6166814" y="2864392"/>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 name="îṥļîḑé-Freeform: Shape 3"/>
            <p:cNvSpPr/>
            <p:nvPr/>
          </p:nvSpPr>
          <p:spPr>
            <a:xfrm rot="14400000" flipH="1">
              <a:off x="4814178" y="3205441"/>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6" name="îṥļîḑé-Freeform: Shape 4"/>
            <p:cNvSpPr/>
            <p:nvPr/>
          </p:nvSpPr>
          <p:spPr>
            <a:xfrm rot="900000">
              <a:off x="4792014" y="1826650"/>
              <a:ext cx="1413688" cy="1238387"/>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7" name="îṥļîḑé-Freeform: Shape 30"/>
            <p:cNvSpPr/>
            <p:nvPr/>
          </p:nvSpPr>
          <p:spPr bwMode="auto">
            <a:xfrm>
              <a:off x="6467601" y="4429775"/>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8" name="îṥļîḑé-Freeform: Shape 31"/>
            <p:cNvSpPr/>
            <p:nvPr/>
          </p:nvSpPr>
          <p:spPr bwMode="auto">
            <a:xfrm>
              <a:off x="5100959" y="3392470"/>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îṥļîḑé-Freeform: Shape 32"/>
            <p:cNvSpPr/>
            <p:nvPr/>
          </p:nvSpPr>
          <p:spPr bwMode="auto">
            <a:xfrm>
              <a:off x="5087888" y="1993970"/>
              <a:ext cx="633204" cy="63320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0" name="îṥļîḑé-Freeform: Shape 33"/>
            <p:cNvSpPr/>
            <p:nvPr/>
          </p:nvSpPr>
          <p:spPr bwMode="auto">
            <a:xfrm>
              <a:off x="6452582" y="3037221"/>
              <a:ext cx="633204" cy="63320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26" name="组合 25"/>
          <p:cNvGrpSpPr/>
          <p:nvPr/>
        </p:nvGrpSpPr>
        <p:grpSpPr>
          <a:xfrm>
            <a:off x="7613738" y="2481483"/>
            <a:ext cx="3179421" cy="988437"/>
            <a:chOff x="5354323" y="1967781"/>
            <a:chExt cx="3179421" cy="988437"/>
          </a:xfrm>
        </p:grpSpPr>
        <p:sp>
          <p:nvSpPr>
            <p:cNvPr id="27" name="矩形 26"/>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用户可以在投影仪或者计算机上可以将演示文应用到更广泛的领域中</a:t>
              </a:r>
            </a:p>
          </p:txBody>
        </p:sp>
        <p:sp>
          <p:nvSpPr>
            <p:cNvPr id="28" name="矩形 27"/>
            <p:cNvSpPr/>
            <p:nvPr/>
          </p:nvSpPr>
          <p:spPr>
            <a:xfrm>
              <a:off x="5354323" y="1967781"/>
              <a:ext cx="2084387" cy="44627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a:t>
              </a:r>
            </a:p>
          </p:txBody>
        </p:sp>
      </p:grpSp>
      <p:grpSp>
        <p:nvGrpSpPr>
          <p:cNvPr id="29" name="组合 28"/>
          <p:cNvGrpSpPr/>
          <p:nvPr/>
        </p:nvGrpSpPr>
        <p:grpSpPr>
          <a:xfrm>
            <a:off x="7613738" y="4263179"/>
            <a:ext cx="3179421" cy="988437"/>
            <a:chOff x="5354323" y="1967781"/>
            <a:chExt cx="3179421" cy="988437"/>
          </a:xfrm>
        </p:grpSpPr>
        <p:sp>
          <p:nvSpPr>
            <p:cNvPr id="30" name="矩形 29"/>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用户可以在投影仪或者计算机上可以将演示文应用到更广泛的领域中</a:t>
              </a:r>
            </a:p>
          </p:txBody>
        </p:sp>
        <p:sp>
          <p:nvSpPr>
            <p:cNvPr id="31" name="矩形 30"/>
            <p:cNvSpPr/>
            <p:nvPr/>
          </p:nvSpPr>
          <p:spPr>
            <a:xfrm>
              <a:off x="5354323" y="1967781"/>
              <a:ext cx="2084387" cy="44627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a:t>
              </a:r>
            </a:p>
          </p:txBody>
        </p:sp>
      </p:grpSp>
      <p:grpSp>
        <p:nvGrpSpPr>
          <p:cNvPr id="32" name="组合 31"/>
          <p:cNvGrpSpPr/>
          <p:nvPr/>
        </p:nvGrpSpPr>
        <p:grpSpPr>
          <a:xfrm>
            <a:off x="1422845" y="2481483"/>
            <a:ext cx="3179421" cy="988437"/>
            <a:chOff x="5354323" y="1967781"/>
            <a:chExt cx="3179421" cy="988437"/>
          </a:xfrm>
        </p:grpSpPr>
        <p:sp>
          <p:nvSpPr>
            <p:cNvPr id="33" name="矩形 32"/>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用户可以在投影仪或者计算机上可以将演示文应用到更广泛的领域中</a:t>
              </a:r>
            </a:p>
          </p:txBody>
        </p:sp>
        <p:sp>
          <p:nvSpPr>
            <p:cNvPr id="34" name="矩形 33"/>
            <p:cNvSpPr/>
            <p:nvPr/>
          </p:nvSpPr>
          <p:spPr>
            <a:xfrm>
              <a:off x="6449357" y="1967781"/>
              <a:ext cx="2084387" cy="44627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a:t>
              </a:r>
            </a:p>
          </p:txBody>
        </p:sp>
      </p:grpSp>
      <p:grpSp>
        <p:nvGrpSpPr>
          <p:cNvPr id="35" name="组合 34"/>
          <p:cNvGrpSpPr/>
          <p:nvPr/>
        </p:nvGrpSpPr>
        <p:grpSpPr>
          <a:xfrm>
            <a:off x="1422845" y="4263179"/>
            <a:ext cx="3179421" cy="988437"/>
            <a:chOff x="5354323" y="1967781"/>
            <a:chExt cx="3179421" cy="988437"/>
          </a:xfrm>
        </p:grpSpPr>
        <p:sp>
          <p:nvSpPr>
            <p:cNvPr id="36" name="矩形 35"/>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用户可以在投影仪或者计算机上可以将演示文应用到更广泛的领域中</a:t>
              </a:r>
            </a:p>
          </p:txBody>
        </p:sp>
        <p:sp>
          <p:nvSpPr>
            <p:cNvPr id="37" name="矩形 36"/>
            <p:cNvSpPr/>
            <p:nvPr/>
          </p:nvSpPr>
          <p:spPr>
            <a:xfrm>
              <a:off x="6449357" y="1967781"/>
              <a:ext cx="2084387" cy="44627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a:t>
              </a:r>
            </a:p>
          </p:txBody>
        </p:sp>
      </p:grpSp>
      <p:sp>
        <p:nvSpPr>
          <p:cNvPr id="40" name="矩形 39"/>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p:tgtEl>
                                          <p:spTgt spid="32"/>
                                        </p:tgtEl>
                                        <p:attrNameLst>
                                          <p:attrName>ppt_x</p:attrName>
                                        </p:attrNameLst>
                                      </p:cBhvr>
                                      <p:tavLst>
                                        <p:tav tm="0">
                                          <p:val>
                                            <p:strVal val="#ppt_x+#ppt_w*1.125000"/>
                                          </p:val>
                                        </p:tav>
                                        <p:tav tm="100000">
                                          <p:val>
                                            <p:strVal val="#ppt_x"/>
                                          </p:val>
                                        </p:tav>
                                      </p:tavLst>
                                    </p:anim>
                                    <p:animEffect transition="in" filter="wipe(left)">
                                      <p:cBhvr>
                                        <p:cTn id="15" dur="500"/>
                                        <p:tgtEl>
                                          <p:spTgt spid="32"/>
                                        </p:tgtEl>
                                      </p:cBhvr>
                                    </p:animEffect>
                                  </p:childTnLst>
                                </p:cTn>
                              </p:par>
                              <p:par>
                                <p:cTn id="16" presetID="12" presetClass="entr" presetSubtype="2"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p:tgtEl>
                                          <p:spTgt spid="35"/>
                                        </p:tgtEl>
                                        <p:attrNameLst>
                                          <p:attrName>ppt_x</p:attrName>
                                        </p:attrNameLst>
                                      </p:cBhvr>
                                      <p:tavLst>
                                        <p:tav tm="0">
                                          <p:val>
                                            <p:strVal val="#ppt_x+#ppt_w*1.125000"/>
                                          </p:val>
                                        </p:tav>
                                        <p:tav tm="100000">
                                          <p:val>
                                            <p:strVal val="#ppt_x"/>
                                          </p:val>
                                        </p:tav>
                                      </p:tavLst>
                                    </p:anim>
                                    <p:animEffect transition="in" filter="wipe(left)">
                                      <p:cBhvr>
                                        <p:cTn id="19" dur="500"/>
                                        <p:tgtEl>
                                          <p:spTgt spid="35"/>
                                        </p:tgtEl>
                                      </p:cBhvr>
                                    </p:animEffect>
                                  </p:childTnLst>
                                </p:cTn>
                              </p:par>
                              <p:par>
                                <p:cTn id="20" presetID="12" presetClass="entr" presetSubtype="8"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ppt_x</p:attrName>
                                        </p:attrNameLst>
                                      </p:cBhvr>
                                      <p:tavLst>
                                        <p:tav tm="0">
                                          <p:val>
                                            <p:strVal val="#ppt_x-#ppt_w*1.125000"/>
                                          </p:val>
                                        </p:tav>
                                        <p:tav tm="100000">
                                          <p:val>
                                            <p:strVal val="#ppt_x"/>
                                          </p:val>
                                        </p:tav>
                                      </p:tavLst>
                                    </p:anim>
                                    <p:animEffect transition="in" filter="wipe(right)">
                                      <p:cBhvr>
                                        <p:cTn id="23" dur="500"/>
                                        <p:tgtEl>
                                          <p:spTgt spid="26"/>
                                        </p:tgtEl>
                                      </p:cBhvr>
                                    </p:animEffect>
                                  </p:childTnLst>
                                </p:cTn>
                              </p:par>
                              <p:par>
                                <p:cTn id="24" presetID="1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p:tgtEl>
                                          <p:spTgt spid="29"/>
                                        </p:tgtEl>
                                        <p:attrNameLst>
                                          <p:attrName>ppt_x</p:attrName>
                                        </p:attrNameLst>
                                      </p:cBhvr>
                                      <p:tavLst>
                                        <p:tav tm="0">
                                          <p:val>
                                            <p:strVal val="#ppt_x-#ppt_w*1.125000"/>
                                          </p:val>
                                        </p:tav>
                                        <p:tav tm="100000">
                                          <p:val>
                                            <p:strVal val="#ppt_x"/>
                                          </p:val>
                                        </p:tav>
                                      </p:tavLst>
                                    </p:anim>
                                    <p:animEffect transition="in" filter="wipe(right)">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1550655" y="2210779"/>
            <a:ext cx="4431045" cy="728753"/>
            <a:chOff x="1550655" y="2210779"/>
            <a:chExt cx="4431045" cy="728753"/>
          </a:xfrm>
        </p:grpSpPr>
        <p:grpSp>
          <p:nvGrpSpPr>
            <p:cNvPr id="39" name="组合 38"/>
            <p:cNvGrpSpPr/>
            <p:nvPr/>
          </p:nvGrpSpPr>
          <p:grpSpPr>
            <a:xfrm>
              <a:off x="1550655" y="2210779"/>
              <a:ext cx="4431045" cy="728753"/>
              <a:chOff x="1868155" y="1448779"/>
              <a:chExt cx="6723671" cy="1105810"/>
            </a:xfrm>
          </p:grpSpPr>
          <p:sp>
            <p:nvSpPr>
              <p:cNvPr id="3" name="íṡľíḍè-Arrow: Chevron 31"/>
              <p:cNvSpPr/>
              <p:nvPr/>
            </p:nvSpPr>
            <p:spPr>
              <a:xfrm>
                <a:off x="6095624" y="1448779"/>
                <a:ext cx="2496202" cy="1105810"/>
              </a:xfrm>
              <a:prstGeom prst="chevron">
                <a:avLst>
                  <a:gd name="adj" fmla="val 41391"/>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íṡľíḍè-Arrow: Chevron 37"/>
              <p:cNvSpPr/>
              <p:nvPr/>
            </p:nvSpPr>
            <p:spPr>
              <a:xfrm>
                <a:off x="1868155" y="1448779"/>
                <a:ext cx="4692810" cy="1105810"/>
              </a:xfrm>
              <a:prstGeom prst="chevron">
                <a:avLst>
                  <a:gd name="adj" fmla="val 41391"/>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9" name="íṡľíḍè-Freeform: Shape 47"/>
              <p:cNvSpPr/>
              <p:nvPr/>
            </p:nvSpPr>
            <p:spPr bwMode="auto">
              <a:xfrm>
                <a:off x="7191455" y="1744376"/>
                <a:ext cx="321337" cy="504618"/>
              </a:xfrm>
              <a:custGeom>
                <a:avLst/>
                <a:gdLst>
                  <a:gd name="connsiteX0" fmla="*/ 107157 w 214313"/>
                  <a:gd name="connsiteY0" fmla="*/ 288925 h 336550"/>
                  <a:gd name="connsiteX1" fmla="*/ 92075 w 214313"/>
                  <a:gd name="connsiteY1" fmla="*/ 303213 h 336550"/>
                  <a:gd name="connsiteX2" fmla="*/ 107157 w 214313"/>
                  <a:gd name="connsiteY2" fmla="*/ 317501 h 336550"/>
                  <a:gd name="connsiteX3" fmla="*/ 122239 w 214313"/>
                  <a:gd name="connsiteY3" fmla="*/ 303213 h 336550"/>
                  <a:gd name="connsiteX4" fmla="*/ 107157 w 214313"/>
                  <a:gd name="connsiteY4" fmla="*/ 288925 h 336550"/>
                  <a:gd name="connsiteX5" fmla="*/ 30187 w 214313"/>
                  <a:gd name="connsiteY5" fmla="*/ 41275 h 336550"/>
                  <a:gd name="connsiteX6" fmla="*/ 22225 w 214313"/>
                  <a:gd name="connsiteY6" fmla="*/ 50461 h 336550"/>
                  <a:gd name="connsiteX7" fmla="*/ 22225 w 214313"/>
                  <a:gd name="connsiteY7" fmla="*/ 259103 h 336550"/>
                  <a:gd name="connsiteX8" fmla="*/ 30187 w 214313"/>
                  <a:gd name="connsiteY8" fmla="*/ 268288 h 336550"/>
                  <a:gd name="connsiteX9" fmla="*/ 184126 w 214313"/>
                  <a:gd name="connsiteY9" fmla="*/ 268288 h 336550"/>
                  <a:gd name="connsiteX10" fmla="*/ 192088 w 214313"/>
                  <a:gd name="connsiteY10" fmla="*/ 259103 h 336550"/>
                  <a:gd name="connsiteX11" fmla="*/ 192088 w 214313"/>
                  <a:gd name="connsiteY11" fmla="*/ 50461 h 336550"/>
                  <a:gd name="connsiteX12" fmla="*/ 184126 w 214313"/>
                  <a:gd name="connsiteY12" fmla="*/ 41275 h 336550"/>
                  <a:gd name="connsiteX13" fmla="*/ 30187 w 214313"/>
                  <a:gd name="connsiteY13" fmla="*/ 41275 h 336550"/>
                  <a:gd name="connsiteX14" fmla="*/ 92812 w 214313"/>
                  <a:gd name="connsiteY14" fmla="*/ 15875 h 336550"/>
                  <a:gd name="connsiteX15" fmla="*/ 88900 w 214313"/>
                  <a:gd name="connsiteY15" fmla="*/ 21318 h 336550"/>
                  <a:gd name="connsiteX16" fmla="*/ 92812 w 214313"/>
                  <a:gd name="connsiteY16" fmla="*/ 25400 h 336550"/>
                  <a:gd name="connsiteX17" fmla="*/ 121501 w 214313"/>
                  <a:gd name="connsiteY17" fmla="*/ 25400 h 336550"/>
                  <a:gd name="connsiteX18" fmla="*/ 125413 w 214313"/>
                  <a:gd name="connsiteY18" fmla="*/ 21318 h 336550"/>
                  <a:gd name="connsiteX19" fmla="*/ 121501 w 214313"/>
                  <a:gd name="connsiteY19" fmla="*/ 15875 h 336550"/>
                  <a:gd name="connsiteX20" fmla="*/ 92812 w 214313"/>
                  <a:gd name="connsiteY20" fmla="*/ 15875 h 336550"/>
                  <a:gd name="connsiteX21" fmla="*/ 48948 w 214313"/>
                  <a:gd name="connsiteY21" fmla="*/ 0 h 336550"/>
                  <a:gd name="connsiteX22" fmla="*/ 165365 w 214313"/>
                  <a:gd name="connsiteY22" fmla="*/ 0 h 336550"/>
                  <a:gd name="connsiteX23" fmla="*/ 214313 w 214313"/>
                  <a:gd name="connsiteY23" fmla="*/ 48642 h 336550"/>
                  <a:gd name="connsiteX24" fmla="*/ 214313 w 214313"/>
                  <a:gd name="connsiteY24" fmla="*/ 287908 h 336550"/>
                  <a:gd name="connsiteX25" fmla="*/ 165365 w 214313"/>
                  <a:gd name="connsiteY25" fmla="*/ 336550 h 336550"/>
                  <a:gd name="connsiteX26" fmla="*/ 48948 w 214313"/>
                  <a:gd name="connsiteY26" fmla="*/ 336550 h 336550"/>
                  <a:gd name="connsiteX27" fmla="*/ 0 w 214313"/>
                  <a:gd name="connsiteY27" fmla="*/ 287908 h 336550"/>
                  <a:gd name="connsiteX28" fmla="*/ 0 w 214313"/>
                  <a:gd name="connsiteY28" fmla="*/ 48642 h 336550"/>
                  <a:gd name="connsiteX29" fmla="*/ 48948 w 214313"/>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313" h="336550">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1" name="矩形 70"/>
            <p:cNvSpPr/>
            <p:nvPr/>
          </p:nvSpPr>
          <p:spPr>
            <a:xfrm>
              <a:off x="1992981" y="2316795"/>
              <a:ext cx="2248819"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a:t>
              </a:r>
            </a:p>
          </p:txBody>
        </p:sp>
      </p:grpSp>
      <p:grpSp>
        <p:nvGrpSpPr>
          <p:cNvPr id="79" name="组合 78"/>
          <p:cNvGrpSpPr/>
          <p:nvPr/>
        </p:nvGrpSpPr>
        <p:grpSpPr>
          <a:xfrm>
            <a:off x="1550655" y="3459233"/>
            <a:ext cx="4431045" cy="728753"/>
            <a:chOff x="1550655" y="3459233"/>
            <a:chExt cx="4431045" cy="728753"/>
          </a:xfrm>
        </p:grpSpPr>
        <p:grpSp>
          <p:nvGrpSpPr>
            <p:cNvPr id="46" name="组合 45"/>
            <p:cNvGrpSpPr/>
            <p:nvPr/>
          </p:nvGrpSpPr>
          <p:grpSpPr>
            <a:xfrm>
              <a:off x="1550655" y="3459233"/>
              <a:ext cx="4431045" cy="728753"/>
              <a:chOff x="1868155" y="1448779"/>
              <a:chExt cx="6723671" cy="1105810"/>
            </a:xfrm>
          </p:grpSpPr>
          <p:sp>
            <p:nvSpPr>
              <p:cNvPr id="51" name="íṡľíḍè-Arrow: Chevron 31"/>
              <p:cNvSpPr/>
              <p:nvPr/>
            </p:nvSpPr>
            <p:spPr>
              <a:xfrm>
                <a:off x="6095624" y="1448779"/>
                <a:ext cx="2496202" cy="1105810"/>
              </a:xfrm>
              <a:prstGeom prst="chevron">
                <a:avLst>
                  <a:gd name="adj" fmla="val 41391"/>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2" name="íṡľíḍè-Arrow: Chevron 37"/>
              <p:cNvSpPr/>
              <p:nvPr/>
            </p:nvSpPr>
            <p:spPr>
              <a:xfrm>
                <a:off x="1868155" y="1448779"/>
                <a:ext cx="4692810" cy="1105810"/>
              </a:xfrm>
              <a:prstGeom prst="chevron">
                <a:avLst>
                  <a:gd name="adj" fmla="val 41391"/>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3" name="íṡľíḍè-Freeform: Shape 47"/>
              <p:cNvSpPr/>
              <p:nvPr/>
            </p:nvSpPr>
            <p:spPr bwMode="auto">
              <a:xfrm>
                <a:off x="7191455" y="1744376"/>
                <a:ext cx="321337" cy="504618"/>
              </a:xfrm>
              <a:custGeom>
                <a:avLst/>
                <a:gdLst>
                  <a:gd name="connsiteX0" fmla="*/ 107157 w 214313"/>
                  <a:gd name="connsiteY0" fmla="*/ 288925 h 336550"/>
                  <a:gd name="connsiteX1" fmla="*/ 92075 w 214313"/>
                  <a:gd name="connsiteY1" fmla="*/ 303213 h 336550"/>
                  <a:gd name="connsiteX2" fmla="*/ 107157 w 214313"/>
                  <a:gd name="connsiteY2" fmla="*/ 317501 h 336550"/>
                  <a:gd name="connsiteX3" fmla="*/ 122239 w 214313"/>
                  <a:gd name="connsiteY3" fmla="*/ 303213 h 336550"/>
                  <a:gd name="connsiteX4" fmla="*/ 107157 w 214313"/>
                  <a:gd name="connsiteY4" fmla="*/ 288925 h 336550"/>
                  <a:gd name="connsiteX5" fmla="*/ 30187 w 214313"/>
                  <a:gd name="connsiteY5" fmla="*/ 41275 h 336550"/>
                  <a:gd name="connsiteX6" fmla="*/ 22225 w 214313"/>
                  <a:gd name="connsiteY6" fmla="*/ 50461 h 336550"/>
                  <a:gd name="connsiteX7" fmla="*/ 22225 w 214313"/>
                  <a:gd name="connsiteY7" fmla="*/ 259103 h 336550"/>
                  <a:gd name="connsiteX8" fmla="*/ 30187 w 214313"/>
                  <a:gd name="connsiteY8" fmla="*/ 268288 h 336550"/>
                  <a:gd name="connsiteX9" fmla="*/ 184126 w 214313"/>
                  <a:gd name="connsiteY9" fmla="*/ 268288 h 336550"/>
                  <a:gd name="connsiteX10" fmla="*/ 192088 w 214313"/>
                  <a:gd name="connsiteY10" fmla="*/ 259103 h 336550"/>
                  <a:gd name="connsiteX11" fmla="*/ 192088 w 214313"/>
                  <a:gd name="connsiteY11" fmla="*/ 50461 h 336550"/>
                  <a:gd name="connsiteX12" fmla="*/ 184126 w 214313"/>
                  <a:gd name="connsiteY12" fmla="*/ 41275 h 336550"/>
                  <a:gd name="connsiteX13" fmla="*/ 30187 w 214313"/>
                  <a:gd name="connsiteY13" fmla="*/ 41275 h 336550"/>
                  <a:gd name="connsiteX14" fmla="*/ 92812 w 214313"/>
                  <a:gd name="connsiteY14" fmla="*/ 15875 h 336550"/>
                  <a:gd name="connsiteX15" fmla="*/ 88900 w 214313"/>
                  <a:gd name="connsiteY15" fmla="*/ 21318 h 336550"/>
                  <a:gd name="connsiteX16" fmla="*/ 92812 w 214313"/>
                  <a:gd name="connsiteY16" fmla="*/ 25400 h 336550"/>
                  <a:gd name="connsiteX17" fmla="*/ 121501 w 214313"/>
                  <a:gd name="connsiteY17" fmla="*/ 25400 h 336550"/>
                  <a:gd name="connsiteX18" fmla="*/ 125413 w 214313"/>
                  <a:gd name="connsiteY18" fmla="*/ 21318 h 336550"/>
                  <a:gd name="connsiteX19" fmla="*/ 121501 w 214313"/>
                  <a:gd name="connsiteY19" fmla="*/ 15875 h 336550"/>
                  <a:gd name="connsiteX20" fmla="*/ 92812 w 214313"/>
                  <a:gd name="connsiteY20" fmla="*/ 15875 h 336550"/>
                  <a:gd name="connsiteX21" fmla="*/ 48948 w 214313"/>
                  <a:gd name="connsiteY21" fmla="*/ 0 h 336550"/>
                  <a:gd name="connsiteX22" fmla="*/ 165365 w 214313"/>
                  <a:gd name="connsiteY22" fmla="*/ 0 h 336550"/>
                  <a:gd name="connsiteX23" fmla="*/ 214313 w 214313"/>
                  <a:gd name="connsiteY23" fmla="*/ 48642 h 336550"/>
                  <a:gd name="connsiteX24" fmla="*/ 214313 w 214313"/>
                  <a:gd name="connsiteY24" fmla="*/ 287908 h 336550"/>
                  <a:gd name="connsiteX25" fmla="*/ 165365 w 214313"/>
                  <a:gd name="connsiteY25" fmla="*/ 336550 h 336550"/>
                  <a:gd name="connsiteX26" fmla="*/ 48948 w 214313"/>
                  <a:gd name="connsiteY26" fmla="*/ 336550 h 336550"/>
                  <a:gd name="connsiteX27" fmla="*/ 0 w 214313"/>
                  <a:gd name="connsiteY27" fmla="*/ 287908 h 336550"/>
                  <a:gd name="connsiteX28" fmla="*/ 0 w 214313"/>
                  <a:gd name="connsiteY28" fmla="*/ 48642 h 336550"/>
                  <a:gd name="connsiteX29" fmla="*/ 48948 w 214313"/>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313" h="336550">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2" name="矩形 71"/>
            <p:cNvSpPr/>
            <p:nvPr/>
          </p:nvSpPr>
          <p:spPr>
            <a:xfrm>
              <a:off x="1992981" y="3552549"/>
              <a:ext cx="2248819"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a:t>
              </a:r>
            </a:p>
          </p:txBody>
        </p:sp>
      </p:grpSp>
      <p:grpSp>
        <p:nvGrpSpPr>
          <p:cNvPr id="81" name="组合 80"/>
          <p:cNvGrpSpPr/>
          <p:nvPr/>
        </p:nvGrpSpPr>
        <p:grpSpPr>
          <a:xfrm>
            <a:off x="1550655" y="4707686"/>
            <a:ext cx="4431045" cy="728753"/>
            <a:chOff x="1550655" y="4707686"/>
            <a:chExt cx="4431045" cy="728753"/>
          </a:xfrm>
        </p:grpSpPr>
        <p:grpSp>
          <p:nvGrpSpPr>
            <p:cNvPr id="55" name="组合 54"/>
            <p:cNvGrpSpPr/>
            <p:nvPr/>
          </p:nvGrpSpPr>
          <p:grpSpPr>
            <a:xfrm>
              <a:off x="1550655" y="4707686"/>
              <a:ext cx="4431045" cy="728753"/>
              <a:chOff x="1868155" y="1448779"/>
              <a:chExt cx="6723671" cy="1105810"/>
            </a:xfrm>
          </p:grpSpPr>
          <p:sp>
            <p:nvSpPr>
              <p:cNvPr id="60" name="íṡľíḍè-Arrow: Chevron 31"/>
              <p:cNvSpPr/>
              <p:nvPr/>
            </p:nvSpPr>
            <p:spPr>
              <a:xfrm>
                <a:off x="6095624" y="1448779"/>
                <a:ext cx="2496202" cy="1105810"/>
              </a:xfrm>
              <a:prstGeom prst="chevron">
                <a:avLst>
                  <a:gd name="adj" fmla="val 41391"/>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61" name="íṡľíḍè-Arrow: Chevron 37"/>
              <p:cNvSpPr/>
              <p:nvPr/>
            </p:nvSpPr>
            <p:spPr>
              <a:xfrm>
                <a:off x="1868155" y="1448779"/>
                <a:ext cx="4692810" cy="1105810"/>
              </a:xfrm>
              <a:prstGeom prst="chevron">
                <a:avLst>
                  <a:gd name="adj" fmla="val 41391"/>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62" name="íṡľíḍè-Freeform: Shape 47"/>
              <p:cNvSpPr/>
              <p:nvPr/>
            </p:nvSpPr>
            <p:spPr bwMode="auto">
              <a:xfrm>
                <a:off x="7191455" y="1744376"/>
                <a:ext cx="321337" cy="504618"/>
              </a:xfrm>
              <a:custGeom>
                <a:avLst/>
                <a:gdLst>
                  <a:gd name="connsiteX0" fmla="*/ 107157 w 214313"/>
                  <a:gd name="connsiteY0" fmla="*/ 288925 h 336550"/>
                  <a:gd name="connsiteX1" fmla="*/ 92075 w 214313"/>
                  <a:gd name="connsiteY1" fmla="*/ 303213 h 336550"/>
                  <a:gd name="connsiteX2" fmla="*/ 107157 w 214313"/>
                  <a:gd name="connsiteY2" fmla="*/ 317501 h 336550"/>
                  <a:gd name="connsiteX3" fmla="*/ 122239 w 214313"/>
                  <a:gd name="connsiteY3" fmla="*/ 303213 h 336550"/>
                  <a:gd name="connsiteX4" fmla="*/ 107157 w 214313"/>
                  <a:gd name="connsiteY4" fmla="*/ 288925 h 336550"/>
                  <a:gd name="connsiteX5" fmla="*/ 30187 w 214313"/>
                  <a:gd name="connsiteY5" fmla="*/ 41275 h 336550"/>
                  <a:gd name="connsiteX6" fmla="*/ 22225 w 214313"/>
                  <a:gd name="connsiteY6" fmla="*/ 50461 h 336550"/>
                  <a:gd name="connsiteX7" fmla="*/ 22225 w 214313"/>
                  <a:gd name="connsiteY7" fmla="*/ 259103 h 336550"/>
                  <a:gd name="connsiteX8" fmla="*/ 30187 w 214313"/>
                  <a:gd name="connsiteY8" fmla="*/ 268288 h 336550"/>
                  <a:gd name="connsiteX9" fmla="*/ 184126 w 214313"/>
                  <a:gd name="connsiteY9" fmla="*/ 268288 h 336550"/>
                  <a:gd name="connsiteX10" fmla="*/ 192088 w 214313"/>
                  <a:gd name="connsiteY10" fmla="*/ 259103 h 336550"/>
                  <a:gd name="connsiteX11" fmla="*/ 192088 w 214313"/>
                  <a:gd name="connsiteY11" fmla="*/ 50461 h 336550"/>
                  <a:gd name="connsiteX12" fmla="*/ 184126 w 214313"/>
                  <a:gd name="connsiteY12" fmla="*/ 41275 h 336550"/>
                  <a:gd name="connsiteX13" fmla="*/ 30187 w 214313"/>
                  <a:gd name="connsiteY13" fmla="*/ 41275 h 336550"/>
                  <a:gd name="connsiteX14" fmla="*/ 92812 w 214313"/>
                  <a:gd name="connsiteY14" fmla="*/ 15875 h 336550"/>
                  <a:gd name="connsiteX15" fmla="*/ 88900 w 214313"/>
                  <a:gd name="connsiteY15" fmla="*/ 21318 h 336550"/>
                  <a:gd name="connsiteX16" fmla="*/ 92812 w 214313"/>
                  <a:gd name="connsiteY16" fmla="*/ 25400 h 336550"/>
                  <a:gd name="connsiteX17" fmla="*/ 121501 w 214313"/>
                  <a:gd name="connsiteY17" fmla="*/ 25400 h 336550"/>
                  <a:gd name="connsiteX18" fmla="*/ 125413 w 214313"/>
                  <a:gd name="connsiteY18" fmla="*/ 21318 h 336550"/>
                  <a:gd name="connsiteX19" fmla="*/ 121501 w 214313"/>
                  <a:gd name="connsiteY19" fmla="*/ 15875 h 336550"/>
                  <a:gd name="connsiteX20" fmla="*/ 92812 w 214313"/>
                  <a:gd name="connsiteY20" fmla="*/ 15875 h 336550"/>
                  <a:gd name="connsiteX21" fmla="*/ 48948 w 214313"/>
                  <a:gd name="connsiteY21" fmla="*/ 0 h 336550"/>
                  <a:gd name="connsiteX22" fmla="*/ 165365 w 214313"/>
                  <a:gd name="connsiteY22" fmla="*/ 0 h 336550"/>
                  <a:gd name="connsiteX23" fmla="*/ 214313 w 214313"/>
                  <a:gd name="connsiteY23" fmla="*/ 48642 h 336550"/>
                  <a:gd name="connsiteX24" fmla="*/ 214313 w 214313"/>
                  <a:gd name="connsiteY24" fmla="*/ 287908 h 336550"/>
                  <a:gd name="connsiteX25" fmla="*/ 165365 w 214313"/>
                  <a:gd name="connsiteY25" fmla="*/ 336550 h 336550"/>
                  <a:gd name="connsiteX26" fmla="*/ 48948 w 214313"/>
                  <a:gd name="connsiteY26" fmla="*/ 336550 h 336550"/>
                  <a:gd name="connsiteX27" fmla="*/ 0 w 214313"/>
                  <a:gd name="connsiteY27" fmla="*/ 287908 h 336550"/>
                  <a:gd name="connsiteX28" fmla="*/ 0 w 214313"/>
                  <a:gd name="connsiteY28" fmla="*/ 48642 h 336550"/>
                  <a:gd name="connsiteX29" fmla="*/ 48948 w 214313"/>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313" h="336550">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3" name="矩形 72"/>
            <p:cNvSpPr/>
            <p:nvPr/>
          </p:nvSpPr>
          <p:spPr>
            <a:xfrm>
              <a:off x="1992981" y="4801002"/>
              <a:ext cx="2248819"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a:t>
              </a:r>
            </a:p>
          </p:txBody>
        </p:sp>
      </p:grpSp>
      <p:grpSp>
        <p:nvGrpSpPr>
          <p:cNvPr id="78" name="组合 77"/>
          <p:cNvGrpSpPr/>
          <p:nvPr/>
        </p:nvGrpSpPr>
        <p:grpSpPr>
          <a:xfrm>
            <a:off x="6210300" y="2210779"/>
            <a:ext cx="4431045" cy="728753"/>
            <a:chOff x="6210300" y="2210779"/>
            <a:chExt cx="4431045" cy="728753"/>
          </a:xfrm>
        </p:grpSpPr>
        <p:grpSp>
          <p:nvGrpSpPr>
            <p:cNvPr id="40" name="组合 39"/>
            <p:cNvGrpSpPr/>
            <p:nvPr/>
          </p:nvGrpSpPr>
          <p:grpSpPr>
            <a:xfrm>
              <a:off x="6210300" y="2210779"/>
              <a:ext cx="4431045" cy="728753"/>
              <a:chOff x="1868155" y="1448779"/>
              <a:chExt cx="6723671" cy="1105810"/>
            </a:xfrm>
          </p:grpSpPr>
          <p:sp>
            <p:nvSpPr>
              <p:cNvPr id="41" name="íṡľíḍè-Arrow: Chevron 31"/>
              <p:cNvSpPr/>
              <p:nvPr/>
            </p:nvSpPr>
            <p:spPr>
              <a:xfrm>
                <a:off x="6095624" y="1448779"/>
                <a:ext cx="2496202" cy="1105810"/>
              </a:xfrm>
              <a:prstGeom prst="chevron">
                <a:avLst>
                  <a:gd name="adj" fmla="val 41391"/>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2" name="íṡľíḍè-Arrow: Chevron 37"/>
              <p:cNvSpPr/>
              <p:nvPr/>
            </p:nvSpPr>
            <p:spPr>
              <a:xfrm>
                <a:off x="1868155" y="1448779"/>
                <a:ext cx="4692810" cy="1105810"/>
              </a:xfrm>
              <a:prstGeom prst="chevron">
                <a:avLst>
                  <a:gd name="adj" fmla="val 41391"/>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3" name="íṡľíḍè-Freeform: Shape 47"/>
              <p:cNvSpPr/>
              <p:nvPr/>
            </p:nvSpPr>
            <p:spPr bwMode="auto">
              <a:xfrm>
                <a:off x="7191455" y="1744376"/>
                <a:ext cx="321337" cy="504618"/>
              </a:xfrm>
              <a:custGeom>
                <a:avLst/>
                <a:gdLst>
                  <a:gd name="connsiteX0" fmla="*/ 107157 w 214313"/>
                  <a:gd name="connsiteY0" fmla="*/ 288925 h 336550"/>
                  <a:gd name="connsiteX1" fmla="*/ 92075 w 214313"/>
                  <a:gd name="connsiteY1" fmla="*/ 303213 h 336550"/>
                  <a:gd name="connsiteX2" fmla="*/ 107157 w 214313"/>
                  <a:gd name="connsiteY2" fmla="*/ 317501 h 336550"/>
                  <a:gd name="connsiteX3" fmla="*/ 122239 w 214313"/>
                  <a:gd name="connsiteY3" fmla="*/ 303213 h 336550"/>
                  <a:gd name="connsiteX4" fmla="*/ 107157 w 214313"/>
                  <a:gd name="connsiteY4" fmla="*/ 288925 h 336550"/>
                  <a:gd name="connsiteX5" fmla="*/ 30187 w 214313"/>
                  <a:gd name="connsiteY5" fmla="*/ 41275 h 336550"/>
                  <a:gd name="connsiteX6" fmla="*/ 22225 w 214313"/>
                  <a:gd name="connsiteY6" fmla="*/ 50461 h 336550"/>
                  <a:gd name="connsiteX7" fmla="*/ 22225 w 214313"/>
                  <a:gd name="connsiteY7" fmla="*/ 259103 h 336550"/>
                  <a:gd name="connsiteX8" fmla="*/ 30187 w 214313"/>
                  <a:gd name="connsiteY8" fmla="*/ 268288 h 336550"/>
                  <a:gd name="connsiteX9" fmla="*/ 184126 w 214313"/>
                  <a:gd name="connsiteY9" fmla="*/ 268288 h 336550"/>
                  <a:gd name="connsiteX10" fmla="*/ 192088 w 214313"/>
                  <a:gd name="connsiteY10" fmla="*/ 259103 h 336550"/>
                  <a:gd name="connsiteX11" fmla="*/ 192088 w 214313"/>
                  <a:gd name="connsiteY11" fmla="*/ 50461 h 336550"/>
                  <a:gd name="connsiteX12" fmla="*/ 184126 w 214313"/>
                  <a:gd name="connsiteY12" fmla="*/ 41275 h 336550"/>
                  <a:gd name="connsiteX13" fmla="*/ 30187 w 214313"/>
                  <a:gd name="connsiteY13" fmla="*/ 41275 h 336550"/>
                  <a:gd name="connsiteX14" fmla="*/ 92812 w 214313"/>
                  <a:gd name="connsiteY14" fmla="*/ 15875 h 336550"/>
                  <a:gd name="connsiteX15" fmla="*/ 88900 w 214313"/>
                  <a:gd name="connsiteY15" fmla="*/ 21318 h 336550"/>
                  <a:gd name="connsiteX16" fmla="*/ 92812 w 214313"/>
                  <a:gd name="connsiteY16" fmla="*/ 25400 h 336550"/>
                  <a:gd name="connsiteX17" fmla="*/ 121501 w 214313"/>
                  <a:gd name="connsiteY17" fmla="*/ 25400 h 336550"/>
                  <a:gd name="connsiteX18" fmla="*/ 125413 w 214313"/>
                  <a:gd name="connsiteY18" fmla="*/ 21318 h 336550"/>
                  <a:gd name="connsiteX19" fmla="*/ 121501 w 214313"/>
                  <a:gd name="connsiteY19" fmla="*/ 15875 h 336550"/>
                  <a:gd name="connsiteX20" fmla="*/ 92812 w 214313"/>
                  <a:gd name="connsiteY20" fmla="*/ 15875 h 336550"/>
                  <a:gd name="connsiteX21" fmla="*/ 48948 w 214313"/>
                  <a:gd name="connsiteY21" fmla="*/ 0 h 336550"/>
                  <a:gd name="connsiteX22" fmla="*/ 165365 w 214313"/>
                  <a:gd name="connsiteY22" fmla="*/ 0 h 336550"/>
                  <a:gd name="connsiteX23" fmla="*/ 214313 w 214313"/>
                  <a:gd name="connsiteY23" fmla="*/ 48642 h 336550"/>
                  <a:gd name="connsiteX24" fmla="*/ 214313 w 214313"/>
                  <a:gd name="connsiteY24" fmla="*/ 287908 h 336550"/>
                  <a:gd name="connsiteX25" fmla="*/ 165365 w 214313"/>
                  <a:gd name="connsiteY25" fmla="*/ 336550 h 336550"/>
                  <a:gd name="connsiteX26" fmla="*/ 48948 w 214313"/>
                  <a:gd name="connsiteY26" fmla="*/ 336550 h 336550"/>
                  <a:gd name="connsiteX27" fmla="*/ 0 w 214313"/>
                  <a:gd name="connsiteY27" fmla="*/ 287908 h 336550"/>
                  <a:gd name="connsiteX28" fmla="*/ 0 w 214313"/>
                  <a:gd name="connsiteY28" fmla="*/ 48642 h 336550"/>
                  <a:gd name="connsiteX29" fmla="*/ 48948 w 214313"/>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313" h="336550">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4" name="矩形 73"/>
            <p:cNvSpPr/>
            <p:nvPr/>
          </p:nvSpPr>
          <p:spPr>
            <a:xfrm>
              <a:off x="6620475" y="2316795"/>
              <a:ext cx="2248819"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a:t>
              </a:r>
            </a:p>
          </p:txBody>
        </p:sp>
      </p:grpSp>
      <p:grpSp>
        <p:nvGrpSpPr>
          <p:cNvPr id="80" name="组合 79"/>
          <p:cNvGrpSpPr/>
          <p:nvPr/>
        </p:nvGrpSpPr>
        <p:grpSpPr>
          <a:xfrm>
            <a:off x="6210300" y="3459233"/>
            <a:ext cx="4431045" cy="728753"/>
            <a:chOff x="6210300" y="3459233"/>
            <a:chExt cx="4431045" cy="728753"/>
          </a:xfrm>
        </p:grpSpPr>
        <p:grpSp>
          <p:nvGrpSpPr>
            <p:cNvPr id="47" name="组合 46"/>
            <p:cNvGrpSpPr/>
            <p:nvPr/>
          </p:nvGrpSpPr>
          <p:grpSpPr>
            <a:xfrm>
              <a:off x="6210300" y="3459233"/>
              <a:ext cx="4431045" cy="728753"/>
              <a:chOff x="1868155" y="1448779"/>
              <a:chExt cx="6723671" cy="1105810"/>
            </a:xfrm>
          </p:grpSpPr>
          <p:sp>
            <p:nvSpPr>
              <p:cNvPr id="48" name="íṡľíḍè-Arrow: Chevron 31"/>
              <p:cNvSpPr/>
              <p:nvPr/>
            </p:nvSpPr>
            <p:spPr>
              <a:xfrm>
                <a:off x="6095624" y="1448779"/>
                <a:ext cx="2496202" cy="1105810"/>
              </a:xfrm>
              <a:prstGeom prst="chevron">
                <a:avLst>
                  <a:gd name="adj" fmla="val 41391"/>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9" name="íṡľíḍè-Arrow: Chevron 37"/>
              <p:cNvSpPr/>
              <p:nvPr/>
            </p:nvSpPr>
            <p:spPr>
              <a:xfrm>
                <a:off x="1868155" y="1448779"/>
                <a:ext cx="4692810" cy="1105810"/>
              </a:xfrm>
              <a:prstGeom prst="chevron">
                <a:avLst>
                  <a:gd name="adj" fmla="val 41391"/>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0" name="íṡľíḍè-Freeform: Shape 47"/>
              <p:cNvSpPr/>
              <p:nvPr/>
            </p:nvSpPr>
            <p:spPr bwMode="auto">
              <a:xfrm>
                <a:off x="7191455" y="1744376"/>
                <a:ext cx="321337" cy="504618"/>
              </a:xfrm>
              <a:custGeom>
                <a:avLst/>
                <a:gdLst>
                  <a:gd name="connsiteX0" fmla="*/ 107157 w 214313"/>
                  <a:gd name="connsiteY0" fmla="*/ 288925 h 336550"/>
                  <a:gd name="connsiteX1" fmla="*/ 92075 w 214313"/>
                  <a:gd name="connsiteY1" fmla="*/ 303213 h 336550"/>
                  <a:gd name="connsiteX2" fmla="*/ 107157 w 214313"/>
                  <a:gd name="connsiteY2" fmla="*/ 317501 h 336550"/>
                  <a:gd name="connsiteX3" fmla="*/ 122239 w 214313"/>
                  <a:gd name="connsiteY3" fmla="*/ 303213 h 336550"/>
                  <a:gd name="connsiteX4" fmla="*/ 107157 w 214313"/>
                  <a:gd name="connsiteY4" fmla="*/ 288925 h 336550"/>
                  <a:gd name="connsiteX5" fmla="*/ 30187 w 214313"/>
                  <a:gd name="connsiteY5" fmla="*/ 41275 h 336550"/>
                  <a:gd name="connsiteX6" fmla="*/ 22225 w 214313"/>
                  <a:gd name="connsiteY6" fmla="*/ 50461 h 336550"/>
                  <a:gd name="connsiteX7" fmla="*/ 22225 w 214313"/>
                  <a:gd name="connsiteY7" fmla="*/ 259103 h 336550"/>
                  <a:gd name="connsiteX8" fmla="*/ 30187 w 214313"/>
                  <a:gd name="connsiteY8" fmla="*/ 268288 h 336550"/>
                  <a:gd name="connsiteX9" fmla="*/ 184126 w 214313"/>
                  <a:gd name="connsiteY9" fmla="*/ 268288 h 336550"/>
                  <a:gd name="connsiteX10" fmla="*/ 192088 w 214313"/>
                  <a:gd name="connsiteY10" fmla="*/ 259103 h 336550"/>
                  <a:gd name="connsiteX11" fmla="*/ 192088 w 214313"/>
                  <a:gd name="connsiteY11" fmla="*/ 50461 h 336550"/>
                  <a:gd name="connsiteX12" fmla="*/ 184126 w 214313"/>
                  <a:gd name="connsiteY12" fmla="*/ 41275 h 336550"/>
                  <a:gd name="connsiteX13" fmla="*/ 30187 w 214313"/>
                  <a:gd name="connsiteY13" fmla="*/ 41275 h 336550"/>
                  <a:gd name="connsiteX14" fmla="*/ 92812 w 214313"/>
                  <a:gd name="connsiteY14" fmla="*/ 15875 h 336550"/>
                  <a:gd name="connsiteX15" fmla="*/ 88900 w 214313"/>
                  <a:gd name="connsiteY15" fmla="*/ 21318 h 336550"/>
                  <a:gd name="connsiteX16" fmla="*/ 92812 w 214313"/>
                  <a:gd name="connsiteY16" fmla="*/ 25400 h 336550"/>
                  <a:gd name="connsiteX17" fmla="*/ 121501 w 214313"/>
                  <a:gd name="connsiteY17" fmla="*/ 25400 h 336550"/>
                  <a:gd name="connsiteX18" fmla="*/ 125413 w 214313"/>
                  <a:gd name="connsiteY18" fmla="*/ 21318 h 336550"/>
                  <a:gd name="connsiteX19" fmla="*/ 121501 w 214313"/>
                  <a:gd name="connsiteY19" fmla="*/ 15875 h 336550"/>
                  <a:gd name="connsiteX20" fmla="*/ 92812 w 214313"/>
                  <a:gd name="connsiteY20" fmla="*/ 15875 h 336550"/>
                  <a:gd name="connsiteX21" fmla="*/ 48948 w 214313"/>
                  <a:gd name="connsiteY21" fmla="*/ 0 h 336550"/>
                  <a:gd name="connsiteX22" fmla="*/ 165365 w 214313"/>
                  <a:gd name="connsiteY22" fmla="*/ 0 h 336550"/>
                  <a:gd name="connsiteX23" fmla="*/ 214313 w 214313"/>
                  <a:gd name="connsiteY23" fmla="*/ 48642 h 336550"/>
                  <a:gd name="connsiteX24" fmla="*/ 214313 w 214313"/>
                  <a:gd name="connsiteY24" fmla="*/ 287908 h 336550"/>
                  <a:gd name="connsiteX25" fmla="*/ 165365 w 214313"/>
                  <a:gd name="connsiteY25" fmla="*/ 336550 h 336550"/>
                  <a:gd name="connsiteX26" fmla="*/ 48948 w 214313"/>
                  <a:gd name="connsiteY26" fmla="*/ 336550 h 336550"/>
                  <a:gd name="connsiteX27" fmla="*/ 0 w 214313"/>
                  <a:gd name="connsiteY27" fmla="*/ 287908 h 336550"/>
                  <a:gd name="connsiteX28" fmla="*/ 0 w 214313"/>
                  <a:gd name="connsiteY28" fmla="*/ 48642 h 336550"/>
                  <a:gd name="connsiteX29" fmla="*/ 48948 w 214313"/>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313" h="336550">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5" name="矩形 74"/>
            <p:cNvSpPr/>
            <p:nvPr/>
          </p:nvSpPr>
          <p:spPr>
            <a:xfrm>
              <a:off x="6620475" y="3552549"/>
              <a:ext cx="2248819"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a:t>
              </a:r>
            </a:p>
          </p:txBody>
        </p:sp>
      </p:grpSp>
      <p:grpSp>
        <p:nvGrpSpPr>
          <p:cNvPr id="82" name="组合 81"/>
          <p:cNvGrpSpPr/>
          <p:nvPr/>
        </p:nvGrpSpPr>
        <p:grpSpPr>
          <a:xfrm>
            <a:off x="6210300" y="4707686"/>
            <a:ext cx="4431045" cy="728753"/>
            <a:chOff x="6210300" y="4707686"/>
            <a:chExt cx="4431045" cy="728753"/>
          </a:xfrm>
        </p:grpSpPr>
        <p:grpSp>
          <p:nvGrpSpPr>
            <p:cNvPr id="56" name="组合 55"/>
            <p:cNvGrpSpPr/>
            <p:nvPr/>
          </p:nvGrpSpPr>
          <p:grpSpPr>
            <a:xfrm>
              <a:off x="6210300" y="4707686"/>
              <a:ext cx="4431045" cy="728753"/>
              <a:chOff x="1868155" y="1448779"/>
              <a:chExt cx="6723671" cy="1105810"/>
            </a:xfrm>
          </p:grpSpPr>
          <p:sp>
            <p:nvSpPr>
              <p:cNvPr id="57" name="íṡľíḍè-Arrow: Chevron 31"/>
              <p:cNvSpPr/>
              <p:nvPr/>
            </p:nvSpPr>
            <p:spPr>
              <a:xfrm>
                <a:off x="6095624" y="1448779"/>
                <a:ext cx="2496202" cy="1105810"/>
              </a:xfrm>
              <a:prstGeom prst="chevron">
                <a:avLst>
                  <a:gd name="adj" fmla="val 41391"/>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8" name="íṡľíḍè-Arrow: Chevron 37"/>
              <p:cNvSpPr/>
              <p:nvPr/>
            </p:nvSpPr>
            <p:spPr>
              <a:xfrm>
                <a:off x="1868155" y="1448779"/>
                <a:ext cx="4692810" cy="1105810"/>
              </a:xfrm>
              <a:prstGeom prst="chevron">
                <a:avLst>
                  <a:gd name="adj" fmla="val 41391"/>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9" name="íṡľíḍè-Freeform: Shape 47"/>
              <p:cNvSpPr/>
              <p:nvPr/>
            </p:nvSpPr>
            <p:spPr bwMode="auto">
              <a:xfrm>
                <a:off x="7191455" y="1744376"/>
                <a:ext cx="321337" cy="504618"/>
              </a:xfrm>
              <a:custGeom>
                <a:avLst/>
                <a:gdLst>
                  <a:gd name="connsiteX0" fmla="*/ 107157 w 214313"/>
                  <a:gd name="connsiteY0" fmla="*/ 288925 h 336550"/>
                  <a:gd name="connsiteX1" fmla="*/ 92075 w 214313"/>
                  <a:gd name="connsiteY1" fmla="*/ 303213 h 336550"/>
                  <a:gd name="connsiteX2" fmla="*/ 107157 w 214313"/>
                  <a:gd name="connsiteY2" fmla="*/ 317501 h 336550"/>
                  <a:gd name="connsiteX3" fmla="*/ 122239 w 214313"/>
                  <a:gd name="connsiteY3" fmla="*/ 303213 h 336550"/>
                  <a:gd name="connsiteX4" fmla="*/ 107157 w 214313"/>
                  <a:gd name="connsiteY4" fmla="*/ 288925 h 336550"/>
                  <a:gd name="connsiteX5" fmla="*/ 30187 w 214313"/>
                  <a:gd name="connsiteY5" fmla="*/ 41275 h 336550"/>
                  <a:gd name="connsiteX6" fmla="*/ 22225 w 214313"/>
                  <a:gd name="connsiteY6" fmla="*/ 50461 h 336550"/>
                  <a:gd name="connsiteX7" fmla="*/ 22225 w 214313"/>
                  <a:gd name="connsiteY7" fmla="*/ 259103 h 336550"/>
                  <a:gd name="connsiteX8" fmla="*/ 30187 w 214313"/>
                  <a:gd name="connsiteY8" fmla="*/ 268288 h 336550"/>
                  <a:gd name="connsiteX9" fmla="*/ 184126 w 214313"/>
                  <a:gd name="connsiteY9" fmla="*/ 268288 h 336550"/>
                  <a:gd name="connsiteX10" fmla="*/ 192088 w 214313"/>
                  <a:gd name="connsiteY10" fmla="*/ 259103 h 336550"/>
                  <a:gd name="connsiteX11" fmla="*/ 192088 w 214313"/>
                  <a:gd name="connsiteY11" fmla="*/ 50461 h 336550"/>
                  <a:gd name="connsiteX12" fmla="*/ 184126 w 214313"/>
                  <a:gd name="connsiteY12" fmla="*/ 41275 h 336550"/>
                  <a:gd name="connsiteX13" fmla="*/ 30187 w 214313"/>
                  <a:gd name="connsiteY13" fmla="*/ 41275 h 336550"/>
                  <a:gd name="connsiteX14" fmla="*/ 92812 w 214313"/>
                  <a:gd name="connsiteY14" fmla="*/ 15875 h 336550"/>
                  <a:gd name="connsiteX15" fmla="*/ 88900 w 214313"/>
                  <a:gd name="connsiteY15" fmla="*/ 21318 h 336550"/>
                  <a:gd name="connsiteX16" fmla="*/ 92812 w 214313"/>
                  <a:gd name="connsiteY16" fmla="*/ 25400 h 336550"/>
                  <a:gd name="connsiteX17" fmla="*/ 121501 w 214313"/>
                  <a:gd name="connsiteY17" fmla="*/ 25400 h 336550"/>
                  <a:gd name="connsiteX18" fmla="*/ 125413 w 214313"/>
                  <a:gd name="connsiteY18" fmla="*/ 21318 h 336550"/>
                  <a:gd name="connsiteX19" fmla="*/ 121501 w 214313"/>
                  <a:gd name="connsiteY19" fmla="*/ 15875 h 336550"/>
                  <a:gd name="connsiteX20" fmla="*/ 92812 w 214313"/>
                  <a:gd name="connsiteY20" fmla="*/ 15875 h 336550"/>
                  <a:gd name="connsiteX21" fmla="*/ 48948 w 214313"/>
                  <a:gd name="connsiteY21" fmla="*/ 0 h 336550"/>
                  <a:gd name="connsiteX22" fmla="*/ 165365 w 214313"/>
                  <a:gd name="connsiteY22" fmla="*/ 0 h 336550"/>
                  <a:gd name="connsiteX23" fmla="*/ 214313 w 214313"/>
                  <a:gd name="connsiteY23" fmla="*/ 48642 h 336550"/>
                  <a:gd name="connsiteX24" fmla="*/ 214313 w 214313"/>
                  <a:gd name="connsiteY24" fmla="*/ 287908 h 336550"/>
                  <a:gd name="connsiteX25" fmla="*/ 165365 w 214313"/>
                  <a:gd name="connsiteY25" fmla="*/ 336550 h 336550"/>
                  <a:gd name="connsiteX26" fmla="*/ 48948 w 214313"/>
                  <a:gd name="connsiteY26" fmla="*/ 336550 h 336550"/>
                  <a:gd name="connsiteX27" fmla="*/ 0 w 214313"/>
                  <a:gd name="connsiteY27" fmla="*/ 287908 h 336550"/>
                  <a:gd name="connsiteX28" fmla="*/ 0 w 214313"/>
                  <a:gd name="connsiteY28" fmla="*/ 48642 h 336550"/>
                  <a:gd name="connsiteX29" fmla="*/ 48948 w 214313"/>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313" h="336550">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6" name="矩形 75"/>
            <p:cNvSpPr/>
            <p:nvPr/>
          </p:nvSpPr>
          <p:spPr>
            <a:xfrm>
              <a:off x="6620475" y="4801002"/>
              <a:ext cx="2248819"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a:t>
              </a:r>
            </a:p>
          </p:txBody>
        </p:sp>
      </p:grpSp>
      <p:sp>
        <p:nvSpPr>
          <p:cNvPr id="64" name="矩形 63"/>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p:tgtEl>
                                          <p:spTgt spid="77"/>
                                        </p:tgtEl>
                                        <p:attrNameLst>
                                          <p:attrName>ppt_x</p:attrName>
                                        </p:attrNameLst>
                                      </p:cBhvr>
                                      <p:tavLst>
                                        <p:tav tm="0">
                                          <p:val>
                                            <p:strVal val="#ppt_x-#ppt_w*1.125000"/>
                                          </p:val>
                                        </p:tav>
                                        <p:tav tm="100000">
                                          <p:val>
                                            <p:strVal val="#ppt_x"/>
                                          </p:val>
                                        </p:tav>
                                      </p:tavLst>
                                    </p:anim>
                                    <p:animEffect transition="in" filter="wipe(right)">
                                      <p:cBhvr>
                                        <p:cTn id="8" dur="500"/>
                                        <p:tgtEl>
                                          <p:spTgt spid="77"/>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500"/>
                                        <p:tgtEl>
                                          <p:spTgt spid="78"/>
                                        </p:tgtEl>
                                        <p:attrNameLst>
                                          <p:attrName>ppt_x</p:attrName>
                                        </p:attrNameLst>
                                      </p:cBhvr>
                                      <p:tavLst>
                                        <p:tav tm="0">
                                          <p:val>
                                            <p:strVal val="#ppt_x-#ppt_w*1.125000"/>
                                          </p:val>
                                        </p:tav>
                                        <p:tav tm="100000">
                                          <p:val>
                                            <p:strVal val="#ppt_x"/>
                                          </p:val>
                                        </p:tav>
                                      </p:tavLst>
                                    </p:anim>
                                    <p:animEffect transition="in" filter="wipe(right)">
                                      <p:cBhvr>
                                        <p:cTn id="13" dur="500"/>
                                        <p:tgtEl>
                                          <p:spTgt spid="78"/>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500"/>
                                        <p:tgtEl>
                                          <p:spTgt spid="79"/>
                                        </p:tgtEl>
                                        <p:attrNameLst>
                                          <p:attrName>ppt_x</p:attrName>
                                        </p:attrNameLst>
                                      </p:cBhvr>
                                      <p:tavLst>
                                        <p:tav tm="0">
                                          <p:val>
                                            <p:strVal val="#ppt_x-#ppt_w*1.125000"/>
                                          </p:val>
                                        </p:tav>
                                        <p:tav tm="100000">
                                          <p:val>
                                            <p:strVal val="#ppt_x"/>
                                          </p:val>
                                        </p:tav>
                                      </p:tavLst>
                                    </p:anim>
                                    <p:animEffect transition="in" filter="wipe(right)">
                                      <p:cBhvr>
                                        <p:cTn id="18" dur="500"/>
                                        <p:tgtEl>
                                          <p:spTgt spid="7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500"/>
                                        <p:tgtEl>
                                          <p:spTgt spid="80"/>
                                        </p:tgtEl>
                                        <p:attrNameLst>
                                          <p:attrName>ppt_x</p:attrName>
                                        </p:attrNameLst>
                                      </p:cBhvr>
                                      <p:tavLst>
                                        <p:tav tm="0">
                                          <p:val>
                                            <p:strVal val="#ppt_x-#ppt_w*1.125000"/>
                                          </p:val>
                                        </p:tav>
                                        <p:tav tm="100000">
                                          <p:val>
                                            <p:strVal val="#ppt_x"/>
                                          </p:val>
                                        </p:tav>
                                      </p:tavLst>
                                    </p:anim>
                                    <p:animEffect transition="in" filter="wipe(right)">
                                      <p:cBhvr>
                                        <p:cTn id="23" dur="500"/>
                                        <p:tgtEl>
                                          <p:spTgt spid="8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p:tgtEl>
                                          <p:spTgt spid="81"/>
                                        </p:tgtEl>
                                        <p:attrNameLst>
                                          <p:attrName>ppt_x</p:attrName>
                                        </p:attrNameLst>
                                      </p:cBhvr>
                                      <p:tavLst>
                                        <p:tav tm="0">
                                          <p:val>
                                            <p:strVal val="#ppt_x-#ppt_w*1.125000"/>
                                          </p:val>
                                        </p:tav>
                                        <p:tav tm="100000">
                                          <p:val>
                                            <p:strVal val="#ppt_x"/>
                                          </p:val>
                                        </p:tav>
                                      </p:tavLst>
                                    </p:anim>
                                    <p:animEffect transition="in" filter="wipe(right)">
                                      <p:cBhvr>
                                        <p:cTn id="28" dur="500"/>
                                        <p:tgtEl>
                                          <p:spTgt spid="81"/>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p:tgtEl>
                                          <p:spTgt spid="82"/>
                                        </p:tgtEl>
                                        <p:attrNameLst>
                                          <p:attrName>ppt_x</p:attrName>
                                        </p:attrNameLst>
                                      </p:cBhvr>
                                      <p:tavLst>
                                        <p:tav tm="0">
                                          <p:val>
                                            <p:strVal val="#ppt_x-#ppt_w*1.125000"/>
                                          </p:val>
                                        </p:tav>
                                        <p:tav tm="100000">
                                          <p:val>
                                            <p:strVal val="#ppt_x"/>
                                          </p:val>
                                        </p:tav>
                                      </p:tavLst>
                                    </p:anim>
                                    <p:animEffect transition="in" filter="wipe(right)">
                                      <p:cBhvr>
                                        <p:cTn id="3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4132986" y="3485957"/>
            <a:ext cx="10199360" cy="8728363"/>
            <a:chOff x="7588333" y="-978623"/>
            <a:chExt cx="10199360" cy="8728363"/>
          </a:xfrm>
        </p:grpSpPr>
        <p:sp>
          <p:nvSpPr>
            <p:cNvPr id="3" name="菱形 2"/>
            <p:cNvSpPr/>
            <p:nvPr/>
          </p:nvSpPr>
          <p:spPr>
            <a:xfrm>
              <a:off x="7588333" y="-978623"/>
              <a:ext cx="8728363" cy="8728363"/>
            </a:xfrm>
            <a:prstGeom prst="diamon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 name="菱形 3"/>
            <p:cNvSpPr/>
            <p:nvPr/>
          </p:nvSpPr>
          <p:spPr>
            <a:xfrm>
              <a:off x="9059330" y="-978623"/>
              <a:ext cx="8728363" cy="872836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 name="菱形 6"/>
          <p:cNvSpPr/>
          <p:nvPr/>
        </p:nvSpPr>
        <p:spPr>
          <a:xfrm>
            <a:off x="-339593" y="-4726117"/>
            <a:ext cx="8728363" cy="8728363"/>
          </a:xfrm>
          <a:prstGeom prst="diamond">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8" name="组合 7"/>
          <p:cNvGrpSpPr/>
          <p:nvPr/>
        </p:nvGrpSpPr>
        <p:grpSpPr>
          <a:xfrm>
            <a:off x="488438" y="1717882"/>
            <a:ext cx="3536151" cy="3536151"/>
            <a:chOff x="7814715" y="1903955"/>
            <a:chExt cx="3536151" cy="3536151"/>
          </a:xfrm>
        </p:grpSpPr>
        <p:sp>
          <p:nvSpPr>
            <p:cNvPr id="6" name="菱形 5"/>
            <p:cNvSpPr/>
            <p:nvPr/>
          </p:nvSpPr>
          <p:spPr>
            <a:xfrm>
              <a:off x="7814715" y="1903955"/>
              <a:ext cx="3536151" cy="3536151"/>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22262" t="16787" r="22262"/>
            <a:stretch>
              <a:fillRect/>
            </a:stretch>
          </p:blipFill>
          <p:spPr>
            <a:xfrm>
              <a:off x="8079122" y="2168362"/>
              <a:ext cx="3007336" cy="3007336"/>
            </a:xfrm>
            <a:custGeom>
              <a:avLst/>
              <a:gdLst>
                <a:gd name="connsiteX0" fmla="*/ 1503668 w 3007336"/>
                <a:gd name="connsiteY0" fmla="*/ 0 h 3007336"/>
                <a:gd name="connsiteX1" fmla="*/ 3007336 w 3007336"/>
                <a:gd name="connsiteY1" fmla="*/ 1503668 h 3007336"/>
                <a:gd name="connsiteX2" fmla="*/ 1503668 w 3007336"/>
                <a:gd name="connsiteY2" fmla="*/ 3007336 h 3007336"/>
                <a:gd name="connsiteX3" fmla="*/ 0 w 3007336"/>
                <a:gd name="connsiteY3" fmla="*/ 1503668 h 3007336"/>
              </a:gdLst>
              <a:ahLst/>
              <a:cxnLst>
                <a:cxn ang="0">
                  <a:pos x="connsiteX0" y="connsiteY0"/>
                </a:cxn>
                <a:cxn ang="0">
                  <a:pos x="connsiteX1" y="connsiteY1"/>
                </a:cxn>
                <a:cxn ang="0">
                  <a:pos x="connsiteX2" y="connsiteY2"/>
                </a:cxn>
                <a:cxn ang="0">
                  <a:pos x="connsiteX3" y="connsiteY3"/>
                </a:cxn>
              </a:cxnLst>
              <a:rect l="l" t="t" r="r" b="b"/>
              <a:pathLst>
                <a:path w="3007336" h="3007336">
                  <a:moveTo>
                    <a:pt x="1503668" y="0"/>
                  </a:moveTo>
                  <a:lnTo>
                    <a:pt x="3007336" y="1503668"/>
                  </a:lnTo>
                  <a:lnTo>
                    <a:pt x="1503668" y="3007336"/>
                  </a:lnTo>
                  <a:lnTo>
                    <a:pt x="0" y="1503668"/>
                  </a:lnTo>
                  <a:close/>
                </a:path>
              </a:pathLst>
            </a:custGeom>
          </p:spPr>
        </p:pic>
      </p:grpSp>
      <p:sp>
        <p:nvSpPr>
          <p:cNvPr id="13" name="文本框 12"/>
          <p:cNvSpPr txBox="1"/>
          <p:nvPr/>
        </p:nvSpPr>
        <p:spPr>
          <a:xfrm flipH="1">
            <a:off x="5515767" y="3314402"/>
            <a:ext cx="6339316" cy="1107996"/>
          </a:xfrm>
          <a:prstGeom prst="rect">
            <a:avLst/>
          </a:prstGeom>
          <a:noFill/>
        </p:spPr>
        <p:txBody>
          <a:bodyPr wrap="square" rtlCol="0">
            <a:spAutoFit/>
          </a:bodyPr>
          <a:lstStyle/>
          <a:p>
            <a:r>
              <a:rPr lang="zh-CN" altLang="en-US" sz="66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添加标题文字</a:t>
            </a:r>
          </a:p>
        </p:txBody>
      </p:sp>
      <p:sp>
        <p:nvSpPr>
          <p:cNvPr id="14" name="文本框 13"/>
          <p:cNvSpPr txBox="1"/>
          <p:nvPr/>
        </p:nvSpPr>
        <p:spPr>
          <a:xfrm flipH="1">
            <a:off x="5590923" y="4453013"/>
            <a:ext cx="5595693" cy="711733"/>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a clear business templatefor the titlecontent you want to add  Please add aclebusiness </a:t>
            </a:r>
          </a:p>
        </p:txBody>
      </p:sp>
      <p:sp>
        <p:nvSpPr>
          <p:cNvPr id="15" name="文本框 14"/>
          <p:cNvSpPr txBox="1"/>
          <p:nvPr/>
        </p:nvSpPr>
        <p:spPr>
          <a:xfrm flipH="1">
            <a:off x="5590923" y="2404987"/>
            <a:ext cx="6339316" cy="1200329"/>
          </a:xfrm>
          <a:prstGeom prst="rect">
            <a:avLst/>
          </a:prstGeom>
          <a:noFill/>
        </p:spPr>
        <p:txBody>
          <a:bodyPr wrap="square" rtlCol="0">
            <a:spAutoFit/>
          </a:bodyPr>
          <a:lstStyle/>
          <a:p>
            <a:r>
              <a:rPr lang="en-US" altLang="zh-CN" sz="72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Part  04</a:t>
            </a:r>
            <a:endParaRPr lang="zh-CN" altLang="en-US" sz="72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p:nvSpPr>
        <p:spPr>
          <a:xfrm>
            <a:off x="3863717" y="635741"/>
            <a:ext cx="4616970"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目录</a:t>
            </a:r>
            <a:r>
              <a:rPr lang="en-US" altLang="zh-CN" sz="54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/CONTENT</a:t>
            </a:r>
          </a:p>
        </p:txBody>
      </p:sp>
      <p:cxnSp>
        <p:nvCxnSpPr>
          <p:cNvPr id="14" name="直接连接符 13"/>
          <p:cNvCxnSpPr/>
          <p:nvPr/>
        </p:nvCxnSpPr>
        <p:spPr>
          <a:xfrm>
            <a:off x="5502000" y="1582115"/>
            <a:ext cx="1188000" cy="0"/>
          </a:xfrm>
          <a:prstGeom prst="line">
            <a:avLst/>
          </a:prstGeom>
          <a:ln w="76200">
            <a:solidFill>
              <a:srgbClr val="EE464C"/>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218255" y="3231267"/>
            <a:ext cx="4402416" cy="1107996"/>
            <a:chOff x="899928" y="2859364"/>
            <a:chExt cx="4402415" cy="1107996"/>
          </a:xfrm>
        </p:grpSpPr>
        <p:sp>
          <p:nvSpPr>
            <p:cNvPr id="15" name="文本框 14"/>
            <p:cNvSpPr txBox="1"/>
            <p:nvPr/>
          </p:nvSpPr>
          <p:spPr>
            <a:xfrm>
              <a:off x="899928" y="2859364"/>
              <a:ext cx="1111202" cy="1107996"/>
            </a:xfrm>
            <a:prstGeom prst="rect">
              <a:avLst/>
            </a:prstGeom>
            <a:noFill/>
          </p:spPr>
          <p:txBody>
            <a:bodyPr wrap="none" rtlCol="0">
              <a:spAutoFit/>
              <a:scene3d>
                <a:camera prst="orthographicFront"/>
                <a:lightRig rig="threePt" dir="t"/>
              </a:scene3d>
              <a:sp3d contourW="12700"/>
            </a:bodyPr>
            <a:lstStyle/>
            <a:p>
              <a:r>
                <a:rPr lang="en-US" altLang="zh-CN" sz="66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01.</a:t>
              </a:r>
              <a:endParaRPr lang="zh-CN" altLang="en-US" sz="66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2" name="组合 1"/>
            <p:cNvGrpSpPr/>
            <p:nvPr/>
          </p:nvGrpSpPr>
          <p:grpSpPr>
            <a:xfrm>
              <a:off x="2245097" y="2925819"/>
              <a:ext cx="3057246" cy="837084"/>
              <a:chOff x="2444753" y="3021807"/>
              <a:chExt cx="3057246" cy="837084"/>
            </a:xfrm>
          </p:grpSpPr>
          <p:sp>
            <p:nvSpPr>
              <p:cNvPr id="16" name="文本框 15"/>
              <p:cNvSpPr txBox="1"/>
              <p:nvPr/>
            </p:nvSpPr>
            <p:spPr>
              <a:xfrm>
                <a:off x="2444753" y="3021807"/>
                <a:ext cx="3057246"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标题文字添加此处</a:t>
                </a:r>
              </a:p>
            </p:txBody>
          </p:sp>
          <p:sp>
            <p:nvSpPr>
              <p:cNvPr id="19" name="文本框 18"/>
              <p:cNvSpPr txBox="1"/>
              <p:nvPr/>
            </p:nvSpPr>
            <p:spPr>
              <a:xfrm>
                <a:off x="2444753" y="3428004"/>
                <a:ext cx="3057246" cy="430887"/>
              </a:xfrm>
              <a:prstGeom prst="rect">
                <a:avLst/>
              </a:prstGeom>
              <a:noFill/>
            </p:spPr>
            <p:txBody>
              <a:bodyPr wrap="square" rtlCol="0">
                <a:spAutoFit/>
                <a:scene3d>
                  <a:camera prst="orthographicFront"/>
                  <a:lightRig rig="threePt" dir="t"/>
                </a:scene3d>
                <a:sp3d contourW="12700"/>
              </a:bodyPr>
              <a:lstStyle/>
              <a:p>
                <a:r>
                  <a:rPr lang="en-US" altLang="zh-CN"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print the presentation and make it into a film to be used in a wider field</a:t>
                </a:r>
                <a:endPar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20" name="组合 19"/>
          <p:cNvGrpSpPr/>
          <p:nvPr/>
        </p:nvGrpSpPr>
        <p:grpSpPr>
          <a:xfrm>
            <a:off x="1222333" y="4383140"/>
            <a:ext cx="4398338" cy="1107996"/>
            <a:chOff x="904006" y="2838870"/>
            <a:chExt cx="4398337" cy="1107996"/>
          </a:xfrm>
        </p:grpSpPr>
        <p:sp>
          <p:nvSpPr>
            <p:cNvPr id="21" name="文本框 20"/>
            <p:cNvSpPr txBox="1"/>
            <p:nvPr/>
          </p:nvSpPr>
          <p:spPr>
            <a:xfrm>
              <a:off x="904006" y="2838870"/>
              <a:ext cx="1245854" cy="1107996"/>
            </a:xfrm>
            <a:prstGeom prst="rect">
              <a:avLst/>
            </a:prstGeom>
            <a:noFill/>
          </p:spPr>
          <p:txBody>
            <a:bodyPr wrap="none" rtlCol="0">
              <a:spAutoFit/>
              <a:scene3d>
                <a:camera prst="orthographicFront"/>
                <a:lightRig rig="threePt" dir="t"/>
              </a:scene3d>
              <a:sp3d contourW="12700"/>
            </a:bodyPr>
            <a:lstStyle/>
            <a:p>
              <a:r>
                <a:rPr lang="en-US" altLang="zh-CN" sz="66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03.</a:t>
              </a:r>
              <a:endParaRPr lang="zh-CN" altLang="en-US" sz="66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22" name="组合 21"/>
            <p:cNvGrpSpPr/>
            <p:nvPr/>
          </p:nvGrpSpPr>
          <p:grpSpPr>
            <a:xfrm>
              <a:off x="2245097" y="2925819"/>
              <a:ext cx="3057246" cy="954107"/>
              <a:chOff x="2444753" y="3021807"/>
              <a:chExt cx="3057246" cy="954107"/>
            </a:xfrm>
          </p:grpSpPr>
          <p:sp>
            <p:nvSpPr>
              <p:cNvPr id="23" name="文本框 22"/>
              <p:cNvSpPr txBox="1"/>
              <p:nvPr/>
            </p:nvSpPr>
            <p:spPr>
              <a:xfrm>
                <a:off x="2444753" y="3021807"/>
                <a:ext cx="3057246"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标题文字添加此处</a:t>
                </a:r>
              </a:p>
            </p:txBody>
          </p:sp>
          <p:sp>
            <p:nvSpPr>
              <p:cNvPr id="24" name="文本框 23"/>
              <p:cNvSpPr txBox="1"/>
              <p:nvPr/>
            </p:nvSpPr>
            <p:spPr>
              <a:xfrm>
                <a:off x="2472074" y="3545027"/>
                <a:ext cx="3025225" cy="430887"/>
              </a:xfrm>
              <a:prstGeom prst="rect">
                <a:avLst/>
              </a:prstGeom>
              <a:noFill/>
            </p:spPr>
            <p:txBody>
              <a:bodyPr wrap="square" rtlCol="0">
                <a:spAutoFit/>
                <a:scene3d>
                  <a:camera prst="orthographicFront"/>
                  <a:lightRig rig="threePt" dir="t"/>
                </a:scene3d>
                <a:sp3d contourW="12700"/>
              </a:bodyPr>
              <a:lstStyle/>
              <a:p>
                <a:r>
                  <a:rPr lang="en-US" altLang="zh-CN"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print the presentation and make it into a film to be used in a wider field</a:t>
                </a:r>
                <a:endPar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25" name="组合 24"/>
          <p:cNvGrpSpPr/>
          <p:nvPr/>
        </p:nvGrpSpPr>
        <p:grpSpPr>
          <a:xfrm>
            <a:off x="5903278" y="3231267"/>
            <a:ext cx="4418446" cy="1107996"/>
            <a:chOff x="913082" y="2859364"/>
            <a:chExt cx="4418445" cy="1107996"/>
          </a:xfrm>
        </p:grpSpPr>
        <p:sp>
          <p:nvSpPr>
            <p:cNvPr id="26" name="文本框 25"/>
            <p:cNvSpPr txBox="1"/>
            <p:nvPr/>
          </p:nvSpPr>
          <p:spPr>
            <a:xfrm>
              <a:off x="913082" y="2859364"/>
              <a:ext cx="1252266" cy="1107996"/>
            </a:xfrm>
            <a:prstGeom prst="rect">
              <a:avLst/>
            </a:prstGeom>
            <a:noFill/>
          </p:spPr>
          <p:txBody>
            <a:bodyPr wrap="none" rtlCol="0">
              <a:spAutoFit/>
              <a:scene3d>
                <a:camera prst="orthographicFront"/>
                <a:lightRig rig="threePt" dir="t"/>
              </a:scene3d>
              <a:sp3d contourW="12700"/>
            </a:bodyPr>
            <a:lstStyle/>
            <a:p>
              <a:r>
                <a:rPr lang="en-US" altLang="zh-CN" sz="66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02.</a:t>
              </a:r>
              <a:endParaRPr lang="zh-CN" altLang="en-US" sz="66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27" name="组合 26"/>
            <p:cNvGrpSpPr/>
            <p:nvPr/>
          </p:nvGrpSpPr>
          <p:grpSpPr>
            <a:xfrm>
              <a:off x="2245097" y="2925819"/>
              <a:ext cx="3086430" cy="958546"/>
              <a:chOff x="2444753" y="3021807"/>
              <a:chExt cx="3086430" cy="958546"/>
            </a:xfrm>
          </p:grpSpPr>
          <p:sp>
            <p:nvSpPr>
              <p:cNvPr id="28" name="文本框 27"/>
              <p:cNvSpPr txBox="1"/>
              <p:nvPr/>
            </p:nvSpPr>
            <p:spPr>
              <a:xfrm>
                <a:off x="2444753" y="3021807"/>
                <a:ext cx="3057246"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标题文字添加此处</a:t>
                </a:r>
              </a:p>
            </p:txBody>
          </p:sp>
          <p:sp>
            <p:nvSpPr>
              <p:cNvPr id="29" name="文本框 28"/>
              <p:cNvSpPr txBox="1"/>
              <p:nvPr/>
            </p:nvSpPr>
            <p:spPr>
              <a:xfrm>
                <a:off x="2473937" y="3549466"/>
                <a:ext cx="3057246" cy="430887"/>
              </a:xfrm>
              <a:prstGeom prst="rect">
                <a:avLst/>
              </a:prstGeom>
              <a:noFill/>
            </p:spPr>
            <p:txBody>
              <a:bodyPr wrap="square" rtlCol="0">
                <a:spAutoFit/>
                <a:scene3d>
                  <a:camera prst="orthographicFront"/>
                  <a:lightRig rig="threePt" dir="t"/>
                </a:scene3d>
                <a:sp3d contourW="12700"/>
              </a:bodyPr>
              <a:lstStyle/>
              <a:p>
                <a:r>
                  <a:rPr lang="en-US" altLang="zh-CN"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print the presentation and make it into a film to be used in a wider field</a:t>
                </a:r>
                <a:endPar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30" name="组合 29"/>
          <p:cNvGrpSpPr/>
          <p:nvPr/>
        </p:nvGrpSpPr>
        <p:grpSpPr>
          <a:xfrm>
            <a:off x="5903278" y="4383140"/>
            <a:ext cx="4418446" cy="1107996"/>
            <a:chOff x="913082" y="2838870"/>
            <a:chExt cx="4418445" cy="1107996"/>
          </a:xfrm>
        </p:grpSpPr>
        <p:sp>
          <p:nvSpPr>
            <p:cNvPr id="31" name="文本框 30"/>
            <p:cNvSpPr txBox="1"/>
            <p:nvPr/>
          </p:nvSpPr>
          <p:spPr>
            <a:xfrm>
              <a:off x="913082" y="2838870"/>
              <a:ext cx="1257075" cy="1107996"/>
            </a:xfrm>
            <a:prstGeom prst="rect">
              <a:avLst/>
            </a:prstGeom>
            <a:noFill/>
          </p:spPr>
          <p:txBody>
            <a:bodyPr wrap="none" rtlCol="0">
              <a:spAutoFit/>
              <a:scene3d>
                <a:camera prst="orthographicFront"/>
                <a:lightRig rig="threePt" dir="t"/>
              </a:scene3d>
              <a:sp3d contourW="12700"/>
            </a:bodyPr>
            <a:lstStyle/>
            <a:p>
              <a:r>
                <a:rPr lang="en-US" altLang="zh-CN" sz="66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04.</a:t>
              </a:r>
              <a:endParaRPr lang="zh-CN" altLang="en-US" sz="66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32" name="组合 31"/>
            <p:cNvGrpSpPr/>
            <p:nvPr/>
          </p:nvGrpSpPr>
          <p:grpSpPr>
            <a:xfrm>
              <a:off x="2245097" y="2925819"/>
              <a:ext cx="3086430" cy="914932"/>
              <a:chOff x="2444753" y="3021807"/>
              <a:chExt cx="3086430" cy="914932"/>
            </a:xfrm>
          </p:grpSpPr>
          <p:sp>
            <p:nvSpPr>
              <p:cNvPr id="33" name="文本框 32"/>
              <p:cNvSpPr txBox="1"/>
              <p:nvPr/>
            </p:nvSpPr>
            <p:spPr>
              <a:xfrm>
                <a:off x="2444753" y="3021807"/>
                <a:ext cx="3057246"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标题文字添加此处</a:t>
                </a:r>
              </a:p>
            </p:txBody>
          </p:sp>
          <p:sp>
            <p:nvSpPr>
              <p:cNvPr id="34" name="文本框 33"/>
              <p:cNvSpPr txBox="1"/>
              <p:nvPr/>
            </p:nvSpPr>
            <p:spPr>
              <a:xfrm>
                <a:off x="2473937" y="3505852"/>
                <a:ext cx="3057246" cy="430887"/>
              </a:xfrm>
              <a:prstGeom prst="rect">
                <a:avLst/>
              </a:prstGeom>
              <a:noFill/>
            </p:spPr>
            <p:txBody>
              <a:bodyPr wrap="square" rtlCol="0">
                <a:spAutoFit/>
                <a:scene3d>
                  <a:camera prst="orthographicFront"/>
                  <a:lightRig rig="threePt" dir="t"/>
                </a:scene3d>
                <a:sp3d contourW="12700"/>
              </a:bodyPr>
              <a:lstStyle/>
              <a:p>
                <a:r>
                  <a:rPr lang="en-US" altLang="zh-CN"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print the presentation and make it into a film to be used in a wider field</a:t>
                </a:r>
                <a:endParaRPr lang="zh-CN" altLang="en-US" sz="1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35" name="组合 34"/>
          <p:cNvGrpSpPr/>
          <p:nvPr/>
        </p:nvGrpSpPr>
        <p:grpSpPr>
          <a:xfrm rot="16200000" flipV="1">
            <a:off x="5954503" y="-6397123"/>
            <a:ext cx="10199360" cy="8728363"/>
            <a:chOff x="7588333" y="-978623"/>
            <a:chExt cx="10199360" cy="8728363"/>
          </a:xfrm>
        </p:grpSpPr>
        <p:sp>
          <p:nvSpPr>
            <p:cNvPr id="36" name="菱形 35"/>
            <p:cNvSpPr/>
            <p:nvPr/>
          </p:nvSpPr>
          <p:spPr>
            <a:xfrm>
              <a:off x="7588333" y="-978623"/>
              <a:ext cx="8728363" cy="8728363"/>
            </a:xfrm>
            <a:prstGeom prst="diamon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7" name="菱形 36"/>
            <p:cNvSpPr/>
            <p:nvPr/>
          </p:nvSpPr>
          <p:spPr>
            <a:xfrm>
              <a:off x="9059330" y="-978623"/>
              <a:ext cx="8728363" cy="872836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par>
                          <p:cTn id="14" fill="hold">
                            <p:stCondLst>
                              <p:cond delay="1500"/>
                            </p:stCondLst>
                            <p:childTnLst>
                              <p:par>
                                <p:cTn id="15" presetID="37"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900" decel="100000" fill="hold"/>
                                        <p:tgtEl>
                                          <p:spTgt spid="1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5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900" decel="100000" fill="hold"/>
                                        <p:tgtEl>
                                          <p:spTgt spid="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900" decel="100000" fill="hold"/>
                                        <p:tgtEl>
                                          <p:spTgt spid="2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75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900" decel="100000" fill="hold"/>
                                        <p:tgtEl>
                                          <p:spTgt spid="3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20"/>
          <p:cNvSpPr/>
          <p:nvPr/>
        </p:nvSpPr>
        <p:spPr>
          <a:xfrm>
            <a:off x="5998174" y="1798066"/>
            <a:ext cx="6073448" cy="430759"/>
          </a:xfrm>
          <a:prstGeom prst="rect">
            <a:avLst/>
          </a:prstGeom>
        </p:spPr>
        <p:txBody>
          <a:bodyPr wrap="square">
            <a:spAutoFit/>
          </a:bodyPr>
          <a:lstStyle/>
          <a:p>
            <a:pPr defTabSz="913765">
              <a:lnSpc>
                <a:spcPct val="150000"/>
              </a:lnSpc>
            </a:pPr>
            <a:endParaRPr lang="id-ID" sz="1600" dirty="0">
              <a:solidFill>
                <a:schemeClr val="accent3"/>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6" name="Freeform 14"/>
          <p:cNvSpPr/>
          <p:nvPr/>
        </p:nvSpPr>
        <p:spPr bwMode="auto">
          <a:xfrm rot="13500000">
            <a:off x="3604531" y="2636196"/>
            <a:ext cx="1226740" cy="2016180"/>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1"/>
          </a:solidFill>
          <a:ln w="0">
            <a:solidFill>
              <a:schemeClr val="accent1"/>
            </a:solidFill>
            <a:prstDash val="solid"/>
            <a:round/>
          </a:ln>
          <a:effectLst>
            <a:outerShdw algn="tl" rotWithShape="0">
              <a:schemeClr val="bg1"/>
            </a:outerShdw>
          </a:effectLst>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67" name="Freeform 6"/>
          <p:cNvSpPr/>
          <p:nvPr/>
        </p:nvSpPr>
        <p:spPr bwMode="auto">
          <a:xfrm>
            <a:off x="-34834" y="2402608"/>
            <a:ext cx="12369602" cy="3283929"/>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1"/>
          </a:solidFill>
          <a:ln w="0">
            <a:solidFill>
              <a:schemeClr val="accent1"/>
            </a:solidFill>
            <a:prstDash val="solid"/>
            <a:round/>
          </a:ln>
          <a:effectLst>
            <a:outerShdw algn="tl" rotWithShape="0">
              <a:schemeClr val="bg1"/>
            </a:outerShdw>
          </a:effectLst>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68" name="Freeform 13"/>
          <p:cNvSpPr/>
          <p:nvPr/>
        </p:nvSpPr>
        <p:spPr bwMode="auto">
          <a:xfrm>
            <a:off x="7305676" y="3838852"/>
            <a:ext cx="1792026" cy="46192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1"/>
          </a:solidFill>
          <a:ln w="0">
            <a:solidFill>
              <a:schemeClr val="accent1"/>
            </a:solidFill>
            <a:prstDash val="solid"/>
            <a:round/>
          </a:ln>
          <a:effectLst>
            <a:outerShdw algn="tl" rotWithShape="0">
              <a:schemeClr val="bg1"/>
            </a:outerShdw>
          </a:effectLst>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69" name="Group 19"/>
          <p:cNvGrpSpPr/>
          <p:nvPr/>
        </p:nvGrpSpPr>
        <p:grpSpPr>
          <a:xfrm>
            <a:off x="673071" y="3675335"/>
            <a:ext cx="2435568" cy="1289362"/>
            <a:chOff x="620524" y="2667382"/>
            <a:chExt cx="1827240" cy="967021"/>
          </a:xfrm>
        </p:grpSpPr>
        <p:sp>
          <p:nvSpPr>
            <p:cNvPr id="70" name="Rectangle 26"/>
            <p:cNvSpPr/>
            <p:nvPr/>
          </p:nvSpPr>
          <p:spPr bwMode="auto">
            <a:xfrm>
              <a:off x="624488" y="2888984"/>
              <a:ext cx="1823276"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rPr>
                <a:t>此处添加详细文本描述，建议与标题相关并符合整体语言风格</a:t>
              </a: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endParaRPr>
            </a:p>
          </p:txBody>
        </p:sp>
        <p:sp>
          <p:nvSpPr>
            <p:cNvPr id="8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defRPr/>
              </a:pPr>
              <a:r>
                <a:rPr lang="zh-CN" altLang="en-US" sz="1600" spc="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a:t>
              </a:r>
            </a:p>
          </p:txBody>
        </p:sp>
      </p:grpSp>
      <p:sp>
        <p:nvSpPr>
          <p:cNvPr id="84" name="Freeform 13"/>
          <p:cNvSpPr/>
          <p:nvPr/>
        </p:nvSpPr>
        <p:spPr bwMode="auto">
          <a:xfrm rot="5910658">
            <a:off x="8080398" y="2402761"/>
            <a:ext cx="1374541" cy="461779"/>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1"/>
          </a:solidFill>
          <a:ln w="0">
            <a:solidFill>
              <a:schemeClr val="accent1"/>
            </a:solidFill>
            <a:prstDash val="solid"/>
            <a:round/>
          </a:ln>
          <a:effectLst>
            <a:outerShdw algn="tl" rotWithShape="0">
              <a:schemeClr val="bg1"/>
            </a:outerShdw>
          </a:effectLst>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85" name="Group 129"/>
          <p:cNvGrpSpPr/>
          <p:nvPr/>
        </p:nvGrpSpPr>
        <p:grpSpPr>
          <a:xfrm>
            <a:off x="2592692" y="2571735"/>
            <a:ext cx="2303545" cy="1106145"/>
            <a:chOff x="441164" y="2587800"/>
            <a:chExt cx="1728192" cy="829609"/>
          </a:xfrm>
        </p:grpSpPr>
        <p:sp>
          <p:nvSpPr>
            <p:cNvPr id="86" name="Rectangle 26"/>
            <p:cNvSpPr/>
            <p:nvPr/>
          </p:nvSpPr>
          <p:spPr bwMode="auto">
            <a:xfrm>
              <a:off x="441164" y="2818571"/>
              <a:ext cx="1570916"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rPr>
                <a:t>添加详细文本描述，建议与标题相关并符合整体语言风格</a:t>
              </a:r>
              <a:endParaRPr 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endParaRPr>
            </a:p>
          </p:txBody>
        </p:sp>
        <p:sp>
          <p:nvSpPr>
            <p:cNvPr id="87" name="Rectangle 27"/>
            <p:cNvSpPr/>
            <p:nvPr/>
          </p:nvSpPr>
          <p:spPr bwMode="auto">
            <a:xfrm>
              <a:off x="1418479" y="2587800"/>
              <a:ext cx="750877" cy="17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defRPr/>
              </a:pPr>
              <a:r>
                <a:rPr lang="zh-CN" altLang="en-US" sz="1600" spc="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a:t>
              </a:r>
            </a:p>
          </p:txBody>
        </p:sp>
      </p:grpSp>
      <p:grpSp>
        <p:nvGrpSpPr>
          <p:cNvPr id="88" name="Group 132"/>
          <p:cNvGrpSpPr/>
          <p:nvPr/>
        </p:nvGrpSpPr>
        <p:grpSpPr>
          <a:xfrm>
            <a:off x="6287962" y="1631290"/>
            <a:ext cx="2078572" cy="1078211"/>
            <a:chOff x="500259" y="2640481"/>
            <a:chExt cx="1559410" cy="808658"/>
          </a:xfrm>
        </p:grpSpPr>
        <p:sp>
          <p:nvSpPr>
            <p:cNvPr id="89" name="Rectangle 26"/>
            <p:cNvSpPr/>
            <p:nvPr/>
          </p:nvSpPr>
          <p:spPr bwMode="auto">
            <a:xfrm>
              <a:off x="500259" y="2850301"/>
              <a:ext cx="1551357"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rPr>
                <a:t>添加详细文本描述，建议与标题相关并符合整体语言风格</a:t>
              </a:r>
              <a:endParaRPr 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endParaRPr>
            </a:p>
          </p:txBody>
        </p:sp>
        <p:sp>
          <p:nvSpPr>
            <p:cNvPr id="90"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defRPr/>
              </a:pPr>
              <a:r>
                <a:rPr lang="zh-CN" altLang="en-US" sz="1600" spc="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a:t>
              </a:r>
            </a:p>
          </p:txBody>
        </p:sp>
      </p:grpSp>
      <p:grpSp>
        <p:nvGrpSpPr>
          <p:cNvPr id="91" name="Group 135"/>
          <p:cNvGrpSpPr/>
          <p:nvPr/>
        </p:nvGrpSpPr>
        <p:grpSpPr>
          <a:xfrm>
            <a:off x="6335953" y="5374757"/>
            <a:ext cx="2159573" cy="1125637"/>
            <a:chOff x="539448" y="2596586"/>
            <a:chExt cx="1620180" cy="844227"/>
          </a:xfrm>
        </p:grpSpPr>
        <p:sp>
          <p:nvSpPr>
            <p:cNvPr id="92" name="Rectangle 26"/>
            <p:cNvSpPr/>
            <p:nvPr/>
          </p:nvSpPr>
          <p:spPr bwMode="auto">
            <a:xfrm>
              <a:off x="552376" y="2850300"/>
              <a:ext cx="1607252"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rPr>
                <a:t>此处添加详细文本描述，建议与标题相关并符合整体语言风格</a:t>
              </a:r>
              <a:endParaRPr 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endParaRPr>
            </a:p>
          </p:txBody>
        </p:sp>
        <p:sp>
          <p:nvSpPr>
            <p:cNvPr id="93" name="Rectangle 27"/>
            <p:cNvSpPr/>
            <p:nvPr/>
          </p:nvSpPr>
          <p:spPr bwMode="auto">
            <a:xfrm>
              <a:off x="539448" y="2596586"/>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defRPr/>
              </a:pPr>
              <a:r>
                <a:rPr lang="zh-CN" altLang="en-US" sz="1600" spc="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a:t>
              </a:r>
            </a:p>
          </p:txBody>
        </p:sp>
      </p:grpSp>
      <p:grpSp>
        <p:nvGrpSpPr>
          <p:cNvPr id="94" name="Group 138"/>
          <p:cNvGrpSpPr/>
          <p:nvPr/>
        </p:nvGrpSpPr>
        <p:grpSpPr>
          <a:xfrm>
            <a:off x="8783469" y="4765634"/>
            <a:ext cx="2255555" cy="1090126"/>
            <a:chOff x="552376" y="2623218"/>
            <a:chExt cx="1692188" cy="817595"/>
          </a:xfrm>
        </p:grpSpPr>
        <p:sp>
          <p:nvSpPr>
            <p:cNvPr id="95" name="Rectangle 26"/>
            <p:cNvSpPr/>
            <p:nvPr/>
          </p:nvSpPr>
          <p:spPr bwMode="auto">
            <a:xfrm>
              <a:off x="552376" y="2850300"/>
              <a:ext cx="1692188"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rPr>
                <a:t>此处添加详细文本描述，建议与标题相关并符合整体语言风格</a:t>
              </a:r>
              <a:endParaRPr 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endParaRPr>
            </a:p>
          </p:txBody>
        </p:sp>
        <p:sp>
          <p:nvSpPr>
            <p:cNvPr id="96"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defRPr/>
              </a:pPr>
              <a:r>
                <a:rPr lang="zh-CN" altLang="en-US" sz="1600" spc="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a:t>
              </a:r>
            </a:p>
          </p:txBody>
        </p:sp>
      </p:grpSp>
      <p:grpSp>
        <p:nvGrpSpPr>
          <p:cNvPr id="97" name="Group 141"/>
          <p:cNvGrpSpPr/>
          <p:nvPr/>
        </p:nvGrpSpPr>
        <p:grpSpPr>
          <a:xfrm>
            <a:off x="9839261" y="2879428"/>
            <a:ext cx="2159573" cy="1076966"/>
            <a:chOff x="552376" y="2633088"/>
            <a:chExt cx="1620180" cy="807725"/>
          </a:xfrm>
        </p:grpSpPr>
        <p:sp>
          <p:nvSpPr>
            <p:cNvPr id="98" name="Rectangle 26"/>
            <p:cNvSpPr/>
            <p:nvPr/>
          </p:nvSpPr>
          <p:spPr bwMode="auto">
            <a:xfrm>
              <a:off x="552376" y="2850300"/>
              <a:ext cx="162018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rPr>
                <a:t>此处添加详细文本描述，建议与标题相关并符合整体语言风格</a:t>
              </a:r>
              <a:endParaRPr 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Lato Light" charset="0"/>
                <a:sym typeface="字魂59号-创粗黑" panose="00000500000000000000" pitchFamily="2" charset="-122"/>
              </a:endParaRPr>
            </a:p>
          </p:txBody>
        </p:sp>
        <p:sp>
          <p:nvSpPr>
            <p:cNvPr id="99" name="Rectangle 27"/>
            <p:cNvSpPr/>
            <p:nvPr/>
          </p:nvSpPr>
          <p:spPr bwMode="auto">
            <a:xfrm>
              <a:off x="557583" y="263308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defRPr/>
              </a:pPr>
              <a:r>
                <a:rPr lang="zh-CN" altLang="en-US" sz="1600" spc="1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a:t>
              </a:r>
            </a:p>
          </p:txBody>
        </p:sp>
      </p:grpSp>
      <p:grpSp>
        <p:nvGrpSpPr>
          <p:cNvPr id="100" name="Group 15"/>
          <p:cNvGrpSpPr/>
          <p:nvPr/>
        </p:nvGrpSpPr>
        <p:grpSpPr>
          <a:xfrm>
            <a:off x="8786266" y="3969048"/>
            <a:ext cx="622872" cy="623064"/>
            <a:chOff x="6590322" y="2740893"/>
            <a:chExt cx="467298" cy="467298"/>
          </a:xfrm>
        </p:grpSpPr>
        <p:sp>
          <p:nvSpPr>
            <p:cNvPr id="101"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accent1"/>
            </a:solidFill>
            <a:ln w="0">
              <a:noFill/>
              <a:prstDash val="solid"/>
              <a:round/>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02"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03" name="Group 1"/>
          <p:cNvGrpSpPr/>
          <p:nvPr/>
        </p:nvGrpSpPr>
        <p:grpSpPr>
          <a:xfrm>
            <a:off x="1422887" y="2739414"/>
            <a:ext cx="619818" cy="623064"/>
            <a:chOff x="1066082" y="1818668"/>
            <a:chExt cx="465007" cy="467298"/>
          </a:xfrm>
        </p:grpSpPr>
        <p:sp>
          <p:nvSpPr>
            <p:cNvPr id="104"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accent1"/>
            </a:solidFill>
            <a:ln w="0">
              <a:noFill/>
              <a:prstDash val="solid"/>
              <a:round/>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05"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06" name="Group 2"/>
          <p:cNvGrpSpPr/>
          <p:nvPr/>
        </p:nvGrpSpPr>
        <p:grpSpPr>
          <a:xfrm>
            <a:off x="4848248" y="2748032"/>
            <a:ext cx="619818" cy="620010"/>
            <a:chOff x="3635896" y="1825130"/>
            <a:chExt cx="465007" cy="465007"/>
          </a:xfrm>
        </p:grpSpPr>
        <p:sp>
          <p:nvSpPr>
            <p:cNvPr id="107"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accent2"/>
            </a:solidFill>
            <a:ln w="0">
              <a:noFill/>
              <a:prstDash val="solid"/>
              <a:round/>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08"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09" name="Group 17"/>
          <p:cNvGrpSpPr/>
          <p:nvPr/>
        </p:nvGrpSpPr>
        <p:grpSpPr>
          <a:xfrm>
            <a:off x="8486439" y="1631290"/>
            <a:ext cx="622872" cy="620010"/>
            <a:chOff x="6365383" y="987574"/>
            <a:chExt cx="467298" cy="465007"/>
          </a:xfrm>
        </p:grpSpPr>
        <p:sp>
          <p:nvSpPr>
            <p:cNvPr id="110"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accent4"/>
            </a:solidFill>
            <a:ln w="0">
              <a:noFill/>
              <a:prstDash val="solid"/>
              <a:round/>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11"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12" name="Group 3"/>
          <p:cNvGrpSpPr/>
          <p:nvPr/>
        </p:nvGrpSpPr>
        <p:grpSpPr>
          <a:xfrm>
            <a:off x="6361139" y="4435753"/>
            <a:ext cx="619818" cy="626119"/>
            <a:chOff x="4770914" y="3090921"/>
            <a:chExt cx="465007" cy="469589"/>
          </a:xfrm>
        </p:grpSpPr>
        <p:sp>
          <p:nvSpPr>
            <p:cNvPr id="113"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accent3"/>
            </a:solidFill>
            <a:ln w="0">
              <a:noFill/>
              <a:prstDash val="solid"/>
              <a:round/>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14"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15" name="Group 18"/>
          <p:cNvGrpSpPr/>
          <p:nvPr/>
        </p:nvGrpSpPr>
        <p:grpSpPr>
          <a:xfrm>
            <a:off x="10127204" y="2099233"/>
            <a:ext cx="622872" cy="623064"/>
            <a:chOff x="7850778" y="1338532"/>
            <a:chExt cx="467298" cy="467298"/>
          </a:xfrm>
        </p:grpSpPr>
        <p:sp>
          <p:nvSpPr>
            <p:cNvPr id="116"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accent2"/>
            </a:solidFill>
            <a:ln w="0">
              <a:noFill/>
              <a:prstDash val="solid"/>
              <a:round/>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17"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121882" tIns="60941" rIns="121882" bIns="60941" numCol="1" anchor="t" anchorCtr="0" compatLnSpc="1"/>
            <a:lstStyle/>
            <a:p>
              <a:endParaRPr lang="en-US" sz="24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up)">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53" presetClass="entr" presetSubtype="16"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 calcmode="lin" valueType="num">
                                      <p:cBhvr>
                                        <p:cTn id="26" dur="500" fill="hold"/>
                                        <p:tgtEl>
                                          <p:spTgt spid="106"/>
                                        </p:tgtEl>
                                        <p:attrNameLst>
                                          <p:attrName>ppt_w</p:attrName>
                                        </p:attrNameLst>
                                      </p:cBhvr>
                                      <p:tavLst>
                                        <p:tav tm="0">
                                          <p:val>
                                            <p:fltVal val="0"/>
                                          </p:val>
                                        </p:tav>
                                        <p:tav tm="100000">
                                          <p:val>
                                            <p:strVal val="#ppt_w"/>
                                          </p:val>
                                        </p:tav>
                                      </p:tavLst>
                                    </p:anim>
                                    <p:anim calcmode="lin" valueType="num">
                                      <p:cBhvr>
                                        <p:cTn id="27" dur="500" fill="hold"/>
                                        <p:tgtEl>
                                          <p:spTgt spid="106"/>
                                        </p:tgtEl>
                                        <p:attrNameLst>
                                          <p:attrName>ppt_h</p:attrName>
                                        </p:attrNameLst>
                                      </p:cBhvr>
                                      <p:tavLst>
                                        <p:tav tm="0">
                                          <p:val>
                                            <p:fltVal val="0"/>
                                          </p:val>
                                        </p:tav>
                                        <p:tav tm="100000">
                                          <p:val>
                                            <p:strVal val="#ppt_h"/>
                                          </p:val>
                                        </p:tav>
                                      </p:tavLst>
                                    </p:anim>
                                    <p:animEffect transition="in" filter="fade">
                                      <p:cBhvr>
                                        <p:cTn id="28" dur="500"/>
                                        <p:tgtEl>
                                          <p:spTgt spid="106"/>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wipe(up)">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p:cTn id="37" dur="500" fill="hold"/>
                                        <p:tgtEl>
                                          <p:spTgt spid="112"/>
                                        </p:tgtEl>
                                        <p:attrNameLst>
                                          <p:attrName>ppt_w</p:attrName>
                                        </p:attrNameLst>
                                      </p:cBhvr>
                                      <p:tavLst>
                                        <p:tav tm="0">
                                          <p:val>
                                            <p:fltVal val="0"/>
                                          </p:val>
                                        </p:tav>
                                        <p:tav tm="100000">
                                          <p:val>
                                            <p:strVal val="#ppt_w"/>
                                          </p:val>
                                        </p:tav>
                                      </p:tavLst>
                                    </p:anim>
                                    <p:anim calcmode="lin" valueType="num">
                                      <p:cBhvr>
                                        <p:cTn id="38" dur="500" fill="hold"/>
                                        <p:tgtEl>
                                          <p:spTgt spid="112"/>
                                        </p:tgtEl>
                                        <p:attrNameLst>
                                          <p:attrName>ppt_h</p:attrName>
                                        </p:attrNameLst>
                                      </p:cBhvr>
                                      <p:tavLst>
                                        <p:tav tm="0">
                                          <p:val>
                                            <p:fltVal val="0"/>
                                          </p:val>
                                        </p:tav>
                                        <p:tav tm="100000">
                                          <p:val>
                                            <p:strVal val="#ppt_h"/>
                                          </p:val>
                                        </p:tav>
                                      </p:tavLst>
                                    </p:anim>
                                    <p:animEffect transition="in" filter="fade">
                                      <p:cBhvr>
                                        <p:cTn id="39" dur="500"/>
                                        <p:tgtEl>
                                          <p:spTgt spid="112"/>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wipe(up)">
                                      <p:cBhvr>
                                        <p:cTn id="43" dur="500"/>
                                        <p:tgtEl>
                                          <p:spTgt spid="9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wipe(left)">
                                      <p:cBhvr>
                                        <p:cTn id="48" dur="500"/>
                                        <p:tgtEl>
                                          <p:spTgt spid="68"/>
                                        </p:tgtEl>
                                      </p:cBhvr>
                                    </p:animEffect>
                                  </p:childTnLst>
                                </p:cTn>
                              </p:par>
                              <p:par>
                                <p:cTn id="49" presetID="53" presetClass="entr" presetSubtype="16" fill="hold" nodeType="withEffect">
                                  <p:stCondLst>
                                    <p:cond delay="0"/>
                                  </p:stCondLst>
                                  <p:childTnLst>
                                    <p:set>
                                      <p:cBhvr>
                                        <p:cTn id="50" dur="1" fill="hold">
                                          <p:stCondLst>
                                            <p:cond delay="0"/>
                                          </p:stCondLst>
                                        </p:cTn>
                                        <p:tgtEl>
                                          <p:spTgt spid="100"/>
                                        </p:tgtEl>
                                        <p:attrNameLst>
                                          <p:attrName>style.visibility</p:attrName>
                                        </p:attrNameLst>
                                      </p:cBhvr>
                                      <p:to>
                                        <p:strVal val="visible"/>
                                      </p:to>
                                    </p:set>
                                    <p:anim calcmode="lin" valueType="num">
                                      <p:cBhvr>
                                        <p:cTn id="51" dur="500" fill="hold"/>
                                        <p:tgtEl>
                                          <p:spTgt spid="100"/>
                                        </p:tgtEl>
                                        <p:attrNameLst>
                                          <p:attrName>ppt_w</p:attrName>
                                        </p:attrNameLst>
                                      </p:cBhvr>
                                      <p:tavLst>
                                        <p:tav tm="0">
                                          <p:val>
                                            <p:fltVal val="0"/>
                                          </p:val>
                                        </p:tav>
                                        <p:tav tm="100000">
                                          <p:val>
                                            <p:strVal val="#ppt_w"/>
                                          </p:val>
                                        </p:tav>
                                      </p:tavLst>
                                    </p:anim>
                                    <p:anim calcmode="lin" valueType="num">
                                      <p:cBhvr>
                                        <p:cTn id="52" dur="500" fill="hold"/>
                                        <p:tgtEl>
                                          <p:spTgt spid="100"/>
                                        </p:tgtEl>
                                        <p:attrNameLst>
                                          <p:attrName>ppt_h</p:attrName>
                                        </p:attrNameLst>
                                      </p:cBhvr>
                                      <p:tavLst>
                                        <p:tav tm="0">
                                          <p:val>
                                            <p:fltVal val="0"/>
                                          </p:val>
                                        </p:tav>
                                        <p:tav tm="100000">
                                          <p:val>
                                            <p:strVal val="#ppt_h"/>
                                          </p:val>
                                        </p:tav>
                                      </p:tavLst>
                                    </p:anim>
                                    <p:animEffect transition="in" filter="fade">
                                      <p:cBhvr>
                                        <p:cTn id="53" dur="500"/>
                                        <p:tgtEl>
                                          <p:spTgt spid="100"/>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up)">
                                      <p:cBhvr>
                                        <p:cTn id="57" dur="5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wipe(down)">
                                      <p:cBhvr>
                                        <p:cTn id="62" dur="500"/>
                                        <p:tgtEl>
                                          <p:spTgt spid="84"/>
                                        </p:tgtEl>
                                      </p:cBhvr>
                                    </p:animEffect>
                                  </p:childTnLst>
                                </p:cTn>
                              </p:par>
                              <p:par>
                                <p:cTn id="63" presetID="53" presetClass="entr" presetSubtype="16"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up)">
                                      <p:cBhvr>
                                        <p:cTn id="71" dur="500"/>
                                        <p:tgtEl>
                                          <p:spTgt spid="88"/>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15"/>
                                        </p:tgtEl>
                                        <p:attrNameLst>
                                          <p:attrName>style.visibility</p:attrName>
                                        </p:attrNameLst>
                                      </p:cBhvr>
                                      <p:to>
                                        <p:strVal val="visible"/>
                                      </p:to>
                                    </p:set>
                                    <p:anim calcmode="lin" valueType="num">
                                      <p:cBhvr>
                                        <p:cTn id="76" dur="500" fill="hold"/>
                                        <p:tgtEl>
                                          <p:spTgt spid="115"/>
                                        </p:tgtEl>
                                        <p:attrNameLst>
                                          <p:attrName>ppt_w</p:attrName>
                                        </p:attrNameLst>
                                      </p:cBhvr>
                                      <p:tavLst>
                                        <p:tav tm="0">
                                          <p:val>
                                            <p:fltVal val="0"/>
                                          </p:val>
                                        </p:tav>
                                        <p:tav tm="100000">
                                          <p:val>
                                            <p:strVal val="#ppt_w"/>
                                          </p:val>
                                        </p:tav>
                                      </p:tavLst>
                                    </p:anim>
                                    <p:anim calcmode="lin" valueType="num">
                                      <p:cBhvr>
                                        <p:cTn id="77" dur="500" fill="hold"/>
                                        <p:tgtEl>
                                          <p:spTgt spid="115"/>
                                        </p:tgtEl>
                                        <p:attrNameLst>
                                          <p:attrName>ppt_h</p:attrName>
                                        </p:attrNameLst>
                                      </p:cBhvr>
                                      <p:tavLst>
                                        <p:tav tm="0">
                                          <p:val>
                                            <p:fltVal val="0"/>
                                          </p:val>
                                        </p:tav>
                                        <p:tav tm="100000">
                                          <p:val>
                                            <p:strVal val="#ppt_h"/>
                                          </p:val>
                                        </p:tav>
                                      </p:tavLst>
                                    </p:anim>
                                    <p:animEffect transition="in" filter="fade">
                                      <p:cBhvr>
                                        <p:cTn id="78" dur="500"/>
                                        <p:tgtEl>
                                          <p:spTgt spid="115"/>
                                        </p:tgtEl>
                                      </p:cBhvr>
                                    </p:animEffect>
                                  </p:childTnLst>
                                </p:cTn>
                              </p:par>
                            </p:childTnLst>
                          </p:cTn>
                        </p:par>
                        <p:par>
                          <p:cTn id="79" fill="hold">
                            <p:stCondLst>
                              <p:cond delay="500"/>
                            </p:stCondLst>
                            <p:childTnLst>
                              <p:par>
                                <p:cTn id="80" presetID="22" presetClass="entr" presetSubtype="1" fill="hold" nodeType="after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wipe(up)">
                                      <p:cBhvr>
                                        <p:cTn id="8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p:nvPr/>
        </p:nvGrpSpPr>
        <p:grpSpPr>
          <a:xfrm>
            <a:off x="1189671" y="3630850"/>
            <a:ext cx="1499233" cy="396331"/>
            <a:chOff x="1424694" y="3437117"/>
            <a:chExt cx="1499779" cy="396331"/>
          </a:xfrm>
          <a:solidFill>
            <a:schemeClr val="accent1"/>
          </a:solidFill>
        </p:grpSpPr>
        <p:sp>
          <p:nvSpPr>
            <p:cNvPr id="8"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0" name="Group 10"/>
          <p:cNvGrpSpPr/>
          <p:nvPr/>
        </p:nvGrpSpPr>
        <p:grpSpPr>
          <a:xfrm>
            <a:off x="2757667" y="3777480"/>
            <a:ext cx="1499233" cy="385328"/>
            <a:chOff x="2993261" y="3583747"/>
            <a:chExt cx="1499779" cy="385328"/>
          </a:xfrm>
          <a:solidFill>
            <a:schemeClr val="accent2"/>
          </a:solidFill>
        </p:grpSpPr>
        <p:sp>
          <p:nvSpPr>
            <p:cNvPr id="11"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2"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3" name="Group 11"/>
          <p:cNvGrpSpPr/>
          <p:nvPr/>
        </p:nvGrpSpPr>
        <p:grpSpPr>
          <a:xfrm>
            <a:off x="4325663" y="3630851"/>
            <a:ext cx="1499233" cy="396330"/>
            <a:chOff x="4561827" y="3437117"/>
            <a:chExt cx="1499779" cy="396330"/>
          </a:xfrm>
          <a:solidFill>
            <a:schemeClr val="accent3"/>
          </a:solidFill>
        </p:grpSpPr>
        <p:sp>
          <p:nvSpPr>
            <p:cNvPr id="14"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5"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6" name="Group 12"/>
          <p:cNvGrpSpPr/>
          <p:nvPr/>
        </p:nvGrpSpPr>
        <p:grpSpPr>
          <a:xfrm>
            <a:off x="5893659" y="3777480"/>
            <a:ext cx="1499233" cy="385328"/>
            <a:chOff x="6130393" y="3583747"/>
            <a:chExt cx="1499779" cy="385328"/>
          </a:xfrm>
          <a:solidFill>
            <a:schemeClr val="accent4"/>
          </a:solidFill>
        </p:grpSpPr>
        <p:sp>
          <p:nvSpPr>
            <p:cNvPr id="17"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9" name="Group 35"/>
          <p:cNvGrpSpPr/>
          <p:nvPr/>
        </p:nvGrpSpPr>
        <p:grpSpPr>
          <a:xfrm>
            <a:off x="9029653" y="3777481"/>
            <a:ext cx="1499233" cy="385326"/>
            <a:chOff x="9267526" y="3583748"/>
            <a:chExt cx="1499779" cy="385327"/>
          </a:xfrm>
          <a:solidFill>
            <a:schemeClr val="accent2"/>
          </a:solidFill>
        </p:grpSpPr>
        <p:sp>
          <p:nvSpPr>
            <p:cNvPr id="20"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1"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22" name="Group 19"/>
          <p:cNvGrpSpPr/>
          <p:nvPr/>
        </p:nvGrpSpPr>
        <p:grpSpPr>
          <a:xfrm>
            <a:off x="7461657" y="3630850"/>
            <a:ext cx="1499233" cy="396331"/>
            <a:chOff x="7698960" y="3437117"/>
            <a:chExt cx="1499779" cy="396331"/>
          </a:xfrm>
          <a:solidFill>
            <a:schemeClr val="accent1"/>
          </a:solidFill>
        </p:grpSpPr>
        <p:sp>
          <p:nvSpPr>
            <p:cNvPr id="23"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4"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25" name="Group 20"/>
          <p:cNvGrpSpPr/>
          <p:nvPr/>
        </p:nvGrpSpPr>
        <p:grpSpPr>
          <a:xfrm>
            <a:off x="9547182" y="4248479"/>
            <a:ext cx="464175" cy="465138"/>
            <a:chOff x="9145588" y="4435475"/>
            <a:chExt cx="464344" cy="465138"/>
          </a:xfrm>
          <a:solidFill>
            <a:schemeClr val="accent2"/>
          </a:solidFill>
        </p:grpSpPr>
        <p:sp>
          <p:nvSpPr>
            <p:cNvPr id="2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35" name="Group 30"/>
          <p:cNvGrpSpPr/>
          <p:nvPr/>
        </p:nvGrpSpPr>
        <p:grpSpPr>
          <a:xfrm>
            <a:off x="8047947" y="3095974"/>
            <a:ext cx="464175" cy="464345"/>
            <a:chOff x="7287419" y="2577307"/>
            <a:chExt cx="464344" cy="464344"/>
          </a:xfrm>
          <a:solidFill>
            <a:schemeClr val="accent1"/>
          </a:solidFill>
        </p:grpSpPr>
        <p:sp>
          <p:nvSpPr>
            <p:cNvPr id="36"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7"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9"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40" name="AutoShape 59"/>
          <p:cNvSpPr/>
          <p:nvPr/>
        </p:nvSpPr>
        <p:spPr bwMode="auto">
          <a:xfrm>
            <a:off x="3202503" y="4239052"/>
            <a:ext cx="464968" cy="46434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p:spPr>
        <p:txBody>
          <a:bodyPr lIns="19046" tIns="19046" rIns="19046" bIns="19046" anchor="ctr"/>
          <a:lstStyle/>
          <a:p>
            <a:pPr algn="ctr" defTabSz="228600" hangingPunct="0">
              <a:lnSpc>
                <a:spcPct val="130000"/>
              </a:lnSpc>
            </a:pPr>
            <a:endParaRPr lang="en-US" sz="1335"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41" name="Group 38"/>
          <p:cNvGrpSpPr/>
          <p:nvPr/>
        </p:nvGrpSpPr>
        <p:grpSpPr>
          <a:xfrm>
            <a:off x="4911557" y="3089544"/>
            <a:ext cx="464968" cy="391319"/>
            <a:chOff x="5368132" y="2625725"/>
            <a:chExt cx="465138" cy="391319"/>
          </a:xfrm>
          <a:solidFill>
            <a:schemeClr val="accent3"/>
          </a:solidFill>
        </p:grpSpPr>
        <p:sp>
          <p:nvSpPr>
            <p:cNvPr id="4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47" name="Group 42"/>
          <p:cNvGrpSpPr/>
          <p:nvPr/>
        </p:nvGrpSpPr>
        <p:grpSpPr>
          <a:xfrm>
            <a:off x="1707200" y="3095579"/>
            <a:ext cx="464175" cy="362744"/>
            <a:chOff x="2581275" y="1710532"/>
            <a:chExt cx="464344" cy="362744"/>
          </a:xfrm>
          <a:solidFill>
            <a:schemeClr val="accent1"/>
          </a:solidFill>
        </p:grpSpPr>
        <p:sp>
          <p:nvSpPr>
            <p:cNvPr id="48"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9"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0"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1"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2"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3"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56" name="Group 52"/>
          <p:cNvGrpSpPr/>
          <p:nvPr/>
        </p:nvGrpSpPr>
        <p:grpSpPr>
          <a:xfrm>
            <a:off x="6484492" y="4239052"/>
            <a:ext cx="318972" cy="465138"/>
            <a:chOff x="5441157" y="4440238"/>
            <a:chExt cx="319088" cy="465138"/>
          </a:xfrm>
          <a:solidFill>
            <a:schemeClr val="accent4"/>
          </a:solidFill>
        </p:grpSpPr>
        <p:sp>
          <p:nvSpPr>
            <p:cNvPr id="57"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8"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9"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60" name="TextBox 23"/>
          <p:cNvSpPr txBox="1"/>
          <p:nvPr/>
        </p:nvSpPr>
        <p:spPr>
          <a:xfrm>
            <a:off x="8880527" y="2422631"/>
            <a:ext cx="2237221" cy="895442"/>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点击添加相关标题文字，点击添加相关标题文字，点击添加相关标题文字</a:t>
            </a:r>
            <a:endParaRPr lang="en-GB" altLang="zh-CN"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TextBox 24"/>
          <p:cNvSpPr txBox="1"/>
          <p:nvPr/>
        </p:nvSpPr>
        <p:spPr>
          <a:xfrm>
            <a:off x="8880525" y="2039675"/>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添加标题内容</a:t>
            </a:r>
            <a:endParaRPr lang="en-US" altLang="zh-CN"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62" name="TextBox 23"/>
          <p:cNvSpPr txBox="1"/>
          <p:nvPr/>
        </p:nvSpPr>
        <p:spPr>
          <a:xfrm>
            <a:off x="7409732" y="5126062"/>
            <a:ext cx="2237221" cy="895442"/>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点击添加相关标题文字，点击添加相关标题文字，点击添加相关标题文字</a:t>
            </a:r>
            <a:endParaRPr lang="en-GB" altLang="zh-CN"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4" name="TextBox 24"/>
          <p:cNvSpPr txBox="1"/>
          <p:nvPr/>
        </p:nvSpPr>
        <p:spPr>
          <a:xfrm>
            <a:off x="7409730" y="4743105"/>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添加标题内容</a:t>
            </a:r>
            <a:endParaRPr lang="en-US" altLang="zh-CN"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65" name="TextBox 23"/>
          <p:cNvSpPr txBox="1"/>
          <p:nvPr/>
        </p:nvSpPr>
        <p:spPr>
          <a:xfrm>
            <a:off x="5632519" y="2422631"/>
            <a:ext cx="2237221" cy="895442"/>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点击添加相关标题文字，点击添加相关标题文字，点击添加相关标题文字</a:t>
            </a:r>
            <a:endParaRPr lang="en-GB" altLang="zh-CN"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6" name="TextBox 24"/>
          <p:cNvSpPr txBox="1"/>
          <p:nvPr/>
        </p:nvSpPr>
        <p:spPr>
          <a:xfrm>
            <a:off x="5632517" y="2039675"/>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添加标题内容</a:t>
            </a:r>
            <a:endParaRPr lang="en-US" altLang="zh-CN"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67" name="TextBox 23"/>
          <p:cNvSpPr txBox="1"/>
          <p:nvPr/>
        </p:nvSpPr>
        <p:spPr>
          <a:xfrm>
            <a:off x="4345572" y="5126062"/>
            <a:ext cx="2237221" cy="895442"/>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点击添加相关标题文字，点击添加相关标题文字，点击添加相关标题文字</a:t>
            </a:r>
            <a:endParaRPr lang="en-GB" altLang="zh-CN"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8" name="TextBox 24"/>
          <p:cNvSpPr txBox="1"/>
          <p:nvPr/>
        </p:nvSpPr>
        <p:spPr>
          <a:xfrm>
            <a:off x="4345570" y="4743105"/>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添加标题内容</a:t>
            </a:r>
            <a:endParaRPr lang="en-US" altLang="zh-CN"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69" name="TextBox 23"/>
          <p:cNvSpPr txBox="1"/>
          <p:nvPr/>
        </p:nvSpPr>
        <p:spPr>
          <a:xfrm>
            <a:off x="2638397" y="2422631"/>
            <a:ext cx="2237221" cy="895442"/>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点击添加相关标题文字，点击添加相关标题文字，点击添加相关标题文字</a:t>
            </a:r>
            <a:endParaRPr lang="en-GB" altLang="zh-CN"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0" name="TextBox 24"/>
          <p:cNvSpPr txBox="1"/>
          <p:nvPr/>
        </p:nvSpPr>
        <p:spPr>
          <a:xfrm>
            <a:off x="2638396" y="2039675"/>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添加标题内容</a:t>
            </a:r>
            <a:endParaRPr lang="en-US" altLang="zh-CN"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71" name="TextBox 23"/>
          <p:cNvSpPr txBox="1"/>
          <p:nvPr/>
        </p:nvSpPr>
        <p:spPr>
          <a:xfrm>
            <a:off x="1211375" y="5126062"/>
            <a:ext cx="2237221" cy="895442"/>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点击添加相关标题文字，点击添加相关标题文字，点击添加相关标题文字</a:t>
            </a:r>
            <a:endParaRPr lang="en-GB" altLang="zh-CN" sz="12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2" name="TextBox 24"/>
          <p:cNvSpPr txBox="1"/>
          <p:nvPr/>
        </p:nvSpPr>
        <p:spPr>
          <a:xfrm>
            <a:off x="1211374" y="4743105"/>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添加标题内容</a:t>
            </a:r>
            <a:endParaRPr lang="en-US" altLang="zh-CN" sz="16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p:tgtEl>
                                          <p:spTgt spid="60"/>
                                        </p:tgtEl>
                                        <p:attrNameLst>
                                          <p:attrName>ppt_y</p:attrName>
                                        </p:attrNameLst>
                                      </p:cBhvr>
                                      <p:tavLst>
                                        <p:tav tm="0">
                                          <p:val>
                                            <p:strVal val="#ppt_y+#ppt_h*1.125000"/>
                                          </p:val>
                                        </p:tav>
                                        <p:tav tm="100000">
                                          <p:val>
                                            <p:strVal val="#ppt_y"/>
                                          </p:val>
                                        </p:tav>
                                      </p:tavLst>
                                    </p:anim>
                                    <p:animEffect transition="in" filter="wipe(up)">
                                      <p:cBhvr>
                                        <p:cTn id="19" dur="500"/>
                                        <p:tgtEl>
                                          <p:spTgt spid="60"/>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p:tgtEl>
                                          <p:spTgt spid="61"/>
                                        </p:tgtEl>
                                        <p:attrNameLst>
                                          <p:attrName>ppt_y</p:attrName>
                                        </p:attrNameLst>
                                      </p:cBhvr>
                                      <p:tavLst>
                                        <p:tav tm="0">
                                          <p:val>
                                            <p:strVal val="#ppt_y-#ppt_h*1.125000"/>
                                          </p:val>
                                        </p:tav>
                                        <p:tav tm="100000">
                                          <p:val>
                                            <p:strVal val="#ppt_y"/>
                                          </p:val>
                                        </p:tav>
                                      </p:tavLst>
                                    </p:anim>
                                    <p:animEffect transition="in" filter="wipe(down)">
                                      <p:cBhvr>
                                        <p:cTn id="23" dur="500"/>
                                        <p:tgtEl>
                                          <p:spTgt spid="61"/>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500"/>
                                        <p:tgtEl>
                                          <p:spTgt spid="62"/>
                                        </p:tgtEl>
                                        <p:attrNameLst>
                                          <p:attrName>ppt_y</p:attrName>
                                        </p:attrNameLst>
                                      </p:cBhvr>
                                      <p:tavLst>
                                        <p:tav tm="0">
                                          <p:val>
                                            <p:strVal val="#ppt_y+#ppt_h*1.125000"/>
                                          </p:val>
                                        </p:tav>
                                        <p:tav tm="100000">
                                          <p:val>
                                            <p:strVal val="#ppt_y"/>
                                          </p:val>
                                        </p:tav>
                                      </p:tavLst>
                                    </p:anim>
                                    <p:animEffect transition="in" filter="wipe(up)">
                                      <p:cBhvr>
                                        <p:cTn id="39" dur="500"/>
                                        <p:tgtEl>
                                          <p:spTgt spid="62"/>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p:tgtEl>
                                          <p:spTgt spid="64"/>
                                        </p:tgtEl>
                                        <p:attrNameLst>
                                          <p:attrName>ppt_y</p:attrName>
                                        </p:attrNameLst>
                                      </p:cBhvr>
                                      <p:tavLst>
                                        <p:tav tm="0">
                                          <p:val>
                                            <p:strVal val="#ppt_y-#ppt_h*1.125000"/>
                                          </p:val>
                                        </p:tav>
                                        <p:tav tm="100000">
                                          <p:val>
                                            <p:strVal val="#ppt_y"/>
                                          </p:val>
                                        </p:tav>
                                      </p:tavLst>
                                    </p:anim>
                                    <p:animEffect transition="in" filter="wipe(down)">
                                      <p:cBhvr>
                                        <p:cTn id="43" dur="500"/>
                                        <p:tgtEl>
                                          <p:spTgt spid="64"/>
                                        </p:tgtEl>
                                      </p:cBhvr>
                                    </p:animEffect>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additive="base">
                                        <p:cTn id="58" dur="500"/>
                                        <p:tgtEl>
                                          <p:spTgt spid="65"/>
                                        </p:tgtEl>
                                        <p:attrNameLst>
                                          <p:attrName>ppt_y</p:attrName>
                                        </p:attrNameLst>
                                      </p:cBhvr>
                                      <p:tavLst>
                                        <p:tav tm="0">
                                          <p:val>
                                            <p:strVal val="#ppt_y+#ppt_h*1.125000"/>
                                          </p:val>
                                        </p:tav>
                                        <p:tav tm="100000">
                                          <p:val>
                                            <p:strVal val="#ppt_y"/>
                                          </p:val>
                                        </p:tav>
                                      </p:tavLst>
                                    </p:anim>
                                    <p:animEffect transition="in" filter="wipe(up)">
                                      <p:cBhvr>
                                        <p:cTn id="59" dur="500"/>
                                        <p:tgtEl>
                                          <p:spTgt spid="65"/>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p:tgtEl>
                                          <p:spTgt spid="66"/>
                                        </p:tgtEl>
                                        <p:attrNameLst>
                                          <p:attrName>ppt_y</p:attrName>
                                        </p:attrNameLst>
                                      </p:cBhvr>
                                      <p:tavLst>
                                        <p:tav tm="0">
                                          <p:val>
                                            <p:strVal val="#ppt_y-#ppt_h*1.125000"/>
                                          </p:val>
                                        </p:tav>
                                        <p:tav tm="100000">
                                          <p:val>
                                            <p:strVal val="#ppt_y"/>
                                          </p:val>
                                        </p:tav>
                                      </p:tavLst>
                                    </p:anim>
                                    <p:animEffect transition="in" filter="wipe(down)">
                                      <p:cBhvr>
                                        <p:cTn id="63" dur="500"/>
                                        <p:tgtEl>
                                          <p:spTgt spid="66"/>
                                        </p:tgtEl>
                                      </p:cBhvr>
                                    </p:animEffect>
                                  </p:childTnLst>
                                </p:cTn>
                              </p:par>
                            </p:childTnLst>
                          </p:cTn>
                        </p:par>
                        <p:par>
                          <p:cTn id="64" fill="hold">
                            <p:stCondLst>
                              <p:cond delay="4500"/>
                            </p:stCondLst>
                            <p:childTnLst>
                              <p:par>
                                <p:cTn id="65" presetID="2" presetClass="entr" presetSubtype="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additive="base">
                                        <p:cTn id="78" dur="500"/>
                                        <p:tgtEl>
                                          <p:spTgt spid="67"/>
                                        </p:tgtEl>
                                        <p:attrNameLst>
                                          <p:attrName>ppt_y</p:attrName>
                                        </p:attrNameLst>
                                      </p:cBhvr>
                                      <p:tavLst>
                                        <p:tav tm="0">
                                          <p:val>
                                            <p:strVal val="#ppt_y+#ppt_h*1.125000"/>
                                          </p:val>
                                        </p:tav>
                                        <p:tav tm="100000">
                                          <p:val>
                                            <p:strVal val="#ppt_y"/>
                                          </p:val>
                                        </p:tav>
                                      </p:tavLst>
                                    </p:anim>
                                    <p:animEffect transition="in" filter="wipe(up)">
                                      <p:cBhvr>
                                        <p:cTn id="79" dur="500"/>
                                        <p:tgtEl>
                                          <p:spTgt spid="67"/>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additive="base">
                                        <p:cTn id="82" dur="500"/>
                                        <p:tgtEl>
                                          <p:spTgt spid="68"/>
                                        </p:tgtEl>
                                        <p:attrNameLst>
                                          <p:attrName>ppt_y</p:attrName>
                                        </p:attrNameLst>
                                      </p:cBhvr>
                                      <p:tavLst>
                                        <p:tav tm="0">
                                          <p:val>
                                            <p:strVal val="#ppt_y-#ppt_h*1.125000"/>
                                          </p:val>
                                        </p:tav>
                                        <p:tav tm="100000">
                                          <p:val>
                                            <p:strVal val="#ppt_y"/>
                                          </p:val>
                                        </p:tav>
                                      </p:tavLst>
                                    </p:anim>
                                    <p:animEffect transition="in" filter="wipe(down)">
                                      <p:cBhvr>
                                        <p:cTn id="83" dur="500"/>
                                        <p:tgtEl>
                                          <p:spTgt spid="68"/>
                                        </p:tgtEl>
                                      </p:cBhvr>
                                    </p:animEffect>
                                  </p:childTnLst>
                                </p:cTn>
                              </p:par>
                            </p:childTnLst>
                          </p:cTn>
                        </p:par>
                        <p:par>
                          <p:cTn id="84" fill="hold">
                            <p:stCondLst>
                              <p:cond delay="6000"/>
                            </p:stCondLst>
                            <p:childTnLst>
                              <p:par>
                                <p:cTn id="85" presetID="2" presetClass="entr" presetSubtype="8"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0-#ppt_w/2"/>
                                          </p:val>
                                        </p:tav>
                                        <p:tav tm="100000">
                                          <p:val>
                                            <p:strVal val="#ppt_x"/>
                                          </p:val>
                                        </p:tav>
                                      </p:tavLst>
                                    </p:anim>
                                    <p:anim calcmode="lin" valueType="num">
                                      <p:cBhvr additive="base">
                                        <p:cTn id="88" dur="500" fill="hold"/>
                                        <p:tgtEl>
                                          <p:spTgt spid="10"/>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additive="base">
                                        <p:cTn id="98" dur="500"/>
                                        <p:tgtEl>
                                          <p:spTgt spid="69"/>
                                        </p:tgtEl>
                                        <p:attrNameLst>
                                          <p:attrName>ppt_y</p:attrName>
                                        </p:attrNameLst>
                                      </p:cBhvr>
                                      <p:tavLst>
                                        <p:tav tm="0">
                                          <p:val>
                                            <p:strVal val="#ppt_y+#ppt_h*1.125000"/>
                                          </p:val>
                                        </p:tav>
                                        <p:tav tm="100000">
                                          <p:val>
                                            <p:strVal val="#ppt_y"/>
                                          </p:val>
                                        </p:tav>
                                      </p:tavLst>
                                    </p:anim>
                                    <p:animEffect transition="in" filter="wipe(up)">
                                      <p:cBhvr>
                                        <p:cTn id="99" dur="500"/>
                                        <p:tgtEl>
                                          <p:spTgt spid="69"/>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70"/>
                                        </p:tgtEl>
                                        <p:attrNameLst>
                                          <p:attrName>style.visibility</p:attrName>
                                        </p:attrNameLst>
                                      </p:cBhvr>
                                      <p:to>
                                        <p:strVal val="visible"/>
                                      </p:to>
                                    </p:set>
                                    <p:anim calcmode="lin" valueType="num">
                                      <p:cBhvr additive="base">
                                        <p:cTn id="102" dur="500"/>
                                        <p:tgtEl>
                                          <p:spTgt spid="70"/>
                                        </p:tgtEl>
                                        <p:attrNameLst>
                                          <p:attrName>ppt_y</p:attrName>
                                        </p:attrNameLst>
                                      </p:cBhvr>
                                      <p:tavLst>
                                        <p:tav tm="0">
                                          <p:val>
                                            <p:strVal val="#ppt_y-#ppt_h*1.125000"/>
                                          </p:val>
                                        </p:tav>
                                        <p:tav tm="100000">
                                          <p:val>
                                            <p:strVal val="#ppt_y"/>
                                          </p:val>
                                        </p:tav>
                                      </p:tavLst>
                                    </p:anim>
                                    <p:animEffect transition="in" filter="wipe(down)">
                                      <p:cBhvr>
                                        <p:cTn id="103" dur="500"/>
                                        <p:tgtEl>
                                          <p:spTgt spid="70"/>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additive="base">
                                        <p:cTn id="107" dur="500" fill="hold"/>
                                        <p:tgtEl>
                                          <p:spTgt spid="7"/>
                                        </p:tgtEl>
                                        <p:attrNameLst>
                                          <p:attrName>ppt_x</p:attrName>
                                        </p:attrNameLst>
                                      </p:cBhvr>
                                      <p:tavLst>
                                        <p:tav tm="0">
                                          <p:val>
                                            <p:strVal val="0-#ppt_w/2"/>
                                          </p:val>
                                        </p:tav>
                                        <p:tav tm="100000">
                                          <p:val>
                                            <p:strVal val="#ppt_x"/>
                                          </p:val>
                                        </p:tav>
                                      </p:tavLst>
                                    </p:anim>
                                    <p:anim calcmode="lin" valueType="num">
                                      <p:cBhvr additive="base">
                                        <p:cTn id="108" dur="500" fill="hold"/>
                                        <p:tgtEl>
                                          <p:spTgt spid="7"/>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Effect transition="in" filter="fade">
                                      <p:cBhvr>
                                        <p:cTn id="114" dur="500"/>
                                        <p:tgtEl>
                                          <p:spTgt spid="47"/>
                                        </p:tgtEl>
                                      </p:cBhvr>
                                    </p:animEffect>
                                  </p:childTnLst>
                                </p:cTn>
                              </p:par>
                            </p:childTnLst>
                          </p:cTn>
                        </p:par>
                        <p:par>
                          <p:cTn id="115" fill="hold">
                            <p:stCondLst>
                              <p:cond delay="8500"/>
                            </p:stCondLst>
                            <p:childTnLst>
                              <p:par>
                                <p:cTn id="116" presetID="12" presetClass="entr" presetSubtype="4"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500"/>
                                        <p:tgtEl>
                                          <p:spTgt spid="71"/>
                                        </p:tgtEl>
                                        <p:attrNameLst>
                                          <p:attrName>ppt_y</p:attrName>
                                        </p:attrNameLst>
                                      </p:cBhvr>
                                      <p:tavLst>
                                        <p:tav tm="0">
                                          <p:val>
                                            <p:strVal val="#ppt_y+#ppt_h*1.125000"/>
                                          </p:val>
                                        </p:tav>
                                        <p:tav tm="100000">
                                          <p:val>
                                            <p:strVal val="#ppt_y"/>
                                          </p:val>
                                        </p:tav>
                                      </p:tavLst>
                                    </p:anim>
                                    <p:animEffect transition="in" filter="wipe(up)">
                                      <p:cBhvr>
                                        <p:cTn id="119" dur="500"/>
                                        <p:tgtEl>
                                          <p:spTgt spid="71"/>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additive="base">
                                        <p:cTn id="122" dur="500"/>
                                        <p:tgtEl>
                                          <p:spTgt spid="72"/>
                                        </p:tgtEl>
                                        <p:attrNameLst>
                                          <p:attrName>ppt_y</p:attrName>
                                        </p:attrNameLst>
                                      </p:cBhvr>
                                      <p:tavLst>
                                        <p:tav tm="0">
                                          <p:val>
                                            <p:strVal val="#ppt_y-#ppt_h*1.125000"/>
                                          </p:val>
                                        </p:tav>
                                        <p:tav tm="100000">
                                          <p:val>
                                            <p:strVal val="#ppt_y"/>
                                          </p:val>
                                        </p:tav>
                                      </p:tavLst>
                                    </p:anim>
                                    <p:animEffect transition="in" filter="wipe(down)">
                                      <p:cBhvr>
                                        <p:cTn id="12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0" grpId="0"/>
      <p:bldP spid="61" grpId="0"/>
      <p:bldP spid="62" grpId="0"/>
      <p:bldP spid="64" grpId="0"/>
      <p:bldP spid="65" grpId="0"/>
      <p:bldP spid="66" grpId="0"/>
      <p:bldP spid="67" grpId="0"/>
      <p:bldP spid="68" grpId="0"/>
      <p:bldP spid="69" grpId="0"/>
      <p:bldP spid="70" grpId="0"/>
      <p:bldP spid="71"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0051" y="-2194560"/>
            <a:ext cx="8633100" cy="3089579"/>
            <a:chOff x="-1000051" y="-2194560"/>
            <a:chExt cx="8633100" cy="3089579"/>
          </a:xfrm>
        </p:grpSpPr>
        <p:grpSp>
          <p:nvGrpSpPr>
            <p:cNvPr id="38" name="组合 37"/>
            <p:cNvGrpSpPr/>
            <p:nvPr/>
          </p:nvGrpSpPr>
          <p:grpSpPr>
            <a:xfrm>
              <a:off x="955897" y="310244"/>
              <a:ext cx="6677152" cy="584775"/>
              <a:chOff x="1661292" y="440872"/>
              <a:chExt cx="6677152" cy="584775"/>
            </a:xfrm>
          </p:grpSpPr>
          <p:cxnSp>
            <p:nvCxnSpPr>
              <p:cNvPr id="45" name="直接连接符 44"/>
              <p:cNvCxnSpPr/>
              <p:nvPr/>
            </p:nvCxnSpPr>
            <p:spPr>
              <a:xfrm>
                <a:off x="3605030" y="469609"/>
                <a:ext cx="0" cy="540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661292" y="440872"/>
                <a:ext cx="1826142" cy="584775"/>
              </a:xfrm>
              <a:prstGeom prst="rect">
                <a:avLst/>
              </a:prstGeom>
              <a:noFill/>
            </p:spPr>
            <p:txBody>
              <a:bodyPr wrap="none" rtlCol="0">
                <a:spAutoFit/>
                <a:scene3d>
                  <a:camera prst="orthographicFront"/>
                  <a:lightRig rig="threePt" dir="t"/>
                </a:scene3d>
                <a:sp3d contourW="12700"/>
              </a:bodyPr>
              <a:lstStyle/>
              <a:p>
                <a:pPr lvl="0" algn="r">
                  <a:defRPr/>
                </a:pPr>
                <a:r>
                  <a:rPr lang="zh-CN" altLang="en-US" sz="3200" b="1" dirty="0">
                    <a:solidFill>
                      <a:prstClr val="black"/>
                    </a:solidFill>
                    <a:latin typeface="字魂59号-创粗黑" panose="00000500000000000000" pitchFamily="2" charset="-122"/>
                    <a:ea typeface="字魂59号-创粗黑" panose="00000500000000000000" pitchFamily="2" charset="-122"/>
                    <a:sym typeface="字魂59号-创粗黑" panose="00000500000000000000" pitchFamily="2" charset="-122"/>
                  </a:rPr>
                  <a:t>输入文字</a:t>
                </a:r>
              </a:p>
            </p:txBody>
          </p:sp>
          <p:sp>
            <p:nvSpPr>
              <p:cNvPr id="63" name="文本框 62"/>
              <p:cNvSpPr txBox="1"/>
              <p:nvPr/>
            </p:nvSpPr>
            <p:spPr>
              <a:xfrm>
                <a:off x="3737617" y="533204"/>
                <a:ext cx="4600827" cy="40011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50000"/>
                      </a:schemeClr>
                    </a:solidFill>
                    <a:effectLst/>
                    <a:uLnTx/>
                    <a:uFillTx/>
                    <a:latin typeface="字魂59号-创粗黑" panose="00000500000000000000" pitchFamily="2" charset="-122"/>
                    <a:ea typeface="字魂59号-创粗黑" panose="00000500000000000000" pitchFamily="2" charset="-122"/>
                    <a:sym typeface="字魂59号-创粗黑" panose="00000500000000000000" pitchFamily="2" charset="-122"/>
                  </a:rPr>
                  <a:t>The user can demonstrate on a projector or computer, or print the presentation and make it into a film to be used in a wider field</a:t>
                </a:r>
              </a:p>
            </p:txBody>
          </p:sp>
        </p:grpSp>
        <p:grpSp>
          <p:nvGrpSpPr>
            <p:cNvPr id="7" name="组合 6"/>
            <p:cNvGrpSpPr/>
            <p:nvPr/>
          </p:nvGrpSpPr>
          <p:grpSpPr>
            <a:xfrm rot="5400000" flipH="1" flipV="1">
              <a:off x="-1222848" y="-1971763"/>
              <a:ext cx="3089579" cy="2643986"/>
              <a:chOff x="7588333" y="-978623"/>
              <a:chExt cx="10199360" cy="8728363"/>
            </a:xfrm>
          </p:grpSpPr>
          <p:sp>
            <p:nvSpPr>
              <p:cNvPr id="8" name="菱形 7"/>
              <p:cNvSpPr/>
              <p:nvPr/>
            </p:nvSpPr>
            <p:spPr>
              <a:xfrm>
                <a:off x="7588333" y="-978623"/>
                <a:ext cx="8728363" cy="8728363"/>
              </a:xfrm>
              <a:prstGeom prst="diamond">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菱形 8"/>
              <p:cNvSpPr/>
              <p:nvPr/>
            </p:nvSpPr>
            <p:spPr>
              <a:xfrm>
                <a:off x="9059330" y="-978623"/>
                <a:ext cx="8728363" cy="872836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sp>
        <p:nvSpPr>
          <p:cNvPr id="10" name="Freeform 5"/>
          <p:cNvSpPr/>
          <p:nvPr/>
        </p:nvSpPr>
        <p:spPr bwMode="auto">
          <a:xfrm>
            <a:off x="1075660" y="2606822"/>
            <a:ext cx="1394232" cy="1289456"/>
          </a:xfrm>
          <a:custGeom>
            <a:avLst/>
            <a:gdLst>
              <a:gd name="T0" fmla="*/ 148 w 154"/>
              <a:gd name="T1" fmla="*/ 54 h 140"/>
              <a:gd name="T2" fmla="*/ 127 w 154"/>
              <a:gd name="T3" fmla="*/ 17 h 140"/>
              <a:gd name="T4" fmla="*/ 98 w 154"/>
              <a:gd name="T5" fmla="*/ 0 h 140"/>
              <a:gd name="T6" fmla="*/ 56 w 154"/>
              <a:gd name="T7" fmla="*/ 0 h 140"/>
              <a:gd name="T8" fmla="*/ 27 w 154"/>
              <a:gd name="T9" fmla="*/ 17 h 140"/>
              <a:gd name="T10" fmla="*/ 6 w 154"/>
              <a:gd name="T11" fmla="*/ 54 h 140"/>
              <a:gd name="T12" fmla="*/ 6 w 154"/>
              <a:gd name="T13" fmla="*/ 87 h 140"/>
              <a:gd name="T14" fmla="*/ 27 w 154"/>
              <a:gd name="T15" fmla="*/ 124 h 140"/>
              <a:gd name="T16" fmla="*/ 56 w 154"/>
              <a:gd name="T17" fmla="*/ 140 h 140"/>
              <a:gd name="T18" fmla="*/ 98 w 154"/>
              <a:gd name="T19" fmla="*/ 140 h 140"/>
              <a:gd name="T20" fmla="*/ 127 w 154"/>
              <a:gd name="T21" fmla="*/ 124 h 140"/>
              <a:gd name="T22" fmla="*/ 148 w 154"/>
              <a:gd name="T23" fmla="*/ 87 h 140"/>
              <a:gd name="T24" fmla="*/ 148 w 154"/>
              <a:gd name="T25" fmla="*/ 5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40">
                <a:moveTo>
                  <a:pt x="148" y="54"/>
                </a:moveTo>
                <a:cubicBezTo>
                  <a:pt x="127" y="17"/>
                  <a:pt x="127" y="17"/>
                  <a:pt x="127" y="17"/>
                </a:cubicBezTo>
                <a:cubicBezTo>
                  <a:pt x="121" y="6"/>
                  <a:pt x="110" y="0"/>
                  <a:pt x="98"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8" y="140"/>
                  <a:pt x="98" y="140"/>
                  <a:pt x="98" y="140"/>
                </a:cubicBezTo>
                <a:cubicBezTo>
                  <a:pt x="110" y="140"/>
                  <a:pt x="121" y="134"/>
                  <a:pt x="127" y="124"/>
                </a:cubicBezTo>
                <a:cubicBezTo>
                  <a:pt x="148" y="87"/>
                  <a:pt x="148" y="87"/>
                  <a:pt x="148" y="87"/>
                </a:cubicBezTo>
                <a:cubicBezTo>
                  <a:pt x="154" y="76"/>
                  <a:pt x="154" y="64"/>
                  <a:pt x="148" y="54"/>
                </a:cubicBezTo>
                <a:close/>
              </a:path>
            </a:pathLst>
          </a:custGeom>
          <a:solidFill>
            <a:srgbClr val="EE464C"/>
          </a:solid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1" name="Freeform 6"/>
          <p:cNvSpPr/>
          <p:nvPr/>
        </p:nvSpPr>
        <p:spPr bwMode="auto">
          <a:xfrm>
            <a:off x="3981475" y="2606822"/>
            <a:ext cx="1404012" cy="1289456"/>
          </a:xfrm>
          <a:custGeom>
            <a:avLst/>
            <a:gdLst>
              <a:gd name="T0" fmla="*/ 149 w 155"/>
              <a:gd name="T1" fmla="*/ 54 h 140"/>
              <a:gd name="T2" fmla="*/ 128 w 155"/>
              <a:gd name="T3" fmla="*/ 17 h 140"/>
              <a:gd name="T4" fmla="*/ 99 w 155"/>
              <a:gd name="T5" fmla="*/ 0 h 140"/>
              <a:gd name="T6" fmla="*/ 56 w 155"/>
              <a:gd name="T7" fmla="*/ 0 h 140"/>
              <a:gd name="T8" fmla="*/ 27 w 155"/>
              <a:gd name="T9" fmla="*/ 17 h 140"/>
              <a:gd name="T10" fmla="*/ 6 w 155"/>
              <a:gd name="T11" fmla="*/ 54 h 140"/>
              <a:gd name="T12" fmla="*/ 6 w 155"/>
              <a:gd name="T13" fmla="*/ 87 h 140"/>
              <a:gd name="T14" fmla="*/ 27 w 155"/>
              <a:gd name="T15" fmla="*/ 124 h 140"/>
              <a:gd name="T16" fmla="*/ 56 w 155"/>
              <a:gd name="T17" fmla="*/ 140 h 140"/>
              <a:gd name="T18" fmla="*/ 99 w 155"/>
              <a:gd name="T19" fmla="*/ 140 h 140"/>
              <a:gd name="T20" fmla="*/ 128 w 155"/>
              <a:gd name="T21" fmla="*/ 124 h 140"/>
              <a:gd name="T22" fmla="*/ 149 w 155"/>
              <a:gd name="T23" fmla="*/ 87 h 140"/>
              <a:gd name="T24" fmla="*/ 149 w 155"/>
              <a:gd name="T25" fmla="*/ 5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0">
                <a:moveTo>
                  <a:pt x="149" y="54"/>
                </a:moveTo>
                <a:cubicBezTo>
                  <a:pt x="128" y="17"/>
                  <a:pt x="128" y="17"/>
                  <a:pt x="128" y="17"/>
                </a:cubicBezTo>
                <a:cubicBezTo>
                  <a:pt x="122" y="6"/>
                  <a:pt x="111" y="0"/>
                  <a:pt x="99"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9" y="140"/>
                  <a:pt x="99" y="140"/>
                  <a:pt x="99" y="140"/>
                </a:cubicBezTo>
                <a:cubicBezTo>
                  <a:pt x="111" y="140"/>
                  <a:pt x="122" y="134"/>
                  <a:pt x="128" y="124"/>
                </a:cubicBezTo>
                <a:cubicBezTo>
                  <a:pt x="149" y="87"/>
                  <a:pt x="149" y="87"/>
                  <a:pt x="149" y="87"/>
                </a:cubicBezTo>
                <a:cubicBezTo>
                  <a:pt x="155" y="76"/>
                  <a:pt x="155" y="64"/>
                  <a:pt x="149" y="54"/>
                </a:cubicBezTo>
                <a:close/>
              </a:path>
            </a:pathLst>
          </a:custGeom>
          <a:solidFill>
            <a:srgbClr val="EE464C"/>
          </a:solid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2" name="Freeform 7"/>
          <p:cNvSpPr/>
          <p:nvPr/>
        </p:nvSpPr>
        <p:spPr bwMode="auto">
          <a:xfrm>
            <a:off x="6887289" y="2606822"/>
            <a:ext cx="1404012" cy="1289456"/>
          </a:xfrm>
          <a:custGeom>
            <a:avLst/>
            <a:gdLst>
              <a:gd name="T0" fmla="*/ 149 w 155"/>
              <a:gd name="T1" fmla="*/ 54 h 140"/>
              <a:gd name="T2" fmla="*/ 128 w 155"/>
              <a:gd name="T3" fmla="*/ 17 h 140"/>
              <a:gd name="T4" fmla="*/ 99 w 155"/>
              <a:gd name="T5" fmla="*/ 0 h 140"/>
              <a:gd name="T6" fmla="*/ 56 w 155"/>
              <a:gd name="T7" fmla="*/ 0 h 140"/>
              <a:gd name="T8" fmla="*/ 28 w 155"/>
              <a:gd name="T9" fmla="*/ 17 h 140"/>
              <a:gd name="T10" fmla="*/ 6 w 155"/>
              <a:gd name="T11" fmla="*/ 54 h 140"/>
              <a:gd name="T12" fmla="*/ 6 w 155"/>
              <a:gd name="T13" fmla="*/ 87 h 140"/>
              <a:gd name="T14" fmla="*/ 28 w 155"/>
              <a:gd name="T15" fmla="*/ 124 h 140"/>
              <a:gd name="T16" fmla="*/ 56 w 155"/>
              <a:gd name="T17" fmla="*/ 140 h 140"/>
              <a:gd name="T18" fmla="*/ 99 w 155"/>
              <a:gd name="T19" fmla="*/ 140 h 140"/>
              <a:gd name="T20" fmla="*/ 128 w 155"/>
              <a:gd name="T21" fmla="*/ 124 h 140"/>
              <a:gd name="T22" fmla="*/ 149 w 155"/>
              <a:gd name="T23" fmla="*/ 87 h 140"/>
              <a:gd name="T24" fmla="*/ 149 w 155"/>
              <a:gd name="T25" fmla="*/ 5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0">
                <a:moveTo>
                  <a:pt x="149" y="54"/>
                </a:moveTo>
                <a:cubicBezTo>
                  <a:pt x="128" y="17"/>
                  <a:pt x="128" y="17"/>
                  <a:pt x="128" y="17"/>
                </a:cubicBezTo>
                <a:cubicBezTo>
                  <a:pt x="122" y="6"/>
                  <a:pt x="111" y="0"/>
                  <a:pt x="99" y="0"/>
                </a:cubicBezTo>
                <a:cubicBezTo>
                  <a:pt x="56" y="0"/>
                  <a:pt x="56" y="0"/>
                  <a:pt x="56" y="0"/>
                </a:cubicBezTo>
                <a:cubicBezTo>
                  <a:pt x="45" y="0"/>
                  <a:pt x="34" y="6"/>
                  <a:pt x="28" y="17"/>
                </a:cubicBezTo>
                <a:cubicBezTo>
                  <a:pt x="6" y="54"/>
                  <a:pt x="6" y="54"/>
                  <a:pt x="6" y="54"/>
                </a:cubicBezTo>
                <a:cubicBezTo>
                  <a:pt x="0" y="64"/>
                  <a:pt x="0" y="76"/>
                  <a:pt x="6" y="87"/>
                </a:cubicBezTo>
                <a:cubicBezTo>
                  <a:pt x="28" y="124"/>
                  <a:pt x="28" y="124"/>
                  <a:pt x="28" y="124"/>
                </a:cubicBezTo>
                <a:cubicBezTo>
                  <a:pt x="34" y="134"/>
                  <a:pt x="45" y="140"/>
                  <a:pt x="56" y="140"/>
                </a:cubicBezTo>
                <a:cubicBezTo>
                  <a:pt x="99" y="140"/>
                  <a:pt x="99" y="140"/>
                  <a:pt x="99" y="140"/>
                </a:cubicBezTo>
                <a:cubicBezTo>
                  <a:pt x="111" y="140"/>
                  <a:pt x="122" y="134"/>
                  <a:pt x="128" y="124"/>
                </a:cubicBezTo>
                <a:cubicBezTo>
                  <a:pt x="149" y="87"/>
                  <a:pt x="149" y="87"/>
                  <a:pt x="149" y="87"/>
                </a:cubicBezTo>
                <a:cubicBezTo>
                  <a:pt x="155" y="76"/>
                  <a:pt x="155" y="64"/>
                  <a:pt x="149" y="54"/>
                </a:cubicBezTo>
                <a:close/>
              </a:path>
            </a:pathLst>
          </a:custGeom>
          <a:solidFill>
            <a:srgbClr val="EE464C"/>
          </a:solid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3" name="Freeform 8"/>
          <p:cNvSpPr/>
          <p:nvPr/>
        </p:nvSpPr>
        <p:spPr bwMode="auto">
          <a:xfrm>
            <a:off x="9802884" y="2606822"/>
            <a:ext cx="1402614" cy="1289456"/>
          </a:xfrm>
          <a:custGeom>
            <a:avLst/>
            <a:gdLst>
              <a:gd name="T0" fmla="*/ 149 w 155"/>
              <a:gd name="T1" fmla="*/ 54 h 140"/>
              <a:gd name="T2" fmla="*/ 127 w 155"/>
              <a:gd name="T3" fmla="*/ 17 h 140"/>
              <a:gd name="T4" fmla="*/ 99 w 155"/>
              <a:gd name="T5" fmla="*/ 0 h 140"/>
              <a:gd name="T6" fmla="*/ 56 w 155"/>
              <a:gd name="T7" fmla="*/ 0 h 140"/>
              <a:gd name="T8" fmla="*/ 27 w 155"/>
              <a:gd name="T9" fmla="*/ 17 h 140"/>
              <a:gd name="T10" fmla="*/ 6 w 155"/>
              <a:gd name="T11" fmla="*/ 54 h 140"/>
              <a:gd name="T12" fmla="*/ 6 w 155"/>
              <a:gd name="T13" fmla="*/ 87 h 140"/>
              <a:gd name="T14" fmla="*/ 27 w 155"/>
              <a:gd name="T15" fmla="*/ 124 h 140"/>
              <a:gd name="T16" fmla="*/ 56 w 155"/>
              <a:gd name="T17" fmla="*/ 140 h 140"/>
              <a:gd name="T18" fmla="*/ 99 w 155"/>
              <a:gd name="T19" fmla="*/ 140 h 140"/>
              <a:gd name="T20" fmla="*/ 127 w 155"/>
              <a:gd name="T21" fmla="*/ 124 h 140"/>
              <a:gd name="T22" fmla="*/ 149 w 155"/>
              <a:gd name="T23" fmla="*/ 87 h 140"/>
              <a:gd name="T24" fmla="*/ 149 w 155"/>
              <a:gd name="T25" fmla="*/ 5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0">
                <a:moveTo>
                  <a:pt x="149" y="54"/>
                </a:moveTo>
                <a:cubicBezTo>
                  <a:pt x="127" y="17"/>
                  <a:pt x="127" y="17"/>
                  <a:pt x="127" y="17"/>
                </a:cubicBezTo>
                <a:cubicBezTo>
                  <a:pt x="121" y="6"/>
                  <a:pt x="110" y="0"/>
                  <a:pt x="99" y="0"/>
                </a:cubicBezTo>
                <a:cubicBezTo>
                  <a:pt x="56" y="0"/>
                  <a:pt x="56" y="0"/>
                  <a:pt x="56" y="0"/>
                </a:cubicBezTo>
                <a:cubicBezTo>
                  <a:pt x="44" y="0"/>
                  <a:pt x="33" y="6"/>
                  <a:pt x="27" y="17"/>
                </a:cubicBezTo>
                <a:cubicBezTo>
                  <a:pt x="6" y="54"/>
                  <a:pt x="6" y="54"/>
                  <a:pt x="6" y="54"/>
                </a:cubicBezTo>
                <a:cubicBezTo>
                  <a:pt x="0" y="64"/>
                  <a:pt x="0" y="76"/>
                  <a:pt x="6" y="87"/>
                </a:cubicBezTo>
                <a:cubicBezTo>
                  <a:pt x="27" y="124"/>
                  <a:pt x="27" y="124"/>
                  <a:pt x="27" y="124"/>
                </a:cubicBezTo>
                <a:cubicBezTo>
                  <a:pt x="33" y="134"/>
                  <a:pt x="44" y="140"/>
                  <a:pt x="56" y="140"/>
                </a:cubicBezTo>
                <a:cubicBezTo>
                  <a:pt x="99" y="140"/>
                  <a:pt x="99" y="140"/>
                  <a:pt x="99" y="140"/>
                </a:cubicBezTo>
                <a:cubicBezTo>
                  <a:pt x="110" y="140"/>
                  <a:pt x="121" y="134"/>
                  <a:pt x="127" y="124"/>
                </a:cubicBezTo>
                <a:cubicBezTo>
                  <a:pt x="149" y="87"/>
                  <a:pt x="149" y="87"/>
                  <a:pt x="149" y="87"/>
                </a:cubicBezTo>
                <a:cubicBezTo>
                  <a:pt x="155" y="76"/>
                  <a:pt x="155" y="64"/>
                  <a:pt x="149" y="54"/>
                </a:cubicBezTo>
                <a:close/>
              </a:path>
            </a:pathLst>
          </a:custGeom>
          <a:solidFill>
            <a:srgbClr val="EE464C"/>
          </a:solid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4" name="Freeform 9"/>
          <p:cNvSpPr>
            <a:spLocks noEditPoints="1"/>
          </p:cNvSpPr>
          <p:nvPr/>
        </p:nvSpPr>
        <p:spPr bwMode="auto">
          <a:xfrm>
            <a:off x="10346326" y="2919756"/>
            <a:ext cx="317125" cy="322714"/>
          </a:xfrm>
          <a:custGeom>
            <a:avLst/>
            <a:gdLst>
              <a:gd name="T0" fmla="*/ 17 w 35"/>
              <a:gd name="T1" fmla="*/ 35 h 35"/>
              <a:gd name="T2" fmla="*/ 0 w 35"/>
              <a:gd name="T3" fmla="*/ 18 h 35"/>
              <a:gd name="T4" fmla="*/ 17 w 35"/>
              <a:gd name="T5" fmla="*/ 0 h 35"/>
              <a:gd name="T6" fmla="*/ 35 w 35"/>
              <a:gd name="T7" fmla="*/ 18 h 35"/>
              <a:gd name="T8" fmla="*/ 17 w 35"/>
              <a:gd name="T9" fmla="*/ 35 h 35"/>
              <a:gd name="T10" fmla="*/ 17 w 35"/>
              <a:gd name="T11" fmla="*/ 5 h 35"/>
              <a:gd name="T12" fmla="*/ 4 w 35"/>
              <a:gd name="T13" fmla="*/ 18 h 35"/>
              <a:gd name="T14" fmla="*/ 17 w 35"/>
              <a:gd name="T15" fmla="*/ 31 h 35"/>
              <a:gd name="T16" fmla="*/ 30 w 35"/>
              <a:gd name="T17" fmla="*/ 18 h 35"/>
              <a:gd name="T18" fmla="*/ 17 w 35"/>
              <a:gd name="T19"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8"/>
                </a:cubicBezTo>
                <a:cubicBezTo>
                  <a:pt x="0" y="8"/>
                  <a:pt x="8" y="0"/>
                  <a:pt x="17" y="0"/>
                </a:cubicBezTo>
                <a:cubicBezTo>
                  <a:pt x="27" y="0"/>
                  <a:pt x="35" y="8"/>
                  <a:pt x="35" y="18"/>
                </a:cubicBezTo>
                <a:cubicBezTo>
                  <a:pt x="35" y="27"/>
                  <a:pt x="27" y="35"/>
                  <a:pt x="17" y="35"/>
                </a:cubicBezTo>
                <a:close/>
                <a:moveTo>
                  <a:pt x="17" y="5"/>
                </a:moveTo>
                <a:cubicBezTo>
                  <a:pt x="10" y="5"/>
                  <a:pt x="4" y="10"/>
                  <a:pt x="4" y="18"/>
                </a:cubicBezTo>
                <a:cubicBezTo>
                  <a:pt x="4" y="25"/>
                  <a:pt x="10" y="31"/>
                  <a:pt x="17" y="31"/>
                </a:cubicBezTo>
                <a:cubicBezTo>
                  <a:pt x="24" y="31"/>
                  <a:pt x="30" y="25"/>
                  <a:pt x="30" y="18"/>
                </a:cubicBezTo>
                <a:cubicBezTo>
                  <a:pt x="30" y="10"/>
                  <a:pt x="24" y="5"/>
                  <a:pt x="1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Freeform 10"/>
          <p:cNvSpPr>
            <a:spLocks noEditPoints="1"/>
          </p:cNvSpPr>
          <p:nvPr/>
        </p:nvSpPr>
        <p:spPr bwMode="auto">
          <a:xfrm>
            <a:off x="10255520" y="3196367"/>
            <a:ext cx="488959" cy="386977"/>
          </a:xfrm>
          <a:custGeom>
            <a:avLst/>
            <a:gdLst>
              <a:gd name="T0" fmla="*/ 46 w 54"/>
              <a:gd name="T1" fmla="*/ 42 h 42"/>
              <a:gd name="T2" fmla="*/ 8 w 54"/>
              <a:gd name="T3" fmla="*/ 42 h 42"/>
              <a:gd name="T4" fmla="*/ 0 w 54"/>
              <a:gd name="T5" fmla="*/ 35 h 42"/>
              <a:gd name="T6" fmla="*/ 0 w 54"/>
              <a:gd name="T7" fmla="*/ 29 h 42"/>
              <a:gd name="T8" fmla="*/ 25 w 54"/>
              <a:gd name="T9" fmla="*/ 1 h 42"/>
              <a:gd name="T10" fmla="*/ 45 w 54"/>
              <a:gd name="T11" fmla="*/ 8 h 42"/>
              <a:gd name="T12" fmla="*/ 54 w 54"/>
              <a:gd name="T13" fmla="*/ 27 h 42"/>
              <a:gd name="T14" fmla="*/ 54 w 54"/>
              <a:gd name="T15" fmla="*/ 35 h 42"/>
              <a:gd name="T16" fmla="*/ 46 w 54"/>
              <a:gd name="T17" fmla="*/ 42 h 42"/>
              <a:gd name="T18" fmla="*/ 27 w 54"/>
              <a:gd name="T19" fmla="*/ 5 h 42"/>
              <a:gd name="T20" fmla="*/ 25 w 54"/>
              <a:gd name="T21" fmla="*/ 5 h 42"/>
              <a:gd name="T22" fmla="*/ 25 w 54"/>
              <a:gd name="T23" fmla="*/ 5 h 42"/>
              <a:gd name="T24" fmla="*/ 5 w 54"/>
              <a:gd name="T25" fmla="*/ 29 h 42"/>
              <a:gd name="T26" fmla="*/ 5 w 54"/>
              <a:gd name="T27" fmla="*/ 35 h 42"/>
              <a:gd name="T28" fmla="*/ 8 w 54"/>
              <a:gd name="T29" fmla="*/ 38 h 42"/>
              <a:gd name="T30" fmla="*/ 46 w 54"/>
              <a:gd name="T31" fmla="*/ 38 h 42"/>
              <a:gd name="T32" fmla="*/ 49 w 54"/>
              <a:gd name="T33" fmla="*/ 35 h 42"/>
              <a:gd name="T34" fmla="*/ 49 w 54"/>
              <a:gd name="T35" fmla="*/ 27 h 42"/>
              <a:gd name="T36" fmla="*/ 42 w 54"/>
              <a:gd name="T37" fmla="*/ 11 h 42"/>
              <a:gd name="T38" fmla="*/ 27 w 54"/>
              <a:gd name="T39" fmla="*/ 5 h 42"/>
              <a:gd name="T40" fmla="*/ 25 w 54"/>
              <a:gd name="T41" fmla="*/ 3 h 42"/>
              <a:gd name="T42" fmla="*/ 25 w 54"/>
              <a:gd name="T43"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42">
                <a:moveTo>
                  <a:pt x="46" y="42"/>
                </a:moveTo>
                <a:cubicBezTo>
                  <a:pt x="8" y="42"/>
                  <a:pt x="8" y="42"/>
                  <a:pt x="8" y="42"/>
                </a:cubicBezTo>
                <a:cubicBezTo>
                  <a:pt x="4" y="42"/>
                  <a:pt x="0" y="39"/>
                  <a:pt x="0" y="35"/>
                </a:cubicBezTo>
                <a:cubicBezTo>
                  <a:pt x="0" y="29"/>
                  <a:pt x="0" y="29"/>
                  <a:pt x="0" y="29"/>
                </a:cubicBezTo>
                <a:cubicBezTo>
                  <a:pt x="0" y="14"/>
                  <a:pt x="11" y="2"/>
                  <a:pt x="25" y="1"/>
                </a:cubicBezTo>
                <a:cubicBezTo>
                  <a:pt x="32" y="0"/>
                  <a:pt x="40" y="3"/>
                  <a:pt x="45" y="8"/>
                </a:cubicBezTo>
                <a:cubicBezTo>
                  <a:pt x="51" y="13"/>
                  <a:pt x="54" y="20"/>
                  <a:pt x="54" y="27"/>
                </a:cubicBezTo>
                <a:cubicBezTo>
                  <a:pt x="54" y="35"/>
                  <a:pt x="54" y="35"/>
                  <a:pt x="54" y="35"/>
                </a:cubicBezTo>
                <a:cubicBezTo>
                  <a:pt x="54" y="39"/>
                  <a:pt x="51" y="42"/>
                  <a:pt x="46" y="42"/>
                </a:cubicBezTo>
                <a:close/>
                <a:moveTo>
                  <a:pt x="27" y="5"/>
                </a:moveTo>
                <a:cubicBezTo>
                  <a:pt x="27" y="5"/>
                  <a:pt x="26" y="5"/>
                  <a:pt x="25" y="5"/>
                </a:cubicBezTo>
                <a:cubicBezTo>
                  <a:pt x="25" y="5"/>
                  <a:pt x="25" y="5"/>
                  <a:pt x="25" y="5"/>
                </a:cubicBezTo>
                <a:cubicBezTo>
                  <a:pt x="14" y="6"/>
                  <a:pt x="5" y="17"/>
                  <a:pt x="5" y="29"/>
                </a:cubicBezTo>
                <a:cubicBezTo>
                  <a:pt x="5" y="35"/>
                  <a:pt x="5" y="35"/>
                  <a:pt x="5" y="35"/>
                </a:cubicBezTo>
                <a:cubicBezTo>
                  <a:pt x="5" y="36"/>
                  <a:pt x="6" y="38"/>
                  <a:pt x="8" y="38"/>
                </a:cubicBezTo>
                <a:cubicBezTo>
                  <a:pt x="46" y="38"/>
                  <a:pt x="46" y="38"/>
                  <a:pt x="46" y="38"/>
                </a:cubicBezTo>
                <a:cubicBezTo>
                  <a:pt x="48" y="38"/>
                  <a:pt x="49" y="36"/>
                  <a:pt x="49" y="35"/>
                </a:cubicBezTo>
                <a:cubicBezTo>
                  <a:pt x="49" y="27"/>
                  <a:pt x="49" y="27"/>
                  <a:pt x="49" y="27"/>
                </a:cubicBezTo>
                <a:cubicBezTo>
                  <a:pt x="49" y="21"/>
                  <a:pt x="47" y="15"/>
                  <a:pt x="42" y="11"/>
                </a:cubicBezTo>
                <a:cubicBezTo>
                  <a:pt x="38" y="7"/>
                  <a:pt x="33" y="5"/>
                  <a:pt x="27" y="5"/>
                </a:cubicBezTo>
                <a:close/>
                <a:moveTo>
                  <a:pt x="25" y="3"/>
                </a:moveTo>
                <a:cubicBezTo>
                  <a:pt x="25" y="3"/>
                  <a:pt x="25" y="3"/>
                  <a:pt x="2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6" name="Freeform 11"/>
          <p:cNvSpPr/>
          <p:nvPr/>
        </p:nvSpPr>
        <p:spPr bwMode="auto">
          <a:xfrm>
            <a:off x="7321765" y="2939314"/>
            <a:ext cx="543444" cy="551826"/>
          </a:xfrm>
          <a:custGeom>
            <a:avLst/>
            <a:gdLst>
              <a:gd name="T0" fmla="*/ 58 w 60"/>
              <a:gd name="T1" fmla="*/ 60 h 60"/>
              <a:gd name="T2" fmla="*/ 6 w 60"/>
              <a:gd name="T3" fmla="*/ 60 h 60"/>
              <a:gd name="T4" fmla="*/ 0 w 60"/>
              <a:gd name="T5" fmla="*/ 54 h 60"/>
              <a:gd name="T6" fmla="*/ 0 w 60"/>
              <a:gd name="T7" fmla="*/ 2 h 60"/>
              <a:gd name="T8" fmla="*/ 2 w 60"/>
              <a:gd name="T9" fmla="*/ 0 h 60"/>
              <a:gd name="T10" fmla="*/ 4 w 60"/>
              <a:gd name="T11" fmla="*/ 2 h 60"/>
              <a:gd name="T12" fmla="*/ 4 w 60"/>
              <a:gd name="T13" fmla="*/ 54 h 60"/>
              <a:gd name="T14" fmla="*/ 6 w 60"/>
              <a:gd name="T15" fmla="*/ 56 h 60"/>
              <a:gd name="T16" fmla="*/ 58 w 60"/>
              <a:gd name="T17" fmla="*/ 56 h 60"/>
              <a:gd name="T18" fmla="*/ 60 w 60"/>
              <a:gd name="T19" fmla="*/ 58 h 60"/>
              <a:gd name="T20" fmla="*/ 58 w 60"/>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58" y="60"/>
                </a:moveTo>
                <a:cubicBezTo>
                  <a:pt x="6" y="60"/>
                  <a:pt x="6" y="60"/>
                  <a:pt x="6" y="60"/>
                </a:cubicBezTo>
                <a:cubicBezTo>
                  <a:pt x="3" y="60"/>
                  <a:pt x="0" y="57"/>
                  <a:pt x="0" y="54"/>
                </a:cubicBezTo>
                <a:cubicBezTo>
                  <a:pt x="0" y="2"/>
                  <a:pt x="0" y="2"/>
                  <a:pt x="0" y="2"/>
                </a:cubicBezTo>
                <a:cubicBezTo>
                  <a:pt x="0" y="1"/>
                  <a:pt x="1" y="0"/>
                  <a:pt x="2" y="0"/>
                </a:cubicBezTo>
                <a:cubicBezTo>
                  <a:pt x="3" y="0"/>
                  <a:pt x="4" y="1"/>
                  <a:pt x="4" y="2"/>
                </a:cubicBezTo>
                <a:cubicBezTo>
                  <a:pt x="4" y="54"/>
                  <a:pt x="4" y="54"/>
                  <a:pt x="4" y="54"/>
                </a:cubicBezTo>
                <a:cubicBezTo>
                  <a:pt x="4" y="55"/>
                  <a:pt x="5" y="56"/>
                  <a:pt x="6" y="56"/>
                </a:cubicBezTo>
                <a:cubicBezTo>
                  <a:pt x="58" y="56"/>
                  <a:pt x="58" y="56"/>
                  <a:pt x="58" y="56"/>
                </a:cubicBezTo>
                <a:cubicBezTo>
                  <a:pt x="59" y="56"/>
                  <a:pt x="60" y="57"/>
                  <a:pt x="60" y="58"/>
                </a:cubicBezTo>
                <a:cubicBezTo>
                  <a:pt x="60" y="59"/>
                  <a:pt x="59" y="60"/>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7" name="Freeform 12"/>
          <p:cNvSpPr/>
          <p:nvPr/>
        </p:nvSpPr>
        <p:spPr bwMode="auto">
          <a:xfrm>
            <a:off x="7404189" y="2975637"/>
            <a:ext cx="434476" cy="350654"/>
          </a:xfrm>
          <a:custGeom>
            <a:avLst/>
            <a:gdLst>
              <a:gd name="T0" fmla="*/ 46 w 48"/>
              <a:gd name="T1" fmla="*/ 38 h 38"/>
              <a:gd name="T2" fmla="*/ 45 w 48"/>
              <a:gd name="T3" fmla="*/ 38 h 38"/>
              <a:gd name="T4" fmla="*/ 22 w 48"/>
              <a:gd name="T5" fmla="*/ 32 h 38"/>
              <a:gd name="T6" fmla="*/ 22 w 48"/>
              <a:gd name="T7" fmla="*/ 16 h 38"/>
              <a:gd name="T8" fmla="*/ 11 w 48"/>
              <a:gd name="T9" fmla="*/ 16 h 38"/>
              <a:gd name="T10" fmla="*/ 1 w 48"/>
              <a:gd name="T11" fmla="*/ 3 h 38"/>
              <a:gd name="T12" fmla="*/ 1 w 48"/>
              <a:gd name="T13" fmla="*/ 0 h 38"/>
              <a:gd name="T14" fmla="*/ 4 w 48"/>
              <a:gd name="T15" fmla="*/ 1 h 38"/>
              <a:gd name="T16" fmla="*/ 12 w 48"/>
              <a:gd name="T17" fmla="*/ 12 h 38"/>
              <a:gd name="T18" fmla="*/ 25 w 48"/>
              <a:gd name="T19" fmla="*/ 12 h 38"/>
              <a:gd name="T20" fmla="*/ 25 w 48"/>
              <a:gd name="T21" fmla="*/ 29 h 38"/>
              <a:gd name="T22" fmla="*/ 46 w 48"/>
              <a:gd name="T23" fmla="*/ 35 h 38"/>
              <a:gd name="T24" fmla="*/ 48 w 48"/>
              <a:gd name="T25" fmla="*/ 37 h 38"/>
              <a:gd name="T26" fmla="*/ 46 w 48"/>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8">
                <a:moveTo>
                  <a:pt x="46" y="38"/>
                </a:moveTo>
                <a:cubicBezTo>
                  <a:pt x="46" y="38"/>
                  <a:pt x="45" y="38"/>
                  <a:pt x="45" y="38"/>
                </a:cubicBezTo>
                <a:cubicBezTo>
                  <a:pt x="22" y="32"/>
                  <a:pt x="22" y="32"/>
                  <a:pt x="22" y="32"/>
                </a:cubicBezTo>
                <a:cubicBezTo>
                  <a:pt x="22" y="16"/>
                  <a:pt x="22" y="16"/>
                  <a:pt x="22" y="16"/>
                </a:cubicBezTo>
                <a:cubicBezTo>
                  <a:pt x="11" y="16"/>
                  <a:pt x="11" y="16"/>
                  <a:pt x="11" y="16"/>
                </a:cubicBezTo>
                <a:cubicBezTo>
                  <a:pt x="1" y="3"/>
                  <a:pt x="1" y="3"/>
                  <a:pt x="1" y="3"/>
                </a:cubicBezTo>
                <a:cubicBezTo>
                  <a:pt x="0" y="2"/>
                  <a:pt x="1" y="1"/>
                  <a:pt x="1" y="0"/>
                </a:cubicBezTo>
                <a:cubicBezTo>
                  <a:pt x="2" y="0"/>
                  <a:pt x="3" y="0"/>
                  <a:pt x="4" y="1"/>
                </a:cubicBezTo>
                <a:cubicBezTo>
                  <a:pt x="12" y="12"/>
                  <a:pt x="12" y="12"/>
                  <a:pt x="12" y="12"/>
                </a:cubicBezTo>
                <a:cubicBezTo>
                  <a:pt x="25" y="12"/>
                  <a:pt x="25" y="12"/>
                  <a:pt x="25" y="12"/>
                </a:cubicBezTo>
                <a:cubicBezTo>
                  <a:pt x="25" y="29"/>
                  <a:pt x="25" y="29"/>
                  <a:pt x="25" y="29"/>
                </a:cubicBezTo>
                <a:cubicBezTo>
                  <a:pt x="46" y="35"/>
                  <a:pt x="46" y="35"/>
                  <a:pt x="46" y="35"/>
                </a:cubicBezTo>
                <a:cubicBezTo>
                  <a:pt x="47" y="35"/>
                  <a:pt x="48" y="36"/>
                  <a:pt x="48" y="37"/>
                </a:cubicBezTo>
                <a:cubicBezTo>
                  <a:pt x="47" y="38"/>
                  <a:pt x="47" y="38"/>
                  <a:pt x="46"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8" name="Freeform 13"/>
          <p:cNvSpPr/>
          <p:nvPr/>
        </p:nvSpPr>
        <p:spPr bwMode="auto">
          <a:xfrm>
            <a:off x="7729697" y="3206147"/>
            <a:ext cx="117350" cy="184408"/>
          </a:xfrm>
          <a:custGeom>
            <a:avLst/>
            <a:gdLst>
              <a:gd name="T0" fmla="*/ 2 w 13"/>
              <a:gd name="T1" fmla="*/ 20 h 20"/>
              <a:gd name="T2" fmla="*/ 0 w 13"/>
              <a:gd name="T3" fmla="*/ 19 h 20"/>
              <a:gd name="T4" fmla="*/ 1 w 13"/>
              <a:gd name="T5" fmla="*/ 17 h 20"/>
              <a:gd name="T6" fmla="*/ 8 w 13"/>
              <a:gd name="T7" fmla="*/ 11 h 20"/>
              <a:gd name="T8" fmla="*/ 3 w 13"/>
              <a:gd name="T9" fmla="*/ 3 h 20"/>
              <a:gd name="T10" fmla="*/ 3 w 13"/>
              <a:gd name="T11" fmla="*/ 1 h 20"/>
              <a:gd name="T12" fmla="*/ 6 w 13"/>
              <a:gd name="T13" fmla="*/ 1 h 20"/>
              <a:gd name="T14" fmla="*/ 11 w 13"/>
              <a:gd name="T15" fmla="*/ 9 h 20"/>
              <a:gd name="T16" fmla="*/ 10 w 13"/>
              <a:gd name="T17" fmla="*/ 14 h 20"/>
              <a:gd name="T18" fmla="*/ 3 w 13"/>
              <a:gd name="T19" fmla="*/ 20 h 20"/>
              <a:gd name="T20" fmla="*/ 2 w 1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0">
                <a:moveTo>
                  <a:pt x="2" y="20"/>
                </a:moveTo>
                <a:cubicBezTo>
                  <a:pt x="1" y="20"/>
                  <a:pt x="1" y="20"/>
                  <a:pt x="0" y="19"/>
                </a:cubicBezTo>
                <a:cubicBezTo>
                  <a:pt x="0" y="18"/>
                  <a:pt x="0" y="17"/>
                  <a:pt x="1" y="17"/>
                </a:cubicBezTo>
                <a:cubicBezTo>
                  <a:pt x="8" y="11"/>
                  <a:pt x="8" y="11"/>
                  <a:pt x="8" y="11"/>
                </a:cubicBezTo>
                <a:cubicBezTo>
                  <a:pt x="3" y="3"/>
                  <a:pt x="3" y="3"/>
                  <a:pt x="3" y="3"/>
                </a:cubicBezTo>
                <a:cubicBezTo>
                  <a:pt x="2" y="3"/>
                  <a:pt x="3" y="1"/>
                  <a:pt x="3" y="1"/>
                </a:cubicBezTo>
                <a:cubicBezTo>
                  <a:pt x="4" y="0"/>
                  <a:pt x="5" y="0"/>
                  <a:pt x="6" y="1"/>
                </a:cubicBezTo>
                <a:cubicBezTo>
                  <a:pt x="11" y="9"/>
                  <a:pt x="11" y="9"/>
                  <a:pt x="11" y="9"/>
                </a:cubicBezTo>
                <a:cubicBezTo>
                  <a:pt x="13" y="10"/>
                  <a:pt x="12" y="13"/>
                  <a:pt x="10" y="14"/>
                </a:cubicBezTo>
                <a:cubicBezTo>
                  <a:pt x="3" y="20"/>
                  <a:pt x="3" y="20"/>
                  <a:pt x="3" y="20"/>
                </a:cubicBezTo>
                <a:cubicBezTo>
                  <a:pt x="3" y="20"/>
                  <a:pt x="2" y="20"/>
                  <a:pt x="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9" name="Freeform 14"/>
          <p:cNvSpPr/>
          <p:nvPr/>
        </p:nvSpPr>
        <p:spPr bwMode="auto">
          <a:xfrm>
            <a:off x="1554840" y="3214529"/>
            <a:ext cx="435872" cy="340874"/>
          </a:xfrm>
          <a:custGeom>
            <a:avLst/>
            <a:gdLst>
              <a:gd name="T0" fmla="*/ 40 w 48"/>
              <a:gd name="T1" fmla="*/ 37 h 37"/>
              <a:gd name="T2" fmla="*/ 8 w 48"/>
              <a:gd name="T3" fmla="*/ 37 h 37"/>
              <a:gd name="T4" fmla="*/ 0 w 48"/>
              <a:gd name="T5" fmla="*/ 29 h 37"/>
              <a:gd name="T6" fmla="*/ 0 w 48"/>
              <a:gd name="T7" fmla="*/ 2 h 37"/>
              <a:gd name="T8" fmla="*/ 2 w 48"/>
              <a:gd name="T9" fmla="*/ 0 h 37"/>
              <a:gd name="T10" fmla="*/ 4 w 48"/>
              <a:gd name="T11" fmla="*/ 2 h 37"/>
              <a:gd name="T12" fmla="*/ 4 w 48"/>
              <a:gd name="T13" fmla="*/ 29 h 37"/>
              <a:gd name="T14" fmla="*/ 8 w 48"/>
              <a:gd name="T15" fmla="*/ 33 h 37"/>
              <a:gd name="T16" fmla="*/ 40 w 48"/>
              <a:gd name="T17" fmla="*/ 33 h 37"/>
              <a:gd name="T18" fmla="*/ 44 w 48"/>
              <a:gd name="T19" fmla="*/ 29 h 37"/>
              <a:gd name="T20" fmla="*/ 44 w 48"/>
              <a:gd name="T21" fmla="*/ 2 h 37"/>
              <a:gd name="T22" fmla="*/ 46 w 48"/>
              <a:gd name="T23" fmla="*/ 0 h 37"/>
              <a:gd name="T24" fmla="*/ 48 w 48"/>
              <a:gd name="T25" fmla="*/ 2 h 37"/>
              <a:gd name="T26" fmla="*/ 48 w 48"/>
              <a:gd name="T27" fmla="*/ 29 h 37"/>
              <a:gd name="T28" fmla="*/ 40 w 48"/>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7">
                <a:moveTo>
                  <a:pt x="40" y="37"/>
                </a:moveTo>
                <a:cubicBezTo>
                  <a:pt x="8" y="37"/>
                  <a:pt x="8" y="37"/>
                  <a:pt x="8" y="37"/>
                </a:cubicBezTo>
                <a:cubicBezTo>
                  <a:pt x="4" y="37"/>
                  <a:pt x="0" y="34"/>
                  <a:pt x="0" y="29"/>
                </a:cubicBezTo>
                <a:cubicBezTo>
                  <a:pt x="0" y="2"/>
                  <a:pt x="0" y="2"/>
                  <a:pt x="0" y="2"/>
                </a:cubicBezTo>
                <a:cubicBezTo>
                  <a:pt x="0" y="1"/>
                  <a:pt x="1" y="0"/>
                  <a:pt x="2" y="0"/>
                </a:cubicBezTo>
                <a:cubicBezTo>
                  <a:pt x="4" y="0"/>
                  <a:pt x="4" y="1"/>
                  <a:pt x="4" y="2"/>
                </a:cubicBezTo>
                <a:cubicBezTo>
                  <a:pt x="4" y="29"/>
                  <a:pt x="4" y="29"/>
                  <a:pt x="4" y="29"/>
                </a:cubicBezTo>
                <a:cubicBezTo>
                  <a:pt x="4" y="31"/>
                  <a:pt x="6" y="33"/>
                  <a:pt x="8" y="33"/>
                </a:cubicBezTo>
                <a:cubicBezTo>
                  <a:pt x="40" y="33"/>
                  <a:pt x="40" y="33"/>
                  <a:pt x="40" y="33"/>
                </a:cubicBezTo>
                <a:cubicBezTo>
                  <a:pt x="42" y="33"/>
                  <a:pt x="44" y="31"/>
                  <a:pt x="44" y="29"/>
                </a:cubicBezTo>
                <a:cubicBezTo>
                  <a:pt x="44" y="2"/>
                  <a:pt x="44" y="2"/>
                  <a:pt x="44" y="2"/>
                </a:cubicBezTo>
                <a:cubicBezTo>
                  <a:pt x="44" y="1"/>
                  <a:pt x="45" y="0"/>
                  <a:pt x="46" y="0"/>
                </a:cubicBezTo>
                <a:cubicBezTo>
                  <a:pt x="47" y="0"/>
                  <a:pt x="48" y="1"/>
                  <a:pt x="48" y="2"/>
                </a:cubicBezTo>
                <a:cubicBezTo>
                  <a:pt x="48" y="29"/>
                  <a:pt x="48" y="29"/>
                  <a:pt x="48" y="29"/>
                </a:cubicBezTo>
                <a:cubicBezTo>
                  <a:pt x="48" y="34"/>
                  <a:pt x="44" y="37"/>
                  <a:pt x="40"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Freeform 15"/>
          <p:cNvSpPr/>
          <p:nvPr/>
        </p:nvSpPr>
        <p:spPr bwMode="auto">
          <a:xfrm>
            <a:off x="1429108" y="2939314"/>
            <a:ext cx="687337" cy="359036"/>
          </a:xfrm>
          <a:custGeom>
            <a:avLst/>
            <a:gdLst>
              <a:gd name="T0" fmla="*/ 74 w 76"/>
              <a:gd name="T1" fmla="*/ 39 h 39"/>
              <a:gd name="T2" fmla="*/ 73 w 76"/>
              <a:gd name="T3" fmla="*/ 38 h 39"/>
              <a:gd name="T4" fmla="*/ 40 w 76"/>
              <a:gd name="T5" fmla="*/ 6 h 39"/>
              <a:gd name="T6" fmla="*/ 36 w 76"/>
              <a:gd name="T7" fmla="*/ 6 h 39"/>
              <a:gd name="T8" fmla="*/ 4 w 76"/>
              <a:gd name="T9" fmla="*/ 38 h 39"/>
              <a:gd name="T10" fmla="*/ 1 w 76"/>
              <a:gd name="T11" fmla="*/ 38 h 39"/>
              <a:gd name="T12" fmla="*/ 1 w 76"/>
              <a:gd name="T13" fmla="*/ 35 h 39"/>
              <a:gd name="T14" fmla="*/ 33 w 76"/>
              <a:gd name="T15" fmla="*/ 3 h 39"/>
              <a:gd name="T16" fmla="*/ 43 w 76"/>
              <a:gd name="T17" fmla="*/ 3 h 39"/>
              <a:gd name="T18" fmla="*/ 75 w 76"/>
              <a:gd name="T19" fmla="*/ 35 h 39"/>
              <a:gd name="T20" fmla="*/ 75 w 76"/>
              <a:gd name="T21" fmla="*/ 38 h 39"/>
              <a:gd name="T22" fmla="*/ 74 w 76"/>
              <a:gd name="T2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39">
                <a:moveTo>
                  <a:pt x="74" y="39"/>
                </a:moveTo>
                <a:cubicBezTo>
                  <a:pt x="73" y="39"/>
                  <a:pt x="73" y="39"/>
                  <a:pt x="73" y="38"/>
                </a:cubicBezTo>
                <a:cubicBezTo>
                  <a:pt x="40" y="6"/>
                  <a:pt x="40" y="6"/>
                  <a:pt x="40" y="6"/>
                </a:cubicBezTo>
                <a:cubicBezTo>
                  <a:pt x="39" y="5"/>
                  <a:pt x="37" y="5"/>
                  <a:pt x="36" y="6"/>
                </a:cubicBezTo>
                <a:cubicBezTo>
                  <a:pt x="4" y="38"/>
                  <a:pt x="4" y="38"/>
                  <a:pt x="4" y="38"/>
                </a:cubicBezTo>
                <a:cubicBezTo>
                  <a:pt x="3" y="39"/>
                  <a:pt x="1" y="39"/>
                  <a:pt x="1" y="38"/>
                </a:cubicBezTo>
                <a:cubicBezTo>
                  <a:pt x="0" y="38"/>
                  <a:pt x="0" y="36"/>
                  <a:pt x="1" y="35"/>
                </a:cubicBezTo>
                <a:cubicBezTo>
                  <a:pt x="33" y="3"/>
                  <a:pt x="33" y="3"/>
                  <a:pt x="33" y="3"/>
                </a:cubicBezTo>
                <a:cubicBezTo>
                  <a:pt x="35" y="0"/>
                  <a:pt x="41" y="0"/>
                  <a:pt x="43" y="3"/>
                </a:cubicBezTo>
                <a:cubicBezTo>
                  <a:pt x="75" y="35"/>
                  <a:pt x="75" y="35"/>
                  <a:pt x="75" y="35"/>
                </a:cubicBezTo>
                <a:cubicBezTo>
                  <a:pt x="76" y="36"/>
                  <a:pt x="76" y="38"/>
                  <a:pt x="75" y="38"/>
                </a:cubicBezTo>
                <a:cubicBezTo>
                  <a:pt x="75" y="39"/>
                  <a:pt x="75" y="39"/>
                  <a:pt x="74"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1" name="Freeform 16"/>
          <p:cNvSpPr/>
          <p:nvPr/>
        </p:nvSpPr>
        <p:spPr bwMode="auto">
          <a:xfrm>
            <a:off x="1954390" y="2965858"/>
            <a:ext cx="36323" cy="202569"/>
          </a:xfrm>
          <a:custGeom>
            <a:avLst/>
            <a:gdLst>
              <a:gd name="T0" fmla="*/ 2 w 4"/>
              <a:gd name="T1" fmla="*/ 22 h 22"/>
              <a:gd name="T2" fmla="*/ 0 w 4"/>
              <a:gd name="T3" fmla="*/ 20 h 22"/>
              <a:gd name="T4" fmla="*/ 0 w 4"/>
              <a:gd name="T5" fmla="*/ 2 h 22"/>
              <a:gd name="T6" fmla="*/ 2 w 4"/>
              <a:gd name="T7" fmla="*/ 0 h 22"/>
              <a:gd name="T8" fmla="*/ 4 w 4"/>
              <a:gd name="T9" fmla="*/ 2 h 22"/>
              <a:gd name="T10" fmla="*/ 4 w 4"/>
              <a:gd name="T11" fmla="*/ 20 h 22"/>
              <a:gd name="T12" fmla="*/ 2 w 4"/>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 h="22">
                <a:moveTo>
                  <a:pt x="2" y="22"/>
                </a:moveTo>
                <a:cubicBezTo>
                  <a:pt x="1" y="22"/>
                  <a:pt x="0" y="21"/>
                  <a:pt x="0" y="20"/>
                </a:cubicBezTo>
                <a:cubicBezTo>
                  <a:pt x="0" y="2"/>
                  <a:pt x="0" y="2"/>
                  <a:pt x="0" y="2"/>
                </a:cubicBezTo>
                <a:cubicBezTo>
                  <a:pt x="0" y="1"/>
                  <a:pt x="1" y="0"/>
                  <a:pt x="2" y="0"/>
                </a:cubicBezTo>
                <a:cubicBezTo>
                  <a:pt x="3" y="0"/>
                  <a:pt x="4" y="1"/>
                  <a:pt x="4" y="2"/>
                </a:cubicBezTo>
                <a:cubicBezTo>
                  <a:pt x="4" y="20"/>
                  <a:pt x="4" y="20"/>
                  <a:pt x="4" y="20"/>
                </a:cubicBezTo>
                <a:cubicBezTo>
                  <a:pt x="4" y="21"/>
                  <a:pt x="3" y="22"/>
                  <a:pt x="2"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2" name="Freeform 17"/>
          <p:cNvSpPr>
            <a:spLocks noEditPoints="1"/>
          </p:cNvSpPr>
          <p:nvPr/>
        </p:nvSpPr>
        <p:spPr bwMode="auto">
          <a:xfrm>
            <a:off x="1681969" y="3206147"/>
            <a:ext cx="181613" cy="184408"/>
          </a:xfrm>
          <a:custGeom>
            <a:avLst/>
            <a:gdLst>
              <a:gd name="T0" fmla="*/ 15 w 20"/>
              <a:gd name="T1" fmla="*/ 20 h 20"/>
              <a:gd name="T2" fmla="*/ 5 w 20"/>
              <a:gd name="T3" fmla="*/ 20 h 20"/>
              <a:gd name="T4" fmla="*/ 0 w 20"/>
              <a:gd name="T5" fmla="*/ 15 h 20"/>
              <a:gd name="T6" fmla="*/ 0 w 20"/>
              <a:gd name="T7" fmla="*/ 5 h 20"/>
              <a:gd name="T8" fmla="*/ 5 w 20"/>
              <a:gd name="T9" fmla="*/ 0 h 20"/>
              <a:gd name="T10" fmla="*/ 15 w 20"/>
              <a:gd name="T11" fmla="*/ 0 h 20"/>
              <a:gd name="T12" fmla="*/ 20 w 20"/>
              <a:gd name="T13" fmla="*/ 5 h 20"/>
              <a:gd name="T14" fmla="*/ 20 w 20"/>
              <a:gd name="T15" fmla="*/ 15 h 20"/>
              <a:gd name="T16" fmla="*/ 15 w 20"/>
              <a:gd name="T17" fmla="*/ 20 h 20"/>
              <a:gd name="T18" fmla="*/ 5 w 20"/>
              <a:gd name="T19" fmla="*/ 4 h 20"/>
              <a:gd name="T20" fmla="*/ 5 w 20"/>
              <a:gd name="T21" fmla="*/ 15 h 20"/>
              <a:gd name="T22" fmla="*/ 15 w 20"/>
              <a:gd name="T23" fmla="*/ 15 h 20"/>
              <a:gd name="T24" fmla="*/ 16 w 20"/>
              <a:gd name="T25" fmla="*/ 15 h 20"/>
              <a:gd name="T26" fmla="*/ 16 w 20"/>
              <a:gd name="T27" fmla="*/ 5 h 20"/>
              <a:gd name="T28" fmla="*/ 5 w 20"/>
              <a:gd name="T2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0">
                <a:moveTo>
                  <a:pt x="15" y="20"/>
                </a:moveTo>
                <a:cubicBezTo>
                  <a:pt x="5" y="20"/>
                  <a:pt x="5" y="20"/>
                  <a:pt x="5" y="20"/>
                </a:cubicBezTo>
                <a:cubicBezTo>
                  <a:pt x="2" y="20"/>
                  <a:pt x="0" y="18"/>
                  <a:pt x="0" y="15"/>
                </a:cubicBezTo>
                <a:cubicBezTo>
                  <a:pt x="0" y="5"/>
                  <a:pt x="0" y="5"/>
                  <a:pt x="0" y="5"/>
                </a:cubicBezTo>
                <a:cubicBezTo>
                  <a:pt x="0" y="2"/>
                  <a:pt x="2" y="0"/>
                  <a:pt x="5" y="0"/>
                </a:cubicBezTo>
                <a:cubicBezTo>
                  <a:pt x="15" y="0"/>
                  <a:pt x="15" y="0"/>
                  <a:pt x="15" y="0"/>
                </a:cubicBezTo>
                <a:cubicBezTo>
                  <a:pt x="18" y="0"/>
                  <a:pt x="20" y="2"/>
                  <a:pt x="20" y="5"/>
                </a:cubicBezTo>
                <a:cubicBezTo>
                  <a:pt x="20" y="15"/>
                  <a:pt x="20" y="15"/>
                  <a:pt x="20" y="15"/>
                </a:cubicBezTo>
                <a:cubicBezTo>
                  <a:pt x="20" y="18"/>
                  <a:pt x="18" y="20"/>
                  <a:pt x="15" y="20"/>
                </a:cubicBezTo>
                <a:close/>
                <a:moveTo>
                  <a:pt x="5" y="4"/>
                </a:moveTo>
                <a:cubicBezTo>
                  <a:pt x="5" y="15"/>
                  <a:pt x="5" y="15"/>
                  <a:pt x="5" y="15"/>
                </a:cubicBezTo>
                <a:cubicBezTo>
                  <a:pt x="15" y="15"/>
                  <a:pt x="15" y="15"/>
                  <a:pt x="15" y="15"/>
                </a:cubicBezTo>
                <a:cubicBezTo>
                  <a:pt x="15" y="15"/>
                  <a:pt x="16" y="15"/>
                  <a:pt x="16" y="15"/>
                </a:cubicBezTo>
                <a:cubicBezTo>
                  <a:pt x="16" y="5"/>
                  <a:pt x="16" y="5"/>
                  <a:pt x="16" y="5"/>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3" name="Freeform 18"/>
          <p:cNvSpPr>
            <a:spLocks noEditPoints="1"/>
          </p:cNvSpPr>
          <p:nvPr/>
        </p:nvSpPr>
        <p:spPr bwMode="auto">
          <a:xfrm>
            <a:off x="4397788" y="2993799"/>
            <a:ext cx="571384" cy="607707"/>
          </a:xfrm>
          <a:custGeom>
            <a:avLst/>
            <a:gdLst>
              <a:gd name="T0" fmla="*/ 31 w 63"/>
              <a:gd name="T1" fmla="*/ 66 h 66"/>
              <a:gd name="T2" fmla="*/ 0 w 63"/>
              <a:gd name="T3" fmla="*/ 18 h 66"/>
              <a:gd name="T4" fmla="*/ 2 w 63"/>
              <a:gd name="T5" fmla="*/ 14 h 66"/>
              <a:gd name="T6" fmla="*/ 5 w 63"/>
              <a:gd name="T7" fmla="*/ 12 h 66"/>
              <a:gd name="T8" fmla="*/ 28 w 63"/>
              <a:gd name="T9" fmla="*/ 2 h 66"/>
              <a:gd name="T10" fmla="*/ 35 w 63"/>
              <a:gd name="T11" fmla="*/ 2 h 66"/>
              <a:gd name="T12" fmla="*/ 57 w 63"/>
              <a:gd name="T13" fmla="*/ 12 h 66"/>
              <a:gd name="T14" fmla="*/ 57 w 63"/>
              <a:gd name="T15" fmla="*/ 12 h 66"/>
              <a:gd name="T16" fmla="*/ 61 w 63"/>
              <a:gd name="T17" fmla="*/ 14 h 66"/>
              <a:gd name="T18" fmla="*/ 63 w 63"/>
              <a:gd name="T19" fmla="*/ 18 h 66"/>
              <a:gd name="T20" fmla="*/ 31 w 63"/>
              <a:gd name="T21" fmla="*/ 66 h 66"/>
              <a:gd name="T22" fmla="*/ 31 w 63"/>
              <a:gd name="T23" fmla="*/ 4 h 66"/>
              <a:gd name="T24" fmla="*/ 30 w 63"/>
              <a:gd name="T25" fmla="*/ 5 h 66"/>
              <a:gd name="T26" fmla="*/ 6 w 63"/>
              <a:gd name="T27" fmla="*/ 16 h 66"/>
              <a:gd name="T28" fmla="*/ 5 w 63"/>
              <a:gd name="T29" fmla="*/ 16 h 66"/>
              <a:gd name="T30" fmla="*/ 4 w 63"/>
              <a:gd name="T31" fmla="*/ 18 h 66"/>
              <a:gd name="T32" fmla="*/ 31 w 63"/>
              <a:gd name="T33" fmla="*/ 61 h 66"/>
              <a:gd name="T34" fmla="*/ 59 w 63"/>
              <a:gd name="T35" fmla="*/ 18 h 66"/>
              <a:gd name="T36" fmla="*/ 58 w 63"/>
              <a:gd name="T37" fmla="*/ 16 h 66"/>
              <a:gd name="T38" fmla="*/ 57 w 63"/>
              <a:gd name="T39" fmla="*/ 16 h 66"/>
              <a:gd name="T40" fmla="*/ 57 w 63"/>
              <a:gd name="T41" fmla="*/ 16 h 66"/>
              <a:gd name="T42" fmla="*/ 32 w 63"/>
              <a:gd name="T43" fmla="*/ 5 h 66"/>
              <a:gd name="T44" fmla="*/ 31 w 63"/>
              <a:gd name="T45"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6">
                <a:moveTo>
                  <a:pt x="31" y="66"/>
                </a:moveTo>
                <a:cubicBezTo>
                  <a:pt x="5" y="66"/>
                  <a:pt x="1" y="29"/>
                  <a:pt x="0" y="18"/>
                </a:cubicBezTo>
                <a:cubicBezTo>
                  <a:pt x="0" y="16"/>
                  <a:pt x="1" y="15"/>
                  <a:pt x="2" y="14"/>
                </a:cubicBezTo>
                <a:cubicBezTo>
                  <a:pt x="3" y="13"/>
                  <a:pt x="4" y="12"/>
                  <a:pt x="5" y="12"/>
                </a:cubicBezTo>
                <a:cubicBezTo>
                  <a:pt x="16" y="11"/>
                  <a:pt x="24" y="5"/>
                  <a:pt x="28" y="2"/>
                </a:cubicBezTo>
                <a:cubicBezTo>
                  <a:pt x="30" y="0"/>
                  <a:pt x="33" y="0"/>
                  <a:pt x="35" y="2"/>
                </a:cubicBezTo>
                <a:cubicBezTo>
                  <a:pt x="39" y="5"/>
                  <a:pt x="46" y="11"/>
                  <a:pt x="57" y="12"/>
                </a:cubicBezTo>
                <a:cubicBezTo>
                  <a:pt x="57" y="12"/>
                  <a:pt x="57" y="12"/>
                  <a:pt x="57" y="12"/>
                </a:cubicBezTo>
                <a:cubicBezTo>
                  <a:pt x="59" y="12"/>
                  <a:pt x="60" y="13"/>
                  <a:pt x="61" y="14"/>
                </a:cubicBezTo>
                <a:cubicBezTo>
                  <a:pt x="62" y="15"/>
                  <a:pt x="63" y="16"/>
                  <a:pt x="63" y="18"/>
                </a:cubicBezTo>
                <a:cubicBezTo>
                  <a:pt x="62" y="29"/>
                  <a:pt x="58" y="66"/>
                  <a:pt x="31" y="66"/>
                </a:cubicBezTo>
                <a:close/>
                <a:moveTo>
                  <a:pt x="31" y="4"/>
                </a:moveTo>
                <a:cubicBezTo>
                  <a:pt x="31" y="4"/>
                  <a:pt x="31" y="5"/>
                  <a:pt x="30" y="5"/>
                </a:cubicBezTo>
                <a:cubicBezTo>
                  <a:pt x="27" y="9"/>
                  <a:pt x="18" y="15"/>
                  <a:pt x="6" y="16"/>
                </a:cubicBezTo>
                <a:cubicBezTo>
                  <a:pt x="5" y="16"/>
                  <a:pt x="5" y="16"/>
                  <a:pt x="5" y="16"/>
                </a:cubicBezTo>
                <a:cubicBezTo>
                  <a:pt x="4" y="17"/>
                  <a:pt x="4" y="17"/>
                  <a:pt x="4" y="18"/>
                </a:cubicBezTo>
                <a:cubicBezTo>
                  <a:pt x="5" y="28"/>
                  <a:pt x="9" y="61"/>
                  <a:pt x="31" y="61"/>
                </a:cubicBezTo>
                <a:cubicBezTo>
                  <a:pt x="54" y="61"/>
                  <a:pt x="58" y="28"/>
                  <a:pt x="59" y="18"/>
                </a:cubicBezTo>
                <a:cubicBezTo>
                  <a:pt x="59" y="17"/>
                  <a:pt x="58" y="17"/>
                  <a:pt x="58" y="16"/>
                </a:cubicBezTo>
                <a:cubicBezTo>
                  <a:pt x="58" y="16"/>
                  <a:pt x="58" y="16"/>
                  <a:pt x="57" y="16"/>
                </a:cubicBezTo>
                <a:cubicBezTo>
                  <a:pt x="57" y="16"/>
                  <a:pt x="57" y="16"/>
                  <a:pt x="57" y="16"/>
                </a:cubicBezTo>
                <a:cubicBezTo>
                  <a:pt x="45" y="15"/>
                  <a:pt x="36" y="9"/>
                  <a:pt x="32" y="5"/>
                </a:cubicBezTo>
                <a:cubicBezTo>
                  <a:pt x="32" y="5"/>
                  <a:pt x="32" y="4"/>
                  <a:pt x="3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4" name="Oval 19"/>
          <p:cNvSpPr>
            <a:spLocks noChangeArrowheads="1"/>
          </p:cNvSpPr>
          <p:nvPr/>
        </p:nvSpPr>
        <p:spPr bwMode="auto">
          <a:xfrm>
            <a:off x="3140465" y="3206147"/>
            <a:ext cx="180217" cy="184408"/>
          </a:xfrm>
          <a:prstGeom prst="ellipse">
            <a:avLst/>
          </a:prstGeom>
          <a:solidFill>
            <a:srgbClr val="EE464C"/>
          </a:solid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5" name="Freeform 20"/>
          <p:cNvSpPr/>
          <p:nvPr/>
        </p:nvSpPr>
        <p:spPr bwMode="auto">
          <a:xfrm>
            <a:off x="2560699" y="3280189"/>
            <a:ext cx="1329969" cy="26544"/>
          </a:xfrm>
          <a:custGeom>
            <a:avLst/>
            <a:gdLst>
              <a:gd name="T0" fmla="*/ 146 w 147"/>
              <a:gd name="T1" fmla="*/ 3 h 3"/>
              <a:gd name="T2" fmla="*/ 2 w 147"/>
              <a:gd name="T3" fmla="*/ 3 h 3"/>
              <a:gd name="T4" fmla="*/ 0 w 147"/>
              <a:gd name="T5" fmla="*/ 2 h 3"/>
              <a:gd name="T6" fmla="*/ 2 w 147"/>
              <a:gd name="T7" fmla="*/ 0 h 3"/>
              <a:gd name="T8" fmla="*/ 146 w 147"/>
              <a:gd name="T9" fmla="*/ 0 h 3"/>
              <a:gd name="T10" fmla="*/ 147 w 147"/>
              <a:gd name="T11" fmla="*/ 2 h 3"/>
              <a:gd name="T12" fmla="*/ 146 w 14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7" h="3">
                <a:moveTo>
                  <a:pt x="146" y="3"/>
                </a:moveTo>
                <a:cubicBezTo>
                  <a:pt x="2" y="3"/>
                  <a:pt x="2" y="3"/>
                  <a:pt x="2" y="3"/>
                </a:cubicBezTo>
                <a:cubicBezTo>
                  <a:pt x="1" y="3"/>
                  <a:pt x="0" y="3"/>
                  <a:pt x="0" y="2"/>
                </a:cubicBezTo>
                <a:cubicBezTo>
                  <a:pt x="0" y="1"/>
                  <a:pt x="1" y="0"/>
                  <a:pt x="2" y="0"/>
                </a:cubicBezTo>
                <a:cubicBezTo>
                  <a:pt x="146" y="0"/>
                  <a:pt x="146" y="0"/>
                  <a:pt x="146" y="0"/>
                </a:cubicBezTo>
                <a:cubicBezTo>
                  <a:pt x="146" y="0"/>
                  <a:pt x="147" y="1"/>
                  <a:pt x="147" y="2"/>
                </a:cubicBezTo>
                <a:cubicBezTo>
                  <a:pt x="147" y="3"/>
                  <a:pt x="146" y="3"/>
                  <a:pt x="146" y="3"/>
                </a:cubicBezTo>
                <a:close/>
              </a:path>
            </a:pathLst>
          </a:custGeom>
          <a:solidFill>
            <a:srgbClr val="C00000"/>
          </a:solidFill>
          <a:ln>
            <a:solidFill>
              <a:srgbClr val="EE464C"/>
            </a:solid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6" name="Oval 21"/>
          <p:cNvSpPr>
            <a:spLocks noChangeArrowheads="1"/>
          </p:cNvSpPr>
          <p:nvPr/>
        </p:nvSpPr>
        <p:spPr bwMode="auto">
          <a:xfrm>
            <a:off x="6046280" y="3206147"/>
            <a:ext cx="180217" cy="184408"/>
          </a:xfrm>
          <a:prstGeom prst="ellipse">
            <a:avLst/>
          </a:prstGeom>
          <a:solidFill>
            <a:srgbClr val="EE464C"/>
          </a:solid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7" name="Freeform 22"/>
          <p:cNvSpPr/>
          <p:nvPr/>
        </p:nvSpPr>
        <p:spPr bwMode="auto">
          <a:xfrm>
            <a:off x="5474896" y="3280189"/>
            <a:ext cx="1322984" cy="26544"/>
          </a:xfrm>
          <a:custGeom>
            <a:avLst/>
            <a:gdLst>
              <a:gd name="T0" fmla="*/ 145 w 146"/>
              <a:gd name="T1" fmla="*/ 3 h 3"/>
              <a:gd name="T2" fmla="*/ 1 w 146"/>
              <a:gd name="T3" fmla="*/ 3 h 3"/>
              <a:gd name="T4" fmla="*/ 0 w 146"/>
              <a:gd name="T5" fmla="*/ 2 h 3"/>
              <a:gd name="T6" fmla="*/ 1 w 146"/>
              <a:gd name="T7" fmla="*/ 0 h 3"/>
              <a:gd name="T8" fmla="*/ 145 w 146"/>
              <a:gd name="T9" fmla="*/ 0 h 3"/>
              <a:gd name="T10" fmla="*/ 146 w 146"/>
              <a:gd name="T11" fmla="*/ 2 h 3"/>
              <a:gd name="T12" fmla="*/ 145 w 14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6" h="3">
                <a:moveTo>
                  <a:pt x="145" y="3"/>
                </a:moveTo>
                <a:cubicBezTo>
                  <a:pt x="1" y="3"/>
                  <a:pt x="1" y="3"/>
                  <a:pt x="1" y="3"/>
                </a:cubicBezTo>
                <a:cubicBezTo>
                  <a:pt x="0" y="3"/>
                  <a:pt x="0" y="3"/>
                  <a:pt x="0" y="2"/>
                </a:cubicBezTo>
                <a:cubicBezTo>
                  <a:pt x="0" y="1"/>
                  <a:pt x="0" y="0"/>
                  <a:pt x="1" y="0"/>
                </a:cubicBezTo>
                <a:cubicBezTo>
                  <a:pt x="145" y="0"/>
                  <a:pt x="145" y="0"/>
                  <a:pt x="145" y="0"/>
                </a:cubicBezTo>
                <a:cubicBezTo>
                  <a:pt x="146" y="0"/>
                  <a:pt x="146" y="1"/>
                  <a:pt x="146" y="2"/>
                </a:cubicBezTo>
                <a:cubicBezTo>
                  <a:pt x="146" y="3"/>
                  <a:pt x="146" y="3"/>
                  <a:pt x="145" y="3"/>
                </a:cubicBezTo>
                <a:close/>
              </a:path>
            </a:pathLst>
          </a:custGeom>
          <a:solidFill>
            <a:srgbClr val="C00000"/>
          </a:solidFill>
          <a:ln>
            <a:solidFill>
              <a:srgbClr val="EE464C"/>
            </a:solid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8" name="Oval 23"/>
          <p:cNvSpPr>
            <a:spLocks noChangeArrowheads="1"/>
          </p:cNvSpPr>
          <p:nvPr/>
        </p:nvSpPr>
        <p:spPr bwMode="auto">
          <a:xfrm>
            <a:off x="8960476" y="3206147"/>
            <a:ext cx="171835" cy="184408"/>
          </a:xfrm>
          <a:prstGeom prst="ellipse">
            <a:avLst/>
          </a:prstGeom>
          <a:solidFill>
            <a:srgbClr val="EE464C"/>
          </a:solid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9" name="Freeform 24"/>
          <p:cNvSpPr/>
          <p:nvPr/>
        </p:nvSpPr>
        <p:spPr bwMode="auto">
          <a:xfrm>
            <a:off x="8382107" y="3280189"/>
            <a:ext cx="1329969" cy="26544"/>
          </a:xfrm>
          <a:custGeom>
            <a:avLst/>
            <a:gdLst>
              <a:gd name="T0" fmla="*/ 145 w 147"/>
              <a:gd name="T1" fmla="*/ 3 h 3"/>
              <a:gd name="T2" fmla="*/ 2 w 147"/>
              <a:gd name="T3" fmla="*/ 3 h 3"/>
              <a:gd name="T4" fmla="*/ 0 w 147"/>
              <a:gd name="T5" fmla="*/ 2 h 3"/>
              <a:gd name="T6" fmla="*/ 2 w 147"/>
              <a:gd name="T7" fmla="*/ 0 h 3"/>
              <a:gd name="T8" fmla="*/ 145 w 147"/>
              <a:gd name="T9" fmla="*/ 0 h 3"/>
              <a:gd name="T10" fmla="*/ 147 w 147"/>
              <a:gd name="T11" fmla="*/ 2 h 3"/>
              <a:gd name="T12" fmla="*/ 145 w 14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7" h="3">
                <a:moveTo>
                  <a:pt x="145" y="3"/>
                </a:moveTo>
                <a:cubicBezTo>
                  <a:pt x="2" y="3"/>
                  <a:pt x="2" y="3"/>
                  <a:pt x="2" y="3"/>
                </a:cubicBezTo>
                <a:cubicBezTo>
                  <a:pt x="1" y="3"/>
                  <a:pt x="0" y="3"/>
                  <a:pt x="0" y="2"/>
                </a:cubicBezTo>
                <a:cubicBezTo>
                  <a:pt x="0" y="1"/>
                  <a:pt x="1" y="0"/>
                  <a:pt x="2" y="0"/>
                </a:cubicBezTo>
                <a:cubicBezTo>
                  <a:pt x="145" y="0"/>
                  <a:pt x="145" y="0"/>
                  <a:pt x="145" y="0"/>
                </a:cubicBezTo>
                <a:cubicBezTo>
                  <a:pt x="146" y="0"/>
                  <a:pt x="147" y="1"/>
                  <a:pt x="147" y="2"/>
                </a:cubicBezTo>
                <a:cubicBezTo>
                  <a:pt x="147" y="3"/>
                  <a:pt x="146" y="3"/>
                  <a:pt x="145" y="3"/>
                </a:cubicBezTo>
                <a:close/>
              </a:path>
            </a:pathLst>
          </a:custGeom>
          <a:solidFill>
            <a:srgbClr val="C00000"/>
          </a:solidFill>
          <a:ln>
            <a:solidFill>
              <a:srgbClr val="EE464C"/>
            </a:solid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0" name="Rectangle 28"/>
          <p:cNvSpPr/>
          <p:nvPr/>
        </p:nvSpPr>
        <p:spPr>
          <a:xfrm>
            <a:off x="662039" y="4644510"/>
            <a:ext cx="2221472" cy="811603"/>
          </a:xfrm>
          <a:prstGeom prst="rect">
            <a:avLst/>
          </a:prstGeom>
        </p:spPr>
        <p:txBody>
          <a:bodyPr vert="horz" wrap="square" lIns="108745" tIns="54373" rIns="108745" bIns="54373" rtlCol="0">
            <a:spAutoFit/>
          </a:bodyPr>
          <a:lstStyle/>
          <a:p>
            <a:pPr defTabSz="1087120">
              <a:lnSpc>
                <a:spcPct val="150000"/>
              </a:lnSpc>
              <a:spcBef>
                <a:spcPct val="20000"/>
              </a:spcBef>
            </a:pPr>
            <a:r>
              <a:rPr lang="zh-CN" altLang="en-US" sz="105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本模板内所有图片及字体仅供参考，请根据您的实际情况进行替换或更改，并根据实际情况编辑文字内容。</a:t>
            </a:r>
            <a:endParaRPr lang="en-US" sz="105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1" name="TextBox 29"/>
          <p:cNvSpPr txBox="1"/>
          <p:nvPr/>
        </p:nvSpPr>
        <p:spPr>
          <a:xfrm>
            <a:off x="971914" y="4160196"/>
            <a:ext cx="1338828" cy="369332"/>
          </a:xfrm>
          <a:prstGeom prst="rect">
            <a:avLst/>
          </a:prstGeom>
          <a:noFill/>
        </p:spPr>
        <p:txBody>
          <a:bodyPr wrap="none" rtlCol="0">
            <a:spAutoFit/>
          </a:bodyPr>
          <a:lstStyle/>
          <a:p>
            <a:r>
              <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输入小标题</a:t>
            </a:r>
          </a:p>
        </p:txBody>
      </p:sp>
      <p:sp>
        <p:nvSpPr>
          <p:cNvPr id="32" name="TextBox 30"/>
          <p:cNvSpPr txBox="1"/>
          <p:nvPr/>
        </p:nvSpPr>
        <p:spPr>
          <a:xfrm>
            <a:off x="9825696" y="4160196"/>
            <a:ext cx="1338828" cy="369332"/>
          </a:xfrm>
          <a:prstGeom prst="rect">
            <a:avLst/>
          </a:prstGeom>
          <a:noFill/>
        </p:spPr>
        <p:txBody>
          <a:bodyPr wrap="none" rtlCol="0">
            <a:spAutoFit/>
          </a:bodyPr>
          <a:lstStyle/>
          <a:p>
            <a:r>
              <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输入小标题</a:t>
            </a:r>
          </a:p>
        </p:txBody>
      </p:sp>
      <p:sp>
        <p:nvSpPr>
          <p:cNvPr id="33" name="TextBox 31"/>
          <p:cNvSpPr txBox="1"/>
          <p:nvPr/>
        </p:nvSpPr>
        <p:spPr>
          <a:xfrm>
            <a:off x="4014066" y="4160196"/>
            <a:ext cx="1338828" cy="369332"/>
          </a:xfrm>
          <a:prstGeom prst="rect">
            <a:avLst/>
          </a:prstGeom>
          <a:noFill/>
        </p:spPr>
        <p:txBody>
          <a:bodyPr wrap="none" rtlCol="0">
            <a:spAutoFit/>
          </a:bodyPr>
          <a:lstStyle/>
          <a:p>
            <a:r>
              <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输入小标题</a:t>
            </a:r>
          </a:p>
        </p:txBody>
      </p:sp>
      <p:sp>
        <p:nvSpPr>
          <p:cNvPr id="34" name="TextBox 32"/>
          <p:cNvSpPr txBox="1"/>
          <p:nvPr/>
        </p:nvSpPr>
        <p:spPr>
          <a:xfrm>
            <a:off x="6919881" y="4160196"/>
            <a:ext cx="1338828" cy="369332"/>
          </a:xfrm>
          <a:prstGeom prst="rect">
            <a:avLst/>
          </a:prstGeom>
          <a:noFill/>
        </p:spPr>
        <p:txBody>
          <a:bodyPr wrap="none" rtlCol="0">
            <a:spAutoFit/>
          </a:bodyPr>
          <a:lstStyle/>
          <a:p>
            <a:r>
              <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输入小标题</a:t>
            </a:r>
          </a:p>
        </p:txBody>
      </p:sp>
      <p:sp>
        <p:nvSpPr>
          <p:cNvPr id="35" name="Rectangle 33"/>
          <p:cNvSpPr/>
          <p:nvPr/>
        </p:nvSpPr>
        <p:spPr>
          <a:xfrm>
            <a:off x="3572744" y="4644510"/>
            <a:ext cx="2221472" cy="811603"/>
          </a:xfrm>
          <a:prstGeom prst="rect">
            <a:avLst/>
          </a:prstGeom>
        </p:spPr>
        <p:txBody>
          <a:bodyPr vert="horz" wrap="square" lIns="108745" tIns="54373" rIns="108745" bIns="54373" rtlCol="0">
            <a:spAutoFit/>
          </a:bodyPr>
          <a:lstStyle/>
          <a:p>
            <a:pPr defTabSz="1087120">
              <a:lnSpc>
                <a:spcPct val="150000"/>
              </a:lnSpc>
              <a:spcBef>
                <a:spcPct val="20000"/>
              </a:spcBef>
            </a:pPr>
            <a:r>
              <a:rPr lang="zh-CN" altLang="en-US" sz="105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本模板内所有图片及字体仅供参考，请根据您的实际情况进行替换或更改，并根据实际情况编辑文字内容。</a:t>
            </a:r>
            <a:endParaRPr lang="en-US" sz="105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6" name="Rectangle 35"/>
          <p:cNvSpPr/>
          <p:nvPr/>
        </p:nvSpPr>
        <p:spPr>
          <a:xfrm>
            <a:off x="6478559" y="4644510"/>
            <a:ext cx="2221472" cy="811603"/>
          </a:xfrm>
          <a:prstGeom prst="rect">
            <a:avLst/>
          </a:prstGeom>
        </p:spPr>
        <p:txBody>
          <a:bodyPr vert="horz" wrap="square" lIns="108745" tIns="54373" rIns="108745" bIns="54373" rtlCol="0">
            <a:spAutoFit/>
          </a:bodyPr>
          <a:lstStyle/>
          <a:p>
            <a:pPr defTabSz="1087120">
              <a:lnSpc>
                <a:spcPct val="150000"/>
              </a:lnSpc>
              <a:spcBef>
                <a:spcPct val="20000"/>
              </a:spcBef>
            </a:pPr>
            <a:r>
              <a:rPr lang="zh-CN" altLang="en-US" sz="105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本模板内所有图片及字体仅供参考，请根据您的实际情况进行替换或更改，并根据实际情况编辑文字内容。</a:t>
            </a:r>
            <a:endParaRPr lang="en-US" sz="105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7" name="Rectangle 36"/>
          <p:cNvSpPr/>
          <p:nvPr/>
        </p:nvSpPr>
        <p:spPr>
          <a:xfrm>
            <a:off x="9384374" y="4644510"/>
            <a:ext cx="2221472" cy="811603"/>
          </a:xfrm>
          <a:prstGeom prst="rect">
            <a:avLst/>
          </a:prstGeom>
        </p:spPr>
        <p:txBody>
          <a:bodyPr vert="horz" wrap="square" lIns="108745" tIns="54373" rIns="108745" bIns="54373" rtlCol="0">
            <a:spAutoFit/>
          </a:bodyPr>
          <a:lstStyle/>
          <a:p>
            <a:pPr defTabSz="1087120">
              <a:lnSpc>
                <a:spcPct val="150000"/>
              </a:lnSpc>
              <a:spcBef>
                <a:spcPct val="20000"/>
              </a:spcBef>
            </a:pPr>
            <a:r>
              <a:rPr lang="zh-CN" altLang="en-US" sz="105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本模板内所有图片及字体仅供参考，请根据您的实际情况进行替换或更改，并根据实际情况编辑文字内容。</a:t>
            </a:r>
            <a:endParaRPr lang="en-US" sz="105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955897" y="310244"/>
            <a:ext cx="6677152" cy="584775"/>
            <a:chOff x="1661292" y="440872"/>
            <a:chExt cx="6677152" cy="584775"/>
          </a:xfrm>
        </p:grpSpPr>
        <p:cxnSp>
          <p:nvCxnSpPr>
            <p:cNvPr id="45" name="直接连接符 44"/>
            <p:cNvCxnSpPr/>
            <p:nvPr/>
          </p:nvCxnSpPr>
          <p:spPr>
            <a:xfrm>
              <a:off x="3605030" y="469609"/>
              <a:ext cx="0" cy="540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661292" y="440872"/>
              <a:ext cx="1826142" cy="584775"/>
            </a:xfrm>
            <a:prstGeom prst="rect">
              <a:avLst/>
            </a:prstGeom>
            <a:noFill/>
          </p:spPr>
          <p:txBody>
            <a:bodyPr wrap="none" rtlCol="0">
              <a:spAutoFit/>
              <a:scene3d>
                <a:camera prst="orthographicFront"/>
                <a:lightRig rig="threePt" dir="t"/>
              </a:scene3d>
              <a:sp3d contourW="12700"/>
            </a:bodyPr>
            <a:lstStyle/>
            <a:p>
              <a:pPr lvl="0" algn="r">
                <a:defRPr/>
              </a:pPr>
              <a:r>
                <a:rPr lang="zh-CN" altLang="en-US" sz="3200" b="1" dirty="0">
                  <a:solidFill>
                    <a:prstClr val="black"/>
                  </a:solidFill>
                  <a:latin typeface="字魂59号-创粗黑" panose="00000500000000000000" pitchFamily="2" charset="-122"/>
                  <a:ea typeface="字魂59号-创粗黑" panose="00000500000000000000" pitchFamily="2" charset="-122"/>
                  <a:sym typeface="字魂59号-创粗黑" panose="00000500000000000000" pitchFamily="2" charset="-122"/>
                </a:rPr>
                <a:t>输入文字</a:t>
              </a:r>
            </a:p>
          </p:txBody>
        </p:sp>
        <p:sp>
          <p:nvSpPr>
            <p:cNvPr id="63" name="文本框 62"/>
            <p:cNvSpPr txBox="1"/>
            <p:nvPr/>
          </p:nvSpPr>
          <p:spPr>
            <a:xfrm>
              <a:off x="3737617" y="533204"/>
              <a:ext cx="4600827" cy="40011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50000"/>
                    </a:schemeClr>
                  </a:solidFill>
                  <a:effectLst/>
                  <a:uLnTx/>
                  <a:uFillTx/>
                  <a:latin typeface="字魂59号-创粗黑" panose="00000500000000000000" pitchFamily="2" charset="-122"/>
                  <a:ea typeface="字魂59号-创粗黑" panose="00000500000000000000" pitchFamily="2" charset="-122"/>
                  <a:sym typeface="字魂59号-创粗黑" panose="00000500000000000000" pitchFamily="2" charset="-122"/>
                </a:rPr>
                <a:t>The user can demonstrate on a projector or computer, or print the presentation and make it into a film to be used in a wider field</a:t>
              </a:r>
            </a:p>
          </p:txBody>
        </p:sp>
      </p:grpSp>
      <p:grpSp>
        <p:nvGrpSpPr>
          <p:cNvPr id="7" name="组合 6"/>
          <p:cNvGrpSpPr/>
          <p:nvPr/>
        </p:nvGrpSpPr>
        <p:grpSpPr>
          <a:xfrm rot="5400000" flipH="1" flipV="1">
            <a:off x="-1222848" y="-1971763"/>
            <a:ext cx="3089579" cy="2643986"/>
            <a:chOff x="7588333" y="-978623"/>
            <a:chExt cx="10199360" cy="8728363"/>
          </a:xfrm>
        </p:grpSpPr>
        <p:sp>
          <p:nvSpPr>
            <p:cNvPr id="8" name="菱形 7"/>
            <p:cNvSpPr/>
            <p:nvPr/>
          </p:nvSpPr>
          <p:spPr>
            <a:xfrm>
              <a:off x="7588333" y="-978623"/>
              <a:ext cx="8728363" cy="8728363"/>
            </a:xfrm>
            <a:prstGeom prst="diamond">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菱形 8"/>
            <p:cNvSpPr/>
            <p:nvPr/>
          </p:nvSpPr>
          <p:spPr>
            <a:xfrm>
              <a:off x="9059330" y="-978623"/>
              <a:ext cx="8728363" cy="872836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47" name="Shape 3268"/>
          <p:cNvSpPr/>
          <p:nvPr/>
        </p:nvSpPr>
        <p:spPr>
          <a:xfrm rot="18900000">
            <a:off x="4052586" y="2210844"/>
            <a:ext cx="2320366" cy="2318537"/>
          </a:xfrm>
          <a:custGeom>
            <a:avLst/>
            <a:gdLst/>
            <a:ahLst/>
            <a:cxnLst/>
            <a:rect l="0" t="0" r="0" b="0"/>
            <a:pathLst>
              <a:path w="120000" h="120000" extrusionOk="0">
                <a:moveTo>
                  <a:pt x="42711" y="102598"/>
                </a:moveTo>
                <a:cubicBezTo>
                  <a:pt x="39096" y="98983"/>
                  <a:pt x="38079" y="97062"/>
                  <a:pt x="37853" y="96271"/>
                </a:cubicBezTo>
                <a:cubicBezTo>
                  <a:pt x="39322" y="95819"/>
                  <a:pt x="40677" y="95706"/>
                  <a:pt x="42033" y="95480"/>
                </a:cubicBezTo>
                <a:cubicBezTo>
                  <a:pt x="45423" y="95141"/>
                  <a:pt x="49265" y="94802"/>
                  <a:pt x="53107" y="89378"/>
                </a:cubicBezTo>
                <a:cubicBezTo>
                  <a:pt x="57627" y="83276"/>
                  <a:pt x="56723" y="74915"/>
                  <a:pt x="50960" y="69039"/>
                </a:cubicBezTo>
                <a:cubicBezTo>
                  <a:pt x="45084" y="63276"/>
                  <a:pt x="36836" y="62372"/>
                  <a:pt x="30621" y="66892"/>
                </a:cubicBezTo>
                <a:cubicBezTo>
                  <a:pt x="25197" y="70847"/>
                  <a:pt x="24858" y="74576"/>
                  <a:pt x="24519" y="77966"/>
                </a:cubicBezTo>
                <a:cubicBezTo>
                  <a:pt x="24406" y="79435"/>
                  <a:pt x="24293" y="80790"/>
                  <a:pt x="23728" y="82146"/>
                </a:cubicBezTo>
                <a:cubicBezTo>
                  <a:pt x="23163" y="82033"/>
                  <a:pt x="21807" y="81355"/>
                  <a:pt x="19548" y="79435"/>
                </a:cubicBezTo>
                <a:cubicBezTo>
                  <a:pt x="18531" y="78418"/>
                  <a:pt x="18531" y="78418"/>
                  <a:pt x="18531" y="78418"/>
                </a:cubicBezTo>
                <a:cubicBezTo>
                  <a:pt x="0" y="60000"/>
                  <a:pt x="0" y="60000"/>
                  <a:pt x="0" y="60000"/>
                </a:cubicBezTo>
                <a:cubicBezTo>
                  <a:pt x="17514" y="42485"/>
                  <a:pt x="17514" y="42485"/>
                  <a:pt x="17514" y="42485"/>
                </a:cubicBezTo>
                <a:cubicBezTo>
                  <a:pt x="17966" y="42033"/>
                  <a:pt x="18418" y="41694"/>
                  <a:pt x="18870" y="41242"/>
                </a:cubicBezTo>
                <a:cubicBezTo>
                  <a:pt x="18870" y="41242"/>
                  <a:pt x="18870" y="41242"/>
                  <a:pt x="18870" y="41242"/>
                </a:cubicBezTo>
                <a:cubicBezTo>
                  <a:pt x="60112" y="0"/>
                  <a:pt x="60112" y="0"/>
                  <a:pt x="60112" y="0"/>
                </a:cubicBezTo>
                <a:cubicBezTo>
                  <a:pt x="120000" y="60000"/>
                  <a:pt x="120000" y="60000"/>
                  <a:pt x="120000" y="60000"/>
                </a:cubicBezTo>
                <a:cubicBezTo>
                  <a:pt x="102937" y="77062"/>
                  <a:pt x="102937" y="77062"/>
                  <a:pt x="102937" y="77062"/>
                </a:cubicBezTo>
                <a:cubicBezTo>
                  <a:pt x="99887" y="80225"/>
                  <a:pt x="97853" y="82824"/>
                  <a:pt x="96836" y="85084"/>
                </a:cubicBezTo>
                <a:cubicBezTo>
                  <a:pt x="95141" y="89039"/>
                  <a:pt x="96610" y="91412"/>
                  <a:pt x="97740" y="92542"/>
                </a:cubicBezTo>
                <a:cubicBezTo>
                  <a:pt x="98305" y="93107"/>
                  <a:pt x="99096" y="93672"/>
                  <a:pt x="100112" y="94011"/>
                </a:cubicBezTo>
                <a:cubicBezTo>
                  <a:pt x="102372" y="94915"/>
                  <a:pt x="104519" y="95028"/>
                  <a:pt x="106214" y="95254"/>
                </a:cubicBezTo>
                <a:cubicBezTo>
                  <a:pt x="108474" y="95480"/>
                  <a:pt x="109830" y="95593"/>
                  <a:pt x="111412" y="97175"/>
                </a:cubicBezTo>
                <a:cubicBezTo>
                  <a:pt x="111864" y="97627"/>
                  <a:pt x="112203" y="98079"/>
                  <a:pt x="112655" y="98644"/>
                </a:cubicBezTo>
                <a:cubicBezTo>
                  <a:pt x="115819" y="103050"/>
                  <a:pt x="113785" y="107796"/>
                  <a:pt x="110960" y="110621"/>
                </a:cubicBezTo>
                <a:cubicBezTo>
                  <a:pt x="108248" y="113333"/>
                  <a:pt x="103502" y="115480"/>
                  <a:pt x="99096" y="112203"/>
                </a:cubicBezTo>
                <a:cubicBezTo>
                  <a:pt x="98531" y="111864"/>
                  <a:pt x="97966" y="111412"/>
                  <a:pt x="97627" y="110960"/>
                </a:cubicBezTo>
                <a:cubicBezTo>
                  <a:pt x="96045" y="109378"/>
                  <a:pt x="95932" y="108135"/>
                  <a:pt x="95706" y="105762"/>
                </a:cubicBezTo>
                <a:cubicBezTo>
                  <a:pt x="95480" y="104067"/>
                  <a:pt x="95254" y="102033"/>
                  <a:pt x="94463" y="99661"/>
                </a:cubicBezTo>
                <a:cubicBezTo>
                  <a:pt x="94011" y="98757"/>
                  <a:pt x="93559" y="97853"/>
                  <a:pt x="92881" y="97288"/>
                </a:cubicBezTo>
                <a:cubicBezTo>
                  <a:pt x="87796" y="92203"/>
                  <a:pt x="80000" y="100000"/>
                  <a:pt x="77514" y="102485"/>
                </a:cubicBezTo>
                <a:cubicBezTo>
                  <a:pt x="60000" y="120000"/>
                  <a:pt x="60000" y="120000"/>
                  <a:pt x="60000" y="120000"/>
                </a:cubicBezTo>
                <a:lnTo>
                  <a:pt x="42711" y="102598"/>
                </a:lnTo>
                <a:close/>
              </a:path>
            </a:pathLst>
          </a:custGeom>
          <a:solidFill>
            <a:srgbClr val="EE464C"/>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8" name="Shape 3269"/>
          <p:cNvSpPr/>
          <p:nvPr/>
        </p:nvSpPr>
        <p:spPr>
          <a:xfrm>
            <a:off x="4271368" y="3238431"/>
            <a:ext cx="242700" cy="242700"/>
          </a:xfrm>
          <a:prstGeom prst="ellipse">
            <a:avLst/>
          </a:prstGeom>
          <a:solidFill>
            <a:srgbClr val="EE464C"/>
          </a:solidFill>
          <a:ln w="57150" cap="flat" cmpd="sng">
            <a:solidFill>
              <a:schemeClr val="lt1"/>
            </a:solidFill>
            <a:prstDash val="solid"/>
            <a:miter lim="800000"/>
            <a:headEnd type="none" w="med" len="med"/>
            <a:tailEnd type="none" w="med" len="med"/>
          </a:ln>
        </p:spPr>
        <p:txBody>
          <a:bodyPr wrap="square" lIns="91425" tIns="45700" rIns="91425" bIns="45700" anchor="ctr" anchorCtr="0">
            <a:noAutofit/>
          </a:bodyPr>
          <a:lstStyle/>
          <a:p>
            <a:pPr algn="ctr"/>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49" name="Shape 3270"/>
          <p:cNvCxnSpPr/>
          <p:nvPr/>
        </p:nvCxnSpPr>
        <p:spPr>
          <a:xfrm>
            <a:off x="3720914" y="3362792"/>
            <a:ext cx="609371" cy="0"/>
          </a:xfrm>
          <a:prstGeom prst="straightConnector1">
            <a:avLst/>
          </a:prstGeom>
          <a:solidFill>
            <a:schemeClr val="accent1"/>
          </a:solidFill>
          <a:ln w="38100" cap="flat" cmpd="sng">
            <a:solidFill>
              <a:srgbClr val="EE464C"/>
            </a:solidFill>
            <a:prstDash val="solid"/>
            <a:miter lim="800000"/>
            <a:headEnd type="none" w="med" len="med"/>
            <a:tailEnd type="none" w="med" len="med"/>
          </a:ln>
        </p:spPr>
      </p:cxnSp>
      <p:cxnSp>
        <p:nvCxnSpPr>
          <p:cNvPr id="50" name="Shape 3271"/>
          <p:cNvCxnSpPr/>
          <p:nvPr/>
        </p:nvCxnSpPr>
        <p:spPr>
          <a:xfrm rot="10800000">
            <a:off x="3706967" y="2743519"/>
            <a:ext cx="0" cy="1215324"/>
          </a:xfrm>
          <a:prstGeom prst="straightConnector1">
            <a:avLst/>
          </a:prstGeom>
          <a:noFill/>
          <a:ln w="38100" cap="flat" cmpd="sng">
            <a:solidFill>
              <a:srgbClr val="EE464C"/>
            </a:solidFill>
            <a:prstDash val="solid"/>
            <a:miter lim="800000"/>
            <a:headEnd type="none" w="med" len="med"/>
            <a:tailEnd type="none" w="med" len="med"/>
          </a:ln>
        </p:spPr>
      </p:cxnSp>
      <p:grpSp>
        <p:nvGrpSpPr>
          <p:cNvPr id="51" name="Shape 3272"/>
          <p:cNvGrpSpPr/>
          <p:nvPr/>
        </p:nvGrpSpPr>
        <p:grpSpPr>
          <a:xfrm>
            <a:off x="5091536" y="3140961"/>
            <a:ext cx="260350" cy="314326"/>
            <a:chOff x="2468396" y="1242932"/>
            <a:chExt cx="260350" cy="314326"/>
          </a:xfrm>
        </p:grpSpPr>
        <p:sp>
          <p:nvSpPr>
            <p:cNvPr id="52" name="Shape 3273"/>
            <p:cNvSpPr/>
            <p:nvPr/>
          </p:nvSpPr>
          <p:spPr>
            <a:xfrm>
              <a:off x="2468396" y="1415970"/>
              <a:ext cx="260350" cy="141288"/>
            </a:xfrm>
            <a:custGeom>
              <a:avLst/>
              <a:gdLst/>
              <a:ahLst/>
              <a:cxnLst/>
              <a:rect l="0" t="0" r="0" b="0"/>
              <a:pathLst>
                <a:path w="120000" h="120000" extrusionOk="0">
                  <a:moveTo>
                    <a:pt x="113225" y="26865"/>
                  </a:moveTo>
                  <a:cubicBezTo>
                    <a:pt x="108387" y="12537"/>
                    <a:pt x="95806" y="5373"/>
                    <a:pt x="83225" y="0"/>
                  </a:cubicBezTo>
                  <a:cubicBezTo>
                    <a:pt x="76451" y="8955"/>
                    <a:pt x="68709" y="14328"/>
                    <a:pt x="60000" y="14328"/>
                  </a:cubicBezTo>
                  <a:cubicBezTo>
                    <a:pt x="52258" y="14328"/>
                    <a:pt x="43548" y="8955"/>
                    <a:pt x="37741" y="0"/>
                  </a:cubicBezTo>
                  <a:cubicBezTo>
                    <a:pt x="25161" y="5373"/>
                    <a:pt x="11612" y="12537"/>
                    <a:pt x="7741" y="26865"/>
                  </a:cubicBezTo>
                  <a:cubicBezTo>
                    <a:pt x="0" y="46567"/>
                    <a:pt x="7741" y="120000"/>
                    <a:pt x="7741" y="120000"/>
                  </a:cubicBezTo>
                  <a:cubicBezTo>
                    <a:pt x="113225" y="120000"/>
                    <a:pt x="113225" y="120000"/>
                    <a:pt x="113225" y="120000"/>
                  </a:cubicBezTo>
                  <a:cubicBezTo>
                    <a:pt x="113225" y="120000"/>
                    <a:pt x="120000" y="46567"/>
                    <a:pt x="113225" y="26865"/>
                  </a:cubicBezTo>
                  <a:close/>
                  <a:moveTo>
                    <a:pt x="60000" y="91343"/>
                  </a:moveTo>
                  <a:cubicBezTo>
                    <a:pt x="57096" y="91343"/>
                    <a:pt x="54193" y="87761"/>
                    <a:pt x="54193" y="80597"/>
                  </a:cubicBezTo>
                  <a:cubicBezTo>
                    <a:pt x="54193" y="75223"/>
                    <a:pt x="57096" y="69850"/>
                    <a:pt x="60000" y="69850"/>
                  </a:cubicBezTo>
                  <a:cubicBezTo>
                    <a:pt x="63870" y="69850"/>
                    <a:pt x="66774" y="75223"/>
                    <a:pt x="66774" y="80597"/>
                  </a:cubicBezTo>
                  <a:cubicBezTo>
                    <a:pt x="66774" y="87761"/>
                    <a:pt x="63870" y="91343"/>
                    <a:pt x="60000" y="91343"/>
                  </a:cubicBezTo>
                  <a:close/>
                  <a:moveTo>
                    <a:pt x="60000" y="53731"/>
                  </a:moveTo>
                  <a:cubicBezTo>
                    <a:pt x="57096" y="53731"/>
                    <a:pt x="54193" y="48358"/>
                    <a:pt x="54193" y="42985"/>
                  </a:cubicBezTo>
                  <a:cubicBezTo>
                    <a:pt x="54193" y="35820"/>
                    <a:pt x="57096" y="32238"/>
                    <a:pt x="60000" y="32238"/>
                  </a:cubicBezTo>
                  <a:cubicBezTo>
                    <a:pt x="63870" y="32238"/>
                    <a:pt x="66774" y="35820"/>
                    <a:pt x="66774" y="42985"/>
                  </a:cubicBezTo>
                  <a:cubicBezTo>
                    <a:pt x="66774" y="48358"/>
                    <a:pt x="63870" y="53731"/>
                    <a:pt x="60000" y="53731"/>
                  </a:cubicBezTo>
                  <a:close/>
                  <a:moveTo>
                    <a:pt x="60000" y="53731"/>
                  </a:moveTo>
                  <a:cubicBezTo>
                    <a:pt x="60000" y="53731"/>
                    <a:pt x="60000" y="53731"/>
                    <a:pt x="60000" y="53731"/>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3" name="Shape 3274"/>
            <p:cNvSpPr/>
            <p:nvPr/>
          </p:nvSpPr>
          <p:spPr>
            <a:xfrm>
              <a:off x="2538246" y="1327070"/>
              <a:ext cx="123825" cy="85725"/>
            </a:xfrm>
            <a:custGeom>
              <a:avLst/>
              <a:gdLst/>
              <a:ahLst/>
              <a:cxnLst/>
              <a:rect l="0" t="0" r="0" b="0"/>
              <a:pathLst>
                <a:path w="120000" h="120000" extrusionOk="0">
                  <a:moveTo>
                    <a:pt x="58983" y="120000"/>
                  </a:moveTo>
                  <a:cubicBezTo>
                    <a:pt x="93559" y="120000"/>
                    <a:pt x="120000" y="79024"/>
                    <a:pt x="120000" y="32195"/>
                  </a:cubicBezTo>
                  <a:cubicBezTo>
                    <a:pt x="120000" y="20487"/>
                    <a:pt x="117966" y="11707"/>
                    <a:pt x="115932" y="0"/>
                  </a:cubicBezTo>
                  <a:cubicBezTo>
                    <a:pt x="95593" y="0"/>
                    <a:pt x="95593" y="0"/>
                    <a:pt x="95593" y="0"/>
                  </a:cubicBezTo>
                  <a:cubicBezTo>
                    <a:pt x="99661" y="8780"/>
                    <a:pt x="101694" y="20487"/>
                    <a:pt x="101694" y="32195"/>
                  </a:cubicBezTo>
                  <a:cubicBezTo>
                    <a:pt x="101694" y="64390"/>
                    <a:pt x="83389" y="90731"/>
                    <a:pt x="58983" y="90731"/>
                  </a:cubicBezTo>
                  <a:cubicBezTo>
                    <a:pt x="36610" y="90731"/>
                    <a:pt x="18305" y="64390"/>
                    <a:pt x="18305" y="32195"/>
                  </a:cubicBezTo>
                  <a:cubicBezTo>
                    <a:pt x="18305" y="20487"/>
                    <a:pt x="20338" y="8780"/>
                    <a:pt x="24406" y="0"/>
                  </a:cubicBezTo>
                  <a:cubicBezTo>
                    <a:pt x="4067" y="0"/>
                    <a:pt x="4067" y="0"/>
                    <a:pt x="4067" y="0"/>
                  </a:cubicBezTo>
                  <a:cubicBezTo>
                    <a:pt x="0" y="11707"/>
                    <a:pt x="0" y="20487"/>
                    <a:pt x="0" y="32195"/>
                  </a:cubicBezTo>
                  <a:cubicBezTo>
                    <a:pt x="0" y="79024"/>
                    <a:pt x="26440" y="120000"/>
                    <a:pt x="58983" y="120000"/>
                  </a:cubicBezTo>
                  <a:close/>
                  <a:moveTo>
                    <a:pt x="58983" y="120000"/>
                  </a:moveTo>
                  <a:cubicBezTo>
                    <a:pt x="58983" y="120000"/>
                    <a:pt x="58983" y="120000"/>
                    <a:pt x="58983" y="120000"/>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Shape 3275"/>
            <p:cNvSpPr/>
            <p:nvPr/>
          </p:nvSpPr>
          <p:spPr>
            <a:xfrm>
              <a:off x="2550946" y="1242932"/>
              <a:ext cx="98425" cy="68263"/>
            </a:xfrm>
            <a:custGeom>
              <a:avLst/>
              <a:gdLst/>
              <a:ahLst/>
              <a:cxnLst/>
              <a:rect l="0" t="0" r="0" b="0"/>
              <a:pathLst>
                <a:path w="120000" h="120000" extrusionOk="0">
                  <a:moveTo>
                    <a:pt x="120000" y="18181"/>
                  </a:moveTo>
                  <a:cubicBezTo>
                    <a:pt x="120000" y="7272"/>
                    <a:pt x="114893" y="0"/>
                    <a:pt x="107234" y="0"/>
                  </a:cubicBezTo>
                  <a:cubicBezTo>
                    <a:pt x="12765" y="0"/>
                    <a:pt x="12765" y="0"/>
                    <a:pt x="12765" y="0"/>
                  </a:cubicBezTo>
                  <a:cubicBezTo>
                    <a:pt x="5106" y="0"/>
                    <a:pt x="0" y="7272"/>
                    <a:pt x="0" y="18181"/>
                  </a:cubicBezTo>
                  <a:cubicBezTo>
                    <a:pt x="0" y="120000"/>
                    <a:pt x="0" y="120000"/>
                    <a:pt x="0" y="120000"/>
                  </a:cubicBezTo>
                  <a:cubicBezTo>
                    <a:pt x="120000" y="120000"/>
                    <a:pt x="120000" y="120000"/>
                    <a:pt x="120000" y="120000"/>
                  </a:cubicBezTo>
                  <a:lnTo>
                    <a:pt x="120000" y="18181"/>
                  </a:lnTo>
                  <a:close/>
                  <a:moveTo>
                    <a:pt x="120000" y="18181"/>
                  </a:moveTo>
                  <a:cubicBezTo>
                    <a:pt x="120000" y="18181"/>
                    <a:pt x="120000" y="18181"/>
                    <a:pt x="120000" y="18181"/>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56" name="Shape 3276"/>
          <p:cNvSpPr/>
          <p:nvPr/>
        </p:nvSpPr>
        <p:spPr>
          <a:xfrm rot="18900000">
            <a:off x="3964747" y="3876892"/>
            <a:ext cx="2496041" cy="2496041"/>
          </a:xfrm>
          <a:custGeom>
            <a:avLst/>
            <a:gdLst/>
            <a:ahLst/>
            <a:cxnLst/>
            <a:rect l="0" t="0" r="0" b="0"/>
            <a:pathLst>
              <a:path w="120000" h="120000" extrusionOk="0">
                <a:moveTo>
                  <a:pt x="85459" y="68871"/>
                </a:moveTo>
                <a:cubicBezTo>
                  <a:pt x="91443" y="73175"/>
                  <a:pt x="88923" y="76640"/>
                  <a:pt x="90918" y="81994"/>
                </a:cubicBezTo>
                <a:cubicBezTo>
                  <a:pt x="92073" y="84724"/>
                  <a:pt x="95223" y="84829"/>
                  <a:pt x="101732" y="78215"/>
                </a:cubicBezTo>
                <a:cubicBezTo>
                  <a:pt x="120000" y="60052"/>
                  <a:pt x="120000" y="60052"/>
                  <a:pt x="120000" y="60052"/>
                </a:cubicBezTo>
                <a:cubicBezTo>
                  <a:pt x="101627" y="41679"/>
                  <a:pt x="101627" y="41679"/>
                  <a:pt x="101627" y="41679"/>
                </a:cubicBezTo>
                <a:cubicBezTo>
                  <a:pt x="95013" y="35065"/>
                  <a:pt x="95013" y="31916"/>
                  <a:pt x="97847" y="30866"/>
                </a:cubicBezTo>
                <a:cubicBezTo>
                  <a:pt x="103202" y="28871"/>
                  <a:pt x="106666" y="31496"/>
                  <a:pt x="110971" y="25511"/>
                </a:cubicBezTo>
                <a:cubicBezTo>
                  <a:pt x="118320" y="15433"/>
                  <a:pt x="104251" y="1259"/>
                  <a:pt x="94068" y="8713"/>
                </a:cubicBezTo>
                <a:cubicBezTo>
                  <a:pt x="88188" y="13018"/>
                  <a:pt x="90708" y="16482"/>
                  <a:pt x="88713" y="21732"/>
                </a:cubicBezTo>
                <a:cubicBezTo>
                  <a:pt x="87664" y="24566"/>
                  <a:pt x="84514" y="24566"/>
                  <a:pt x="78005" y="18057"/>
                </a:cubicBezTo>
                <a:cubicBezTo>
                  <a:pt x="59947" y="0"/>
                  <a:pt x="59947" y="0"/>
                  <a:pt x="59947" y="0"/>
                </a:cubicBezTo>
                <a:cubicBezTo>
                  <a:pt x="0" y="60052"/>
                  <a:pt x="0" y="60052"/>
                  <a:pt x="0" y="60052"/>
                </a:cubicBezTo>
                <a:cubicBezTo>
                  <a:pt x="19317" y="79265"/>
                  <a:pt x="19317" y="79265"/>
                  <a:pt x="19317" y="79265"/>
                </a:cubicBezTo>
                <a:cubicBezTo>
                  <a:pt x="23832" y="83779"/>
                  <a:pt x="23832" y="83779"/>
                  <a:pt x="23832" y="83779"/>
                </a:cubicBezTo>
                <a:cubicBezTo>
                  <a:pt x="40314" y="100367"/>
                  <a:pt x="40314" y="100367"/>
                  <a:pt x="40314" y="100367"/>
                </a:cubicBezTo>
                <a:cubicBezTo>
                  <a:pt x="40734" y="100787"/>
                  <a:pt x="41154" y="101207"/>
                  <a:pt x="41574" y="101732"/>
                </a:cubicBezTo>
                <a:cubicBezTo>
                  <a:pt x="59947" y="120000"/>
                  <a:pt x="59947" y="120000"/>
                  <a:pt x="59947" y="120000"/>
                </a:cubicBezTo>
                <a:cubicBezTo>
                  <a:pt x="59947" y="120000"/>
                  <a:pt x="59947" y="120000"/>
                  <a:pt x="59947" y="120000"/>
                </a:cubicBezTo>
                <a:cubicBezTo>
                  <a:pt x="78215" y="101837"/>
                  <a:pt x="78215" y="101837"/>
                  <a:pt x="78215" y="101837"/>
                </a:cubicBezTo>
                <a:cubicBezTo>
                  <a:pt x="80314" y="99632"/>
                  <a:pt x="80314" y="99632"/>
                  <a:pt x="80314" y="99632"/>
                </a:cubicBezTo>
                <a:cubicBezTo>
                  <a:pt x="80209" y="99632"/>
                  <a:pt x="80209" y="99632"/>
                  <a:pt x="80209" y="99632"/>
                </a:cubicBezTo>
                <a:cubicBezTo>
                  <a:pt x="84724" y="94488"/>
                  <a:pt x="84409" y="91968"/>
                  <a:pt x="81889" y="91023"/>
                </a:cubicBezTo>
                <a:cubicBezTo>
                  <a:pt x="76535" y="89028"/>
                  <a:pt x="73175" y="91548"/>
                  <a:pt x="68766" y="85564"/>
                </a:cubicBezTo>
                <a:cubicBezTo>
                  <a:pt x="61312" y="75380"/>
                  <a:pt x="75275" y="61417"/>
                  <a:pt x="85459" y="68871"/>
                </a:cubicBezTo>
                <a:close/>
              </a:path>
            </a:pathLst>
          </a:custGeom>
          <a:solidFill>
            <a:srgbClr val="EE464C"/>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57" name="Shape 3277"/>
          <p:cNvCxnSpPr/>
          <p:nvPr/>
        </p:nvCxnSpPr>
        <p:spPr>
          <a:xfrm rot="10800000" flipH="1">
            <a:off x="3720914" y="5104689"/>
            <a:ext cx="550454" cy="1160"/>
          </a:xfrm>
          <a:prstGeom prst="straightConnector1">
            <a:avLst/>
          </a:prstGeom>
          <a:noFill/>
          <a:ln w="38100" cap="flat" cmpd="sng">
            <a:solidFill>
              <a:srgbClr val="EE464C"/>
            </a:solidFill>
            <a:prstDash val="solid"/>
            <a:miter lim="800000"/>
            <a:headEnd type="none" w="med" len="med"/>
            <a:tailEnd type="none" w="med" len="med"/>
          </a:ln>
        </p:spPr>
      </p:cxnSp>
      <p:cxnSp>
        <p:nvCxnSpPr>
          <p:cNvPr id="58" name="Shape 3278"/>
          <p:cNvCxnSpPr/>
          <p:nvPr/>
        </p:nvCxnSpPr>
        <p:spPr>
          <a:xfrm rot="10800000">
            <a:off x="3706967" y="4533449"/>
            <a:ext cx="0" cy="1215324"/>
          </a:xfrm>
          <a:prstGeom prst="straightConnector1">
            <a:avLst/>
          </a:prstGeom>
          <a:noFill/>
          <a:ln w="38100" cap="flat" cmpd="sng">
            <a:solidFill>
              <a:srgbClr val="EE464C"/>
            </a:solidFill>
            <a:prstDash val="solid"/>
            <a:miter lim="800000"/>
            <a:headEnd type="none" w="med" len="med"/>
            <a:tailEnd type="none" w="med" len="med"/>
          </a:ln>
        </p:spPr>
      </p:cxnSp>
      <p:sp>
        <p:nvSpPr>
          <p:cNvPr id="59" name="Shape 3279"/>
          <p:cNvSpPr/>
          <p:nvPr/>
        </p:nvSpPr>
        <p:spPr>
          <a:xfrm>
            <a:off x="4208935" y="4984499"/>
            <a:ext cx="242700" cy="242700"/>
          </a:xfrm>
          <a:prstGeom prst="ellipse">
            <a:avLst/>
          </a:prstGeom>
          <a:solidFill>
            <a:srgbClr val="EE464C"/>
          </a:solidFill>
          <a:ln w="57150" cap="flat" cmpd="sng">
            <a:solidFill>
              <a:schemeClr val="lt1"/>
            </a:solidFill>
            <a:prstDash val="solid"/>
            <a:miter lim="800000"/>
            <a:headEnd type="none" w="med" len="med"/>
            <a:tailEnd type="none" w="med" len="med"/>
          </a:ln>
        </p:spPr>
        <p:txBody>
          <a:bodyPr wrap="square" lIns="91425" tIns="45700" rIns="91425" bIns="45700" anchor="ctr" anchorCtr="0">
            <a:noAutofit/>
          </a:bodyPr>
          <a:lstStyle/>
          <a:p>
            <a:pPr algn="ctr"/>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60" name="Shape 3280"/>
          <p:cNvGrpSpPr/>
          <p:nvPr/>
        </p:nvGrpSpPr>
        <p:grpSpPr>
          <a:xfrm>
            <a:off x="5064548" y="4984499"/>
            <a:ext cx="314325" cy="211138"/>
            <a:chOff x="4205121" y="779382"/>
            <a:chExt cx="314325" cy="211138"/>
          </a:xfrm>
        </p:grpSpPr>
        <p:sp>
          <p:nvSpPr>
            <p:cNvPr id="61" name="Shape 3281"/>
            <p:cNvSpPr/>
            <p:nvPr/>
          </p:nvSpPr>
          <p:spPr>
            <a:xfrm>
              <a:off x="4235284" y="779382"/>
              <a:ext cx="257175" cy="157163"/>
            </a:xfrm>
            <a:custGeom>
              <a:avLst/>
              <a:gdLst/>
              <a:ahLst/>
              <a:cxnLst/>
              <a:rect l="0" t="0" r="0" b="0"/>
              <a:pathLst>
                <a:path w="120000" h="120000" extrusionOk="0">
                  <a:moveTo>
                    <a:pt x="70243" y="25600"/>
                  </a:moveTo>
                  <a:cubicBezTo>
                    <a:pt x="70243" y="24000"/>
                    <a:pt x="71219" y="20800"/>
                    <a:pt x="71219" y="17600"/>
                  </a:cubicBezTo>
                  <a:cubicBezTo>
                    <a:pt x="71219" y="8000"/>
                    <a:pt x="66341" y="0"/>
                    <a:pt x="59512" y="0"/>
                  </a:cubicBezTo>
                  <a:cubicBezTo>
                    <a:pt x="53658" y="0"/>
                    <a:pt x="48780" y="8000"/>
                    <a:pt x="48780" y="17600"/>
                  </a:cubicBezTo>
                  <a:cubicBezTo>
                    <a:pt x="48780" y="20800"/>
                    <a:pt x="48780" y="24000"/>
                    <a:pt x="49756" y="25600"/>
                  </a:cubicBezTo>
                  <a:cubicBezTo>
                    <a:pt x="22439" y="33600"/>
                    <a:pt x="975" y="72000"/>
                    <a:pt x="0" y="120000"/>
                  </a:cubicBezTo>
                  <a:cubicBezTo>
                    <a:pt x="120000" y="120000"/>
                    <a:pt x="120000" y="120000"/>
                    <a:pt x="120000" y="120000"/>
                  </a:cubicBezTo>
                  <a:cubicBezTo>
                    <a:pt x="119024" y="72000"/>
                    <a:pt x="97560" y="33600"/>
                    <a:pt x="70243" y="25600"/>
                  </a:cubicBezTo>
                  <a:close/>
                  <a:moveTo>
                    <a:pt x="11707" y="112000"/>
                  </a:moveTo>
                  <a:cubicBezTo>
                    <a:pt x="9756" y="112000"/>
                    <a:pt x="8780" y="110400"/>
                    <a:pt x="8780" y="107200"/>
                  </a:cubicBezTo>
                  <a:cubicBezTo>
                    <a:pt x="8780" y="104000"/>
                    <a:pt x="9756" y="100800"/>
                    <a:pt x="11707" y="100800"/>
                  </a:cubicBezTo>
                  <a:cubicBezTo>
                    <a:pt x="13658" y="100800"/>
                    <a:pt x="15609" y="104000"/>
                    <a:pt x="15609" y="107200"/>
                  </a:cubicBezTo>
                  <a:cubicBezTo>
                    <a:pt x="15609" y="110400"/>
                    <a:pt x="13658" y="112000"/>
                    <a:pt x="11707" y="112000"/>
                  </a:cubicBezTo>
                  <a:close/>
                  <a:moveTo>
                    <a:pt x="49756" y="44800"/>
                  </a:moveTo>
                  <a:cubicBezTo>
                    <a:pt x="49756" y="44800"/>
                    <a:pt x="26341" y="54400"/>
                    <a:pt x="17560" y="94400"/>
                  </a:cubicBezTo>
                  <a:cubicBezTo>
                    <a:pt x="16585" y="96000"/>
                    <a:pt x="15609" y="97600"/>
                    <a:pt x="14634" y="97600"/>
                  </a:cubicBezTo>
                  <a:cubicBezTo>
                    <a:pt x="13658" y="97600"/>
                    <a:pt x="13658" y="97600"/>
                    <a:pt x="13658" y="96000"/>
                  </a:cubicBezTo>
                  <a:cubicBezTo>
                    <a:pt x="11707" y="96000"/>
                    <a:pt x="10731" y="92800"/>
                    <a:pt x="11707" y="89600"/>
                  </a:cubicBezTo>
                  <a:cubicBezTo>
                    <a:pt x="21463" y="46400"/>
                    <a:pt x="46829" y="35200"/>
                    <a:pt x="47804" y="33600"/>
                  </a:cubicBezTo>
                  <a:cubicBezTo>
                    <a:pt x="49756" y="33600"/>
                    <a:pt x="51707" y="35200"/>
                    <a:pt x="51707" y="38400"/>
                  </a:cubicBezTo>
                  <a:cubicBezTo>
                    <a:pt x="52682" y="40000"/>
                    <a:pt x="51707" y="43200"/>
                    <a:pt x="49756" y="44800"/>
                  </a:cubicBezTo>
                  <a:close/>
                  <a:moveTo>
                    <a:pt x="49756" y="44800"/>
                  </a:moveTo>
                  <a:cubicBezTo>
                    <a:pt x="49756" y="44800"/>
                    <a:pt x="49756" y="44800"/>
                    <a:pt x="49756" y="44800"/>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2" name="Shape 3282"/>
            <p:cNvSpPr/>
            <p:nvPr/>
          </p:nvSpPr>
          <p:spPr>
            <a:xfrm>
              <a:off x="4205121" y="949245"/>
              <a:ext cx="314325" cy="41275"/>
            </a:xfrm>
            <a:custGeom>
              <a:avLst/>
              <a:gdLst/>
              <a:ahLst/>
              <a:cxnLst/>
              <a:rect l="0" t="0" r="0" b="0"/>
              <a:pathLst>
                <a:path w="120000" h="120000" extrusionOk="0">
                  <a:moveTo>
                    <a:pt x="112800" y="0"/>
                  </a:moveTo>
                  <a:cubicBezTo>
                    <a:pt x="8000" y="0"/>
                    <a:pt x="8000" y="0"/>
                    <a:pt x="8000" y="0"/>
                  </a:cubicBezTo>
                  <a:cubicBezTo>
                    <a:pt x="4000" y="0"/>
                    <a:pt x="0" y="30000"/>
                    <a:pt x="0" y="60000"/>
                  </a:cubicBezTo>
                  <a:cubicBezTo>
                    <a:pt x="0" y="90000"/>
                    <a:pt x="4000" y="120000"/>
                    <a:pt x="8000" y="120000"/>
                  </a:cubicBezTo>
                  <a:cubicBezTo>
                    <a:pt x="112800" y="120000"/>
                    <a:pt x="112800" y="120000"/>
                    <a:pt x="112800" y="120000"/>
                  </a:cubicBezTo>
                  <a:cubicBezTo>
                    <a:pt x="116800" y="120000"/>
                    <a:pt x="120000" y="90000"/>
                    <a:pt x="120000" y="60000"/>
                  </a:cubicBezTo>
                  <a:cubicBezTo>
                    <a:pt x="120000" y="30000"/>
                    <a:pt x="116800" y="0"/>
                    <a:pt x="112800" y="0"/>
                  </a:cubicBezTo>
                  <a:close/>
                  <a:moveTo>
                    <a:pt x="112800" y="0"/>
                  </a:moveTo>
                  <a:cubicBezTo>
                    <a:pt x="112800" y="0"/>
                    <a:pt x="112800" y="0"/>
                    <a:pt x="112800" y="0"/>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64" name="Shape 3283"/>
          <p:cNvSpPr/>
          <p:nvPr/>
        </p:nvSpPr>
        <p:spPr>
          <a:xfrm rot="8100000">
            <a:off x="5729716" y="2115528"/>
            <a:ext cx="2496041" cy="2496041"/>
          </a:xfrm>
          <a:custGeom>
            <a:avLst/>
            <a:gdLst/>
            <a:ahLst/>
            <a:cxnLst/>
            <a:rect l="0" t="0" r="0" b="0"/>
            <a:pathLst>
              <a:path w="120000" h="120000" extrusionOk="0">
                <a:moveTo>
                  <a:pt x="85459" y="68871"/>
                </a:moveTo>
                <a:cubicBezTo>
                  <a:pt x="91443" y="73175"/>
                  <a:pt x="88923" y="76640"/>
                  <a:pt x="90918" y="81994"/>
                </a:cubicBezTo>
                <a:cubicBezTo>
                  <a:pt x="92073" y="84724"/>
                  <a:pt x="95223" y="84829"/>
                  <a:pt x="101732" y="78215"/>
                </a:cubicBezTo>
                <a:cubicBezTo>
                  <a:pt x="120000" y="60052"/>
                  <a:pt x="120000" y="60052"/>
                  <a:pt x="120000" y="60052"/>
                </a:cubicBezTo>
                <a:cubicBezTo>
                  <a:pt x="101627" y="41679"/>
                  <a:pt x="101627" y="41679"/>
                  <a:pt x="101627" y="41679"/>
                </a:cubicBezTo>
                <a:cubicBezTo>
                  <a:pt x="95013" y="35065"/>
                  <a:pt x="95013" y="31916"/>
                  <a:pt x="97847" y="30866"/>
                </a:cubicBezTo>
                <a:cubicBezTo>
                  <a:pt x="103202" y="28871"/>
                  <a:pt x="106666" y="31496"/>
                  <a:pt x="110971" y="25511"/>
                </a:cubicBezTo>
                <a:cubicBezTo>
                  <a:pt x="118320" y="15433"/>
                  <a:pt x="104251" y="1259"/>
                  <a:pt x="94068" y="8713"/>
                </a:cubicBezTo>
                <a:cubicBezTo>
                  <a:pt x="88188" y="13018"/>
                  <a:pt x="90708" y="16482"/>
                  <a:pt x="88713" y="21732"/>
                </a:cubicBezTo>
                <a:cubicBezTo>
                  <a:pt x="87664" y="24566"/>
                  <a:pt x="84514" y="24566"/>
                  <a:pt x="78005" y="18057"/>
                </a:cubicBezTo>
                <a:cubicBezTo>
                  <a:pt x="59947" y="0"/>
                  <a:pt x="59947" y="0"/>
                  <a:pt x="59947" y="0"/>
                </a:cubicBezTo>
                <a:cubicBezTo>
                  <a:pt x="0" y="60052"/>
                  <a:pt x="0" y="60052"/>
                  <a:pt x="0" y="60052"/>
                </a:cubicBezTo>
                <a:cubicBezTo>
                  <a:pt x="19317" y="79265"/>
                  <a:pt x="19317" y="79265"/>
                  <a:pt x="19317" y="79265"/>
                </a:cubicBezTo>
                <a:cubicBezTo>
                  <a:pt x="23832" y="83779"/>
                  <a:pt x="23832" y="83779"/>
                  <a:pt x="23832" y="83779"/>
                </a:cubicBezTo>
                <a:cubicBezTo>
                  <a:pt x="40314" y="100367"/>
                  <a:pt x="40314" y="100367"/>
                  <a:pt x="40314" y="100367"/>
                </a:cubicBezTo>
                <a:cubicBezTo>
                  <a:pt x="40734" y="100787"/>
                  <a:pt x="41154" y="101207"/>
                  <a:pt x="41574" y="101732"/>
                </a:cubicBezTo>
                <a:cubicBezTo>
                  <a:pt x="59947" y="120000"/>
                  <a:pt x="59947" y="120000"/>
                  <a:pt x="59947" y="120000"/>
                </a:cubicBezTo>
                <a:cubicBezTo>
                  <a:pt x="59947" y="120000"/>
                  <a:pt x="59947" y="120000"/>
                  <a:pt x="59947" y="120000"/>
                </a:cubicBezTo>
                <a:cubicBezTo>
                  <a:pt x="78215" y="101837"/>
                  <a:pt x="78215" y="101837"/>
                  <a:pt x="78215" y="101837"/>
                </a:cubicBezTo>
                <a:cubicBezTo>
                  <a:pt x="80314" y="99632"/>
                  <a:pt x="80314" y="99632"/>
                  <a:pt x="80314" y="99632"/>
                </a:cubicBezTo>
                <a:cubicBezTo>
                  <a:pt x="80209" y="99632"/>
                  <a:pt x="80209" y="99632"/>
                  <a:pt x="80209" y="99632"/>
                </a:cubicBezTo>
                <a:cubicBezTo>
                  <a:pt x="84724" y="94488"/>
                  <a:pt x="84409" y="91968"/>
                  <a:pt x="81889" y="91023"/>
                </a:cubicBezTo>
                <a:cubicBezTo>
                  <a:pt x="76535" y="89028"/>
                  <a:pt x="73175" y="91548"/>
                  <a:pt x="68766" y="85564"/>
                </a:cubicBezTo>
                <a:cubicBezTo>
                  <a:pt x="61312" y="75380"/>
                  <a:pt x="75275" y="61417"/>
                  <a:pt x="85459" y="68871"/>
                </a:cubicBezTo>
                <a:close/>
              </a:path>
            </a:pathLst>
          </a:custGeom>
          <a:solidFill>
            <a:srgbClr val="EE464C"/>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5" name="Shape 3284"/>
          <p:cNvSpPr/>
          <p:nvPr/>
        </p:nvSpPr>
        <p:spPr>
          <a:xfrm>
            <a:off x="7738869" y="3238431"/>
            <a:ext cx="242700" cy="242700"/>
          </a:xfrm>
          <a:prstGeom prst="ellipse">
            <a:avLst/>
          </a:prstGeom>
          <a:solidFill>
            <a:srgbClr val="EE464C"/>
          </a:solidFill>
          <a:ln w="57150" cap="flat" cmpd="sng">
            <a:solidFill>
              <a:schemeClr val="lt1"/>
            </a:solidFill>
            <a:prstDash val="solid"/>
            <a:miter lim="800000"/>
            <a:headEnd type="none" w="med" len="med"/>
            <a:tailEnd type="none" w="med" len="med"/>
          </a:ln>
        </p:spPr>
        <p:txBody>
          <a:bodyPr wrap="square" lIns="91425" tIns="45700" rIns="91425" bIns="45700" anchor="ctr" anchorCtr="0">
            <a:noAutofit/>
          </a:bodyPr>
          <a:lstStyle/>
          <a:p>
            <a:pPr algn="ctr"/>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66" name="Shape 3285"/>
          <p:cNvCxnSpPr/>
          <p:nvPr/>
        </p:nvCxnSpPr>
        <p:spPr>
          <a:xfrm>
            <a:off x="7919135" y="3359293"/>
            <a:ext cx="609371" cy="0"/>
          </a:xfrm>
          <a:prstGeom prst="straightConnector1">
            <a:avLst/>
          </a:prstGeom>
          <a:noFill/>
          <a:ln w="38100" cap="flat" cmpd="sng">
            <a:solidFill>
              <a:srgbClr val="EE464C"/>
            </a:solidFill>
            <a:prstDash val="solid"/>
            <a:miter lim="800000"/>
            <a:headEnd type="none" w="med" len="med"/>
            <a:tailEnd type="none" w="med" len="med"/>
          </a:ln>
        </p:spPr>
      </p:cxnSp>
      <p:cxnSp>
        <p:nvCxnSpPr>
          <p:cNvPr id="67" name="Shape 3286"/>
          <p:cNvCxnSpPr/>
          <p:nvPr/>
        </p:nvCxnSpPr>
        <p:spPr>
          <a:xfrm rot="10800000">
            <a:off x="8528506" y="2743519"/>
            <a:ext cx="0" cy="1215324"/>
          </a:xfrm>
          <a:prstGeom prst="straightConnector1">
            <a:avLst/>
          </a:prstGeom>
          <a:noFill/>
          <a:ln w="38100" cap="flat" cmpd="sng">
            <a:solidFill>
              <a:srgbClr val="EE464C"/>
            </a:solidFill>
            <a:prstDash val="solid"/>
            <a:miter lim="800000"/>
            <a:headEnd type="none" w="med" len="med"/>
            <a:tailEnd type="none" w="med" len="med"/>
          </a:ln>
        </p:spPr>
      </p:cxnSp>
      <p:grpSp>
        <p:nvGrpSpPr>
          <p:cNvPr id="68" name="Shape 3287"/>
          <p:cNvGrpSpPr/>
          <p:nvPr/>
        </p:nvGrpSpPr>
        <p:grpSpPr>
          <a:xfrm>
            <a:off x="6876710" y="3236657"/>
            <a:ext cx="301625" cy="209550"/>
            <a:chOff x="3328540" y="5068807"/>
            <a:chExt cx="301625" cy="209550"/>
          </a:xfrm>
        </p:grpSpPr>
        <p:sp>
          <p:nvSpPr>
            <p:cNvPr id="69" name="Shape 3288"/>
            <p:cNvSpPr/>
            <p:nvPr/>
          </p:nvSpPr>
          <p:spPr>
            <a:xfrm>
              <a:off x="3328540" y="5189457"/>
              <a:ext cx="177800" cy="88900"/>
            </a:xfrm>
            <a:custGeom>
              <a:avLst/>
              <a:gdLst/>
              <a:ahLst/>
              <a:cxnLst/>
              <a:rect l="0" t="0" r="0" b="0"/>
              <a:pathLst>
                <a:path w="120000" h="120000" extrusionOk="0">
                  <a:moveTo>
                    <a:pt x="120000" y="37142"/>
                  </a:moveTo>
                  <a:cubicBezTo>
                    <a:pt x="120000" y="17142"/>
                    <a:pt x="111529" y="0"/>
                    <a:pt x="100235" y="0"/>
                  </a:cubicBezTo>
                  <a:cubicBezTo>
                    <a:pt x="19764" y="0"/>
                    <a:pt x="19764" y="0"/>
                    <a:pt x="19764" y="0"/>
                  </a:cubicBezTo>
                  <a:cubicBezTo>
                    <a:pt x="8470" y="0"/>
                    <a:pt x="0" y="17142"/>
                    <a:pt x="0" y="37142"/>
                  </a:cubicBezTo>
                  <a:cubicBezTo>
                    <a:pt x="0" y="82857"/>
                    <a:pt x="0" y="82857"/>
                    <a:pt x="0" y="82857"/>
                  </a:cubicBezTo>
                  <a:cubicBezTo>
                    <a:pt x="0" y="102857"/>
                    <a:pt x="8470" y="120000"/>
                    <a:pt x="19764" y="120000"/>
                  </a:cubicBezTo>
                  <a:cubicBezTo>
                    <a:pt x="100235" y="120000"/>
                    <a:pt x="100235" y="120000"/>
                    <a:pt x="100235" y="120000"/>
                  </a:cubicBezTo>
                  <a:cubicBezTo>
                    <a:pt x="111529" y="120000"/>
                    <a:pt x="120000" y="102857"/>
                    <a:pt x="120000" y="82857"/>
                  </a:cubicBezTo>
                  <a:lnTo>
                    <a:pt x="120000" y="37142"/>
                  </a:lnTo>
                  <a:close/>
                  <a:moveTo>
                    <a:pt x="120000" y="37142"/>
                  </a:moveTo>
                  <a:cubicBezTo>
                    <a:pt x="120000" y="37142"/>
                    <a:pt x="120000" y="37142"/>
                    <a:pt x="120000" y="37142"/>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0" name="Shape 3289"/>
            <p:cNvSpPr/>
            <p:nvPr/>
          </p:nvSpPr>
          <p:spPr>
            <a:xfrm>
              <a:off x="3473002" y="5102145"/>
              <a:ext cx="85725" cy="46038"/>
            </a:xfrm>
            <a:custGeom>
              <a:avLst/>
              <a:gdLst/>
              <a:ahLst/>
              <a:cxnLst/>
              <a:rect l="0" t="0" r="0" b="0"/>
              <a:pathLst>
                <a:path w="120000" h="120000" extrusionOk="0">
                  <a:moveTo>
                    <a:pt x="20487" y="120000"/>
                  </a:moveTo>
                  <a:cubicBezTo>
                    <a:pt x="96585" y="120000"/>
                    <a:pt x="96585" y="120000"/>
                    <a:pt x="96585" y="120000"/>
                  </a:cubicBezTo>
                  <a:cubicBezTo>
                    <a:pt x="105365" y="120000"/>
                    <a:pt x="114146" y="103636"/>
                    <a:pt x="114146" y="87272"/>
                  </a:cubicBezTo>
                  <a:cubicBezTo>
                    <a:pt x="120000" y="49090"/>
                    <a:pt x="120000" y="49090"/>
                    <a:pt x="120000" y="49090"/>
                  </a:cubicBezTo>
                  <a:cubicBezTo>
                    <a:pt x="120000" y="38181"/>
                    <a:pt x="120000" y="21818"/>
                    <a:pt x="117073" y="16363"/>
                  </a:cubicBezTo>
                  <a:cubicBezTo>
                    <a:pt x="111219" y="5454"/>
                    <a:pt x="105365" y="0"/>
                    <a:pt x="99512" y="0"/>
                  </a:cubicBezTo>
                  <a:cubicBezTo>
                    <a:pt x="26341" y="0"/>
                    <a:pt x="26341" y="0"/>
                    <a:pt x="26341" y="0"/>
                  </a:cubicBezTo>
                  <a:cubicBezTo>
                    <a:pt x="17560" y="0"/>
                    <a:pt x="8780" y="16363"/>
                    <a:pt x="8780" y="32727"/>
                  </a:cubicBezTo>
                  <a:cubicBezTo>
                    <a:pt x="2926" y="70909"/>
                    <a:pt x="2926" y="70909"/>
                    <a:pt x="2926" y="70909"/>
                  </a:cubicBezTo>
                  <a:cubicBezTo>
                    <a:pt x="0" y="81818"/>
                    <a:pt x="2926" y="92727"/>
                    <a:pt x="5853" y="103636"/>
                  </a:cubicBezTo>
                  <a:cubicBezTo>
                    <a:pt x="8780" y="114545"/>
                    <a:pt x="14634" y="120000"/>
                    <a:pt x="20487" y="120000"/>
                  </a:cubicBezTo>
                  <a:close/>
                  <a:moveTo>
                    <a:pt x="20487" y="120000"/>
                  </a:moveTo>
                  <a:cubicBezTo>
                    <a:pt x="20487" y="120000"/>
                    <a:pt x="20487" y="120000"/>
                    <a:pt x="20487" y="120000"/>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1" name="Shape 3290"/>
            <p:cNvSpPr/>
            <p:nvPr/>
          </p:nvSpPr>
          <p:spPr>
            <a:xfrm>
              <a:off x="3431727" y="5068807"/>
              <a:ext cx="198438" cy="73025"/>
            </a:xfrm>
            <a:custGeom>
              <a:avLst/>
              <a:gdLst/>
              <a:ahLst/>
              <a:cxnLst/>
              <a:rect l="0" t="0" r="0" b="0"/>
              <a:pathLst>
                <a:path w="120000" h="120000" extrusionOk="0">
                  <a:moveTo>
                    <a:pt x="107368" y="0"/>
                  </a:moveTo>
                  <a:cubicBezTo>
                    <a:pt x="13894" y="0"/>
                    <a:pt x="13894" y="0"/>
                    <a:pt x="13894" y="0"/>
                  </a:cubicBezTo>
                  <a:cubicBezTo>
                    <a:pt x="6315" y="0"/>
                    <a:pt x="0" y="13714"/>
                    <a:pt x="0" y="34285"/>
                  </a:cubicBezTo>
                  <a:cubicBezTo>
                    <a:pt x="0" y="99428"/>
                    <a:pt x="0" y="99428"/>
                    <a:pt x="0" y="99428"/>
                  </a:cubicBezTo>
                  <a:cubicBezTo>
                    <a:pt x="2526" y="96000"/>
                    <a:pt x="5052" y="96000"/>
                    <a:pt x="7578" y="96000"/>
                  </a:cubicBezTo>
                  <a:cubicBezTo>
                    <a:pt x="17684" y="96000"/>
                    <a:pt x="17684" y="96000"/>
                    <a:pt x="17684" y="96000"/>
                  </a:cubicBezTo>
                  <a:cubicBezTo>
                    <a:pt x="17684" y="96000"/>
                    <a:pt x="17684" y="96000"/>
                    <a:pt x="17684" y="96000"/>
                  </a:cubicBezTo>
                  <a:cubicBezTo>
                    <a:pt x="20210" y="68571"/>
                    <a:pt x="20210" y="68571"/>
                    <a:pt x="20210" y="68571"/>
                  </a:cubicBezTo>
                  <a:cubicBezTo>
                    <a:pt x="21473" y="48000"/>
                    <a:pt x="29052" y="34285"/>
                    <a:pt x="36631" y="34285"/>
                  </a:cubicBezTo>
                  <a:cubicBezTo>
                    <a:pt x="68210" y="34285"/>
                    <a:pt x="68210" y="34285"/>
                    <a:pt x="68210" y="34285"/>
                  </a:cubicBezTo>
                  <a:cubicBezTo>
                    <a:pt x="74526" y="34285"/>
                    <a:pt x="78315" y="41142"/>
                    <a:pt x="82105" y="51428"/>
                  </a:cubicBezTo>
                  <a:cubicBezTo>
                    <a:pt x="84631" y="61714"/>
                    <a:pt x="85894" y="75428"/>
                    <a:pt x="85894" y="89142"/>
                  </a:cubicBezTo>
                  <a:cubicBezTo>
                    <a:pt x="84631" y="99428"/>
                    <a:pt x="84631" y="99428"/>
                    <a:pt x="84631" y="99428"/>
                  </a:cubicBezTo>
                  <a:cubicBezTo>
                    <a:pt x="102315" y="99428"/>
                    <a:pt x="102315" y="99428"/>
                    <a:pt x="102315" y="99428"/>
                  </a:cubicBezTo>
                  <a:cubicBezTo>
                    <a:pt x="109894" y="99428"/>
                    <a:pt x="116210" y="106285"/>
                    <a:pt x="120000" y="120000"/>
                  </a:cubicBezTo>
                  <a:cubicBezTo>
                    <a:pt x="120000" y="34285"/>
                    <a:pt x="120000" y="34285"/>
                    <a:pt x="120000" y="34285"/>
                  </a:cubicBezTo>
                  <a:cubicBezTo>
                    <a:pt x="120000" y="13714"/>
                    <a:pt x="114947" y="0"/>
                    <a:pt x="107368" y="0"/>
                  </a:cubicBezTo>
                  <a:close/>
                  <a:moveTo>
                    <a:pt x="107368" y="0"/>
                  </a:moveTo>
                  <a:cubicBezTo>
                    <a:pt x="107368" y="0"/>
                    <a:pt x="107368" y="0"/>
                    <a:pt x="107368" y="0"/>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2" name="Shape 3291"/>
            <p:cNvSpPr/>
            <p:nvPr/>
          </p:nvSpPr>
          <p:spPr>
            <a:xfrm>
              <a:off x="3374577" y="5141832"/>
              <a:ext cx="255588" cy="127000"/>
            </a:xfrm>
            <a:custGeom>
              <a:avLst/>
              <a:gdLst/>
              <a:ahLst/>
              <a:cxnLst/>
              <a:rect l="0" t="0" r="0" b="0"/>
              <a:pathLst>
                <a:path w="120000" h="120000" extrusionOk="0">
                  <a:moveTo>
                    <a:pt x="106229" y="0"/>
                  </a:moveTo>
                  <a:cubicBezTo>
                    <a:pt x="90491" y="0"/>
                    <a:pt x="90491" y="0"/>
                    <a:pt x="90491" y="0"/>
                  </a:cubicBezTo>
                  <a:cubicBezTo>
                    <a:pt x="89508" y="11803"/>
                    <a:pt x="83606" y="19672"/>
                    <a:pt x="78688" y="19672"/>
                  </a:cubicBezTo>
                  <a:cubicBezTo>
                    <a:pt x="53114" y="19672"/>
                    <a:pt x="53114" y="19672"/>
                    <a:pt x="53114" y="19672"/>
                  </a:cubicBezTo>
                  <a:cubicBezTo>
                    <a:pt x="49180" y="19672"/>
                    <a:pt x="46229" y="15737"/>
                    <a:pt x="43278" y="7868"/>
                  </a:cubicBezTo>
                  <a:cubicBezTo>
                    <a:pt x="42295" y="5901"/>
                    <a:pt x="41311" y="3934"/>
                    <a:pt x="41311" y="0"/>
                  </a:cubicBezTo>
                  <a:cubicBezTo>
                    <a:pt x="32459" y="0"/>
                    <a:pt x="32459" y="0"/>
                    <a:pt x="32459" y="0"/>
                  </a:cubicBezTo>
                  <a:cubicBezTo>
                    <a:pt x="28524" y="0"/>
                    <a:pt x="25573" y="1967"/>
                    <a:pt x="21639" y="5901"/>
                  </a:cubicBezTo>
                  <a:cubicBezTo>
                    <a:pt x="0" y="31475"/>
                    <a:pt x="0" y="31475"/>
                    <a:pt x="0" y="31475"/>
                  </a:cubicBezTo>
                  <a:cubicBezTo>
                    <a:pt x="47213" y="31475"/>
                    <a:pt x="47213" y="31475"/>
                    <a:pt x="47213" y="31475"/>
                  </a:cubicBezTo>
                  <a:cubicBezTo>
                    <a:pt x="59016" y="31475"/>
                    <a:pt x="67868" y="51147"/>
                    <a:pt x="67868" y="72786"/>
                  </a:cubicBezTo>
                  <a:cubicBezTo>
                    <a:pt x="67868" y="106229"/>
                    <a:pt x="67868" y="106229"/>
                    <a:pt x="67868" y="106229"/>
                  </a:cubicBezTo>
                  <a:cubicBezTo>
                    <a:pt x="67868" y="112131"/>
                    <a:pt x="66885" y="116065"/>
                    <a:pt x="65901" y="120000"/>
                  </a:cubicBezTo>
                  <a:cubicBezTo>
                    <a:pt x="115081" y="62950"/>
                    <a:pt x="115081" y="62950"/>
                    <a:pt x="115081" y="62950"/>
                  </a:cubicBezTo>
                  <a:cubicBezTo>
                    <a:pt x="118032" y="59016"/>
                    <a:pt x="120000" y="51147"/>
                    <a:pt x="120000" y="45245"/>
                  </a:cubicBezTo>
                  <a:cubicBezTo>
                    <a:pt x="120000" y="27540"/>
                    <a:pt x="120000" y="27540"/>
                    <a:pt x="120000" y="27540"/>
                  </a:cubicBezTo>
                  <a:cubicBezTo>
                    <a:pt x="120000" y="13770"/>
                    <a:pt x="114098" y="0"/>
                    <a:pt x="106229" y="0"/>
                  </a:cubicBezTo>
                  <a:close/>
                  <a:moveTo>
                    <a:pt x="106229" y="0"/>
                  </a:moveTo>
                  <a:cubicBezTo>
                    <a:pt x="106229" y="0"/>
                    <a:pt x="106229" y="0"/>
                    <a:pt x="106229" y="0"/>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73" name="Shape 3292"/>
          <p:cNvSpPr/>
          <p:nvPr/>
        </p:nvSpPr>
        <p:spPr>
          <a:xfrm rot="8100000">
            <a:off x="5817551" y="3961964"/>
            <a:ext cx="2320366" cy="2318537"/>
          </a:xfrm>
          <a:custGeom>
            <a:avLst/>
            <a:gdLst/>
            <a:ahLst/>
            <a:cxnLst/>
            <a:rect l="0" t="0" r="0" b="0"/>
            <a:pathLst>
              <a:path w="120000" h="120000" extrusionOk="0">
                <a:moveTo>
                  <a:pt x="42711" y="102598"/>
                </a:moveTo>
                <a:cubicBezTo>
                  <a:pt x="39096" y="98983"/>
                  <a:pt x="38079" y="97062"/>
                  <a:pt x="37853" y="96271"/>
                </a:cubicBezTo>
                <a:cubicBezTo>
                  <a:pt x="39322" y="95819"/>
                  <a:pt x="40677" y="95706"/>
                  <a:pt x="42033" y="95480"/>
                </a:cubicBezTo>
                <a:cubicBezTo>
                  <a:pt x="45423" y="95141"/>
                  <a:pt x="49265" y="94802"/>
                  <a:pt x="53107" y="89378"/>
                </a:cubicBezTo>
                <a:cubicBezTo>
                  <a:pt x="57627" y="83276"/>
                  <a:pt x="56723" y="74915"/>
                  <a:pt x="50960" y="69039"/>
                </a:cubicBezTo>
                <a:cubicBezTo>
                  <a:pt x="45084" y="63276"/>
                  <a:pt x="36836" y="62372"/>
                  <a:pt x="30621" y="66892"/>
                </a:cubicBezTo>
                <a:cubicBezTo>
                  <a:pt x="25197" y="70847"/>
                  <a:pt x="24858" y="74576"/>
                  <a:pt x="24519" y="77966"/>
                </a:cubicBezTo>
                <a:cubicBezTo>
                  <a:pt x="24406" y="79435"/>
                  <a:pt x="24293" y="80790"/>
                  <a:pt x="23728" y="82146"/>
                </a:cubicBezTo>
                <a:cubicBezTo>
                  <a:pt x="23163" y="82033"/>
                  <a:pt x="21807" y="81355"/>
                  <a:pt x="19548" y="79435"/>
                </a:cubicBezTo>
                <a:cubicBezTo>
                  <a:pt x="18531" y="78418"/>
                  <a:pt x="18531" y="78418"/>
                  <a:pt x="18531" y="78418"/>
                </a:cubicBezTo>
                <a:cubicBezTo>
                  <a:pt x="0" y="60000"/>
                  <a:pt x="0" y="60000"/>
                  <a:pt x="0" y="60000"/>
                </a:cubicBezTo>
                <a:cubicBezTo>
                  <a:pt x="17514" y="42485"/>
                  <a:pt x="17514" y="42485"/>
                  <a:pt x="17514" y="42485"/>
                </a:cubicBezTo>
                <a:cubicBezTo>
                  <a:pt x="17966" y="42033"/>
                  <a:pt x="18418" y="41694"/>
                  <a:pt x="18870" y="41242"/>
                </a:cubicBezTo>
                <a:cubicBezTo>
                  <a:pt x="18870" y="41242"/>
                  <a:pt x="18870" y="41242"/>
                  <a:pt x="18870" y="41242"/>
                </a:cubicBezTo>
                <a:cubicBezTo>
                  <a:pt x="60112" y="0"/>
                  <a:pt x="60112" y="0"/>
                  <a:pt x="60112" y="0"/>
                </a:cubicBezTo>
                <a:cubicBezTo>
                  <a:pt x="120000" y="60000"/>
                  <a:pt x="120000" y="60000"/>
                  <a:pt x="120000" y="60000"/>
                </a:cubicBezTo>
                <a:cubicBezTo>
                  <a:pt x="102937" y="77062"/>
                  <a:pt x="102937" y="77062"/>
                  <a:pt x="102937" y="77062"/>
                </a:cubicBezTo>
                <a:cubicBezTo>
                  <a:pt x="99887" y="80225"/>
                  <a:pt x="97853" y="82824"/>
                  <a:pt x="96836" y="85084"/>
                </a:cubicBezTo>
                <a:cubicBezTo>
                  <a:pt x="95141" y="89039"/>
                  <a:pt x="96610" y="91412"/>
                  <a:pt x="97740" y="92542"/>
                </a:cubicBezTo>
                <a:cubicBezTo>
                  <a:pt x="98305" y="93107"/>
                  <a:pt x="99096" y="93672"/>
                  <a:pt x="100112" y="94011"/>
                </a:cubicBezTo>
                <a:cubicBezTo>
                  <a:pt x="102372" y="94915"/>
                  <a:pt x="104519" y="95028"/>
                  <a:pt x="106214" y="95254"/>
                </a:cubicBezTo>
                <a:cubicBezTo>
                  <a:pt x="108474" y="95480"/>
                  <a:pt x="109830" y="95593"/>
                  <a:pt x="111412" y="97175"/>
                </a:cubicBezTo>
                <a:cubicBezTo>
                  <a:pt x="111864" y="97627"/>
                  <a:pt x="112203" y="98079"/>
                  <a:pt x="112655" y="98644"/>
                </a:cubicBezTo>
                <a:cubicBezTo>
                  <a:pt x="115819" y="103050"/>
                  <a:pt x="113785" y="107796"/>
                  <a:pt x="110960" y="110621"/>
                </a:cubicBezTo>
                <a:cubicBezTo>
                  <a:pt x="108248" y="113333"/>
                  <a:pt x="103502" y="115480"/>
                  <a:pt x="99096" y="112203"/>
                </a:cubicBezTo>
                <a:cubicBezTo>
                  <a:pt x="98531" y="111864"/>
                  <a:pt x="97966" y="111412"/>
                  <a:pt x="97627" y="110960"/>
                </a:cubicBezTo>
                <a:cubicBezTo>
                  <a:pt x="96045" y="109378"/>
                  <a:pt x="95932" y="108135"/>
                  <a:pt x="95706" y="105762"/>
                </a:cubicBezTo>
                <a:cubicBezTo>
                  <a:pt x="95480" y="104067"/>
                  <a:pt x="95254" y="102033"/>
                  <a:pt x="94463" y="99661"/>
                </a:cubicBezTo>
                <a:cubicBezTo>
                  <a:pt x="94011" y="98757"/>
                  <a:pt x="93559" y="97853"/>
                  <a:pt x="92881" y="97288"/>
                </a:cubicBezTo>
                <a:cubicBezTo>
                  <a:pt x="87796" y="92203"/>
                  <a:pt x="80000" y="100000"/>
                  <a:pt x="77514" y="102485"/>
                </a:cubicBezTo>
                <a:cubicBezTo>
                  <a:pt x="60000" y="120000"/>
                  <a:pt x="60000" y="120000"/>
                  <a:pt x="60000" y="120000"/>
                </a:cubicBezTo>
                <a:lnTo>
                  <a:pt x="42711" y="102598"/>
                </a:lnTo>
                <a:close/>
              </a:path>
            </a:pathLst>
          </a:custGeom>
          <a:solidFill>
            <a:srgbClr val="EE464C"/>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4" name="Shape 3293"/>
          <p:cNvSpPr/>
          <p:nvPr/>
        </p:nvSpPr>
        <p:spPr>
          <a:xfrm>
            <a:off x="7676434" y="5010214"/>
            <a:ext cx="242700" cy="242700"/>
          </a:xfrm>
          <a:prstGeom prst="ellipse">
            <a:avLst/>
          </a:prstGeom>
          <a:solidFill>
            <a:srgbClr val="EE464C"/>
          </a:solidFill>
          <a:ln w="57150" cap="flat" cmpd="sng">
            <a:solidFill>
              <a:schemeClr val="lt1"/>
            </a:solidFill>
            <a:prstDash val="solid"/>
            <a:miter lim="800000"/>
            <a:headEnd type="none" w="med" len="med"/>
            <a:tailEnd type="none" w="med" len="med"/>
          </a:ln>
        </p:spPr>
        <p:txBody>
          <a:bodyPr wrap="square" lIns="91425" tIns="45700" rIns="91425" bIns="45700" anchor="ctr" anchorCtr="0">
            <a:noAutofit/>
          </a:bodyPr>
          <a:lstStyle/>
          <a:p>
            <a:pPr algn="ctr"/>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75" name="Shape 3294"/>
          <p:cNvCxnSpPr/>
          <p:nvPr/>
        </p:nvCxnSpPr>
        <p:spPr>
          <a:xfrm>
            <a:off x="7860219" y="5122152"/>
            <a:ext cx="668287" cy="0"/>
          </a:xfrm>
          <a:prstGeom prst="straightConnector1">
            <a:avLst/>
          </a:prstGeom>
          <a:noFill/>
          <a:ln w="38100" cap="flat" cmpd="sng">
            <a:solidFill>
              <a:srgbClr val="EE464C"/>
            </a:solidFill>
            <a:prstDash val="solid"/>
            <a:miter lim="800000"/>
            <a:headEnd type="none" w="med" len="med"/>
            <a:tailEnd type="none" w="med" len="med"/>
          </a:ln>
        </p:spPr>
      </p:cxnSp>
      <p:cxnSp>
        <p:nvCxnSpPr>
          <p:cNvPr id="76" name="Shape 3295"/>
          <p:cNvCxnSpPr/>
          <p:nvPr/>
        </p:nvCxnSpPr>
        <p:spPr>
          <a:xfrm rot="10800000">
            <a:off x="8528506" y="4533449"/>
            <a:ext cx="0" cy="1215324"/>
          </a:xfrm>
          <a:prstGeom prst="straightConnector1">
            <a:avLst/>
          </a:prstGeom>
          <a:noFill/>
          <a:ln w="38100" cap="flat" cmpd="sng">
            <a:solidFill>
              <a:srgbClr val="EE464C"/>
            </a:solidFill>
            <a:prstDash val="solid"/>
            <a:miter lim="800000"/>
            <a:headEnd type="none" w="med" len="med"/>
            <a:tailEnd type="none" w="med" len="med"/>
          </a:ln>
        </p:spPr>
      </p:cxnSp>
      <p:grpSp>
        <p:nvGrpSpPr>
          <p:cNvPr id="77" name="Shape 3296"/>
          <p:cNvGrpSpPr/>
          <p:nvPr/>
        </p:nvGrpSpPr>
        <p:grpSpPr>
          <a:xfrm>
            <a:off x="6882539" y="5036057"/>
            <a:ext cx="254000" cy="312738"/>
            <a:chOff x="3046246" y="3989307"/>
            <a:chExt cx="254000" cy="312738"/>
          </a:xfrm>
        </p:grpSpPr>
        <p:sp>
          <p:nvSpPr>
            <p:cNvPr id="78" name="Shape 3297"/>
            <p:cNvSpPr/>
            <p:nvPr/>
          </p:nvSpPr>
          <p:spPr>
            <a:xfrm>
              <a:off x="3046246" y="3989307"/>
              <a:ext cx="254000" cy="206375"/>
            </a:xfrm>
            <a:custGeom>
              <a:avLst/>
              <a:gdLst/>
              <a:ahLst/>
              <a:cxnLst/>
              <a:rect l="0" t="0" r="0" b="0"/>
              <a:pathLst>
                <a:path w="120000" h="120000" extrusionOk="0">
                  <a:moveTo>
                    <a:pt x="107107" y="73469"/>
                  </a:moveTo>
                  <a:cubicBezTo>
                    <a:pt x="65454" y="53877"/>
                    <a:pt x="65454" y="53877"/>
                    <a:pt x="65454" y="53877"/>
                  </a:cubicBezTo>
                  <a:cubicBezTo>
                    <a:pt x="65454" y="46530"/>
                    <a:pt x="65454" y="46530"/>
                    <a:pt x="65454" y="46530"/>
                  </a:cubicBezTo>
                  <a:cubicBezTo>
                    <a:pt x="73388" y="44081"/>
                    <a:pt x="79338" y="34285"/>
                    <a:pt x="79338" y="23265"/>
                  </a:cubicBezTo>
                  <a:cubicBezTo>
                    <a:pt x="79338" y="9795"/>
                    <a:pt x="70413" y="0"/>
                    <a:pt x="59504" y="0"/>
                  </a:cubicBezTo>
                  <a:cubicBezTo>
                    <a:pt x="54545" y="0"/>
                    <a:pt x="47603" y="4897"/>
                    <a:pt x="43636" y="12244"/>
                  </a:cubicBezTo>
                  <a:cubicBezTo>
                    <a:pt x="42644" y="13469"/>
                    <a:pt x="42644" y="15918"/>
                    <a:pt x="42644" y="18367"/>
                  </a:cubicBezTo>
                  <a:cubicBezTo>
                    <a:pt x="43636" y="19591"/>
                    <a:pt x="45619" y="20816"/>
                    <a:pt x="47603" y="20816"/>
                  </a:cubicBezTo>
                  <a:cubicBezTo>
                    <a:pt x="47603" y="20816"/>
                    <a:pt x="47603" y="20816"/>
                    <a:pt x="47603" y="20816"/>
                  </a:cubicBezTo>
                  <a:cubicBezTo>
                    <a:pt x="48595" y="20816"/>
                    <a:pt x="50578" y="19591"/>
                    <a:pt x="51570" y="18367"/>
                  </a:cubicBezTo>
                  <a:cubicBezTo>
                    <a:pt x="53553" y="14693"/>
                    <a:pt x="56528" y="12244"/>
                    <a:pt x="59504" y="12244"/>
                  </a:cubicBezTo>
                  <a:cubicBezTo>
                    <a:pt x="64462" y="12244"/>
                    <a:pt x="69421" y="17142"/>
                    <a:pt x="69421" y="23265"/>
                  </a:cubicBezTo>
                  <a:cubicBezTo>
                    <a:pt x="69421" y="29387"/>
                    <a:pt x="64462" y="35510"/>
                    <a:pt x="59504" y="35510"/>
                  </a:cubicBezTo>
                  <a:cubicBezTo>
                    <a:pt x="59504" y="35510"/>
                    <a:pt x="59504" y="35510"/>
                    <a:pt x="59504" y="35510"/>
                  </a:cubicBezTo>
                  <a:cubicBezTo>
                    <a:pt x="58512" y="35510"/>
                    <a:pt x="57520" y="35510"/>
                    <a:pt x="56528" y="36734"/>
                  </a:cubicBezTo>
                  <a:cubicBezTo>
                    <a:pt x="55537" y="37959"/>
                    <a:pt x="55537" y="39183"/>
                    <a:pt x="55537" y="40408"/>
                  </a:cubicBezTo>
                  <a:cubicBezTo>
                    <a:pt x="55537" y="52653"/>
                    <a:pt x="55537" y="52653"/>
                    <a:pt x="55537" y="52653"/>
                  </a:cubicBezTo>
                  <a:cubicBezTo>
                    <a:pt x="11900" y="73469"/>
                    <a:pt x="11900" y="73469"/>
                    <a:pt x="11900" y="73469"/>
                  </a:cubicBezTo>
                  <a:cubicBezTo>
                    <a:pt x="4958" y="77142"/>
                    <a:pt x="0" y="85714"/>
                    <a:pt x="0" y="95510"/>
                  </a:cubicBezTo>
                  <a:cubicBezTo>
                    <a:pt x="0" y="99183"/>
                    <a:pt x="0" y="99183"/>
                    <a:pt x="0" y="99183"/>
                  </a:cubicBezTo>
                  <a:cubicBezTo>
                    <a:pt x="0" y="110204"/>
                    <a:pt x="6942" y="119999"/>
                    <a:pt x="15867" y="119999"/>
                  </a:cubicBezTo>
                  <a:cubicBezTo>
                    <a:pt x="19834" y="119999"/>
                    <a:pt x="19834" y="119999"/>
                    <a:pt x="19834" y="119999"/>
                  </a:cubicBezTo>
                  <a:cubicBezTo>
                    <a:pt x="19834" y="107755"/>
                    <a:pt x="19834" y="107755"/>
                    <a:pt x="19834" y="107755"/>
                  </a:cubicBezTo>
                  <a:cubicBezTo>
                    <a:pt x="15867" y="107755"/>
                    <a:pt x="15867" y="107755"/>
                    <a:pt x="15867" y="107755"/>
                  </a:cubicBezTo>
                  <a:cubicBezTo>
                    <a:pt x="11900" y="107755"/>
                    <a:pt x="9917" y="104081"/>
                    <a:pt x="9917" y="99183"/>
                  </a:cubicBezTo>
                  <a:cubicBezTo>
                    <a:pt x="9917" y="95510"/>
                    <a:pt x="9917" y="95510"/>
                    <a:pt x="9917" y="95510"/>
                  </a:cubicBezTo>
                  <a:cubicBezTo>
                    <a:pt x="9917" y="90612"/>
                    <a:pt x="11900" y="86938"/>
                    <a:pt x="15867" y="84489"/>
                  </a:cubicBezTo>
                  <a:cubicBezTo>
                    <a:pt x="59504" y="63673"/>
                    <a:pt x="59504" y="63673"/>
                    <a:pt x="59504" y="63673"/>
                  </a:cubicBezTo>
                  <a:cubicBezTo>
                    <a:pt x="104132" y="84489"/>
                    <a:pt x="104132" y="84489"/>
                    <a:pt x="104132" y="84489"/>
                  </a:cubicBezTo>
                  <a:cubicBezTo>
                    <a:pt x="107107" y="86938"/>
                    <a:pt x="110082" y="90612"/>
                    <a:pt x="110082" y="95510"/>
                  </a:cubicBezTo>
                  <a:cubicBezTo>
                    <a:pt x="110082" y="99183"/>
                    <a:pt x="110082" y="99183"/>
                    <a:pt x="110082" y="99183"/>
                  </a:cubicBezTo>
                  <a:cubicBezTo>
                    <a:pt x="110082" y="104081"/>
                    <a:pt x="107107" y="107755"/>
                    <a:pt x="104132" y="107755"/>
                  </a:cubicBezTo>
                  <a:cubicBezTo>
                    <a:pt x="100165" y="107755"/>
                    <a:pt x="100165" y="107755"/>
                    <a:pt x="100165" y="107755"/>
                  </a:cubicBezTo>
                  <a:cubicBezTo>
                    <a:pt x="100165" y="119999"/>
                    <a:pt x="100165" y="119999"/>
                    <a:pt x="100165" y="119999"/>
                  </a:cubicBezTo>
                  <a:cubicBezTo>
                    <a:pt x="104132" y="119999"/>
                    <a:pt x="104132" y="119999"/>
                    <a:pt x="104132" y="119999"/>
                  </a:cubicBezTo>
                  <a:cubicBezTo>
                    <a:pt x="113057" y="119999"/>
                    <a:pt x="120000" y="110204"/>
                    <a:pt x="120000" y="99183"/>
                  </a:cubicBezTo>
                  <a:cubicBezTo>
                    <a:pt x="120000" y="95510"/>
                    <a:pt x="120000" y="95510"/>
                    <a:pt x="120000" y="95510"/>
                  </a:cubicBezTo>
                  <a:cubicBezTo>
                    <a:pt x="120000" y="85714"/>
                    <a:pt x="115041" y="77142"/>
                    <a:pt x="107107" y="73469"/>
                  </a:cubicBezTo>
                  <a:close/>
                  <a:moveTo>
                    <a:pt x="107107" y="73469"/>
                  </a:moveTo>
                  <a:cubicBezTo>
                    <a:pt x="107107" y="73469"/>
                    <a:pt x="107107" y="73469"/>
                    <a:pt x="107107" y="73469"/>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9" name="Shape 3298"/>
            <p:cNvSpPr/>
            <p:nvPr/>
          </p:nvSpPr>
          <p:spPr>
            <a:xfrm>
              <a:off x="3104984" y="4159170"/>
              <a:ext cx="136525" cy="142875"/>
            </a:xfrm>
            <a:custGeom>
              <a:avLst/>
              <a:gdLst/>
              <a:ahLst/>
              <a:cxnLst/>
              <a:rect l="0" t="0" r="0" b="0"/>
              <a:pathLst>
                <a:path w="120000" h="120000" extrusionOk="0">
                  <a:moveTo>
                    <a:pt x="120000" y="107647"/>
                  </a:moveTo>
                  <a:cubicBezTo>
                    <a:pt x="120000" y="114705"/>
                    <a:pt x="114461" y="120000"/>
                    <a:pt x="105230" y="120000"/>
                  </a:cubicBezTo>
                  <a:cubicBezTo>
                    <a:pt x="12923" y="120000"/>
                    <a:pt x="12923" y="120000"/>
                    <a:pt x="12923" y="120000"/>
                  </a:cubicBezTo>
                  <a:cubicBezTo>
                    <a:pt x="5538" y="120000"/>
                    <a:pt x="0" y="114705"/>
                    <a:pt x="0" y="107647"/>
                  </a:cubicBezTo>
                  <a:cubicBezTo>
                    <a:pt x="0" y="12352"/>
                    <a:pt x="0" y="12352"/>
                    <a:pt x="0" y="12352"/>
                  </a:cubicBezTo>
                  <a:cubicBezTo>
                    <a:pt x="0" y="5294"/>
                    <a:pt x="5538" y="0"/>
                    <a:pt x="12923" y="0"/>
                  </a:cubicBezTo>
                  <a:cubicBezTo>
                    <a:pt x="105230" y="0"/>
                    <a:pt x="105230" y="0"/>
                    <a:pt x="105230" y="0"/>
                  </a:cubicBezTo>
                  <a:cubicBezTo>
                    <a:pt x="114461" y="0"/>
                    <a:pt x="120000" y="5294"/>
                    <a:pt x="120000" y="12352"/>
                  </a:cubicBezTo>
                  <a:lnTo>
                    <a:pt x="120000" y="107647"/>
                  </a:lnTo>
                  <a:close/>
                  <a:moveTo>
                    <a:pt x="120000" y="107647"/>
                  </a:moveTo>
                  <a:cubicBezTo>
                    <a:pt x="120000" y="107647"/>
                    <a:pt x="120000" y="107647"/>
                    <a:pt x="120000" y="107647"/>
                  </a:cubicBezTo>
                </a:path>
              </a:pathLst>
            </a:custGeom>
            <a:solidFill>
              <a:schemeClr val="lt1"/>
            </a:solidFill>
            <a:ln>
              <a:noFill/>
            </a:ln>
          </p:spPr>
          <p:txBody>
            <a:bodyPr wrap="square" lIns="91425" tIns="45700" rIns="91425" bIns="45700" anchor="t" anchorCtr="0">
              <a:noAutofit/>
            </a:bodyPr>
            <a:lstStyle/>
            <a:p>
              <a:endParaRPr>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80" name="TextBox 52"/>
          <p:cNvSpPr txBox="1"/>
          <p:nvPr/>
        </p:nvSpPr>
        <p:spPr>
          <a:xfrm>
            <a:off x="8855838" y="3019466"/>
            <a:ext cx="2981019" cy="816733"/>
          </a:xfrm>
          <a:prstGeom prst="rect">
            <a:avLst/>
          </a:prstGeom>
        </p:spPr>
        <p:txBody>
          <a:bodyPr vert="horz" wrap="square" lIns="108745" tIns="54373" rIns="108745" bIns="54373" rtlCol="0">
            <a:spAutoFit/>
          </a:bodyPr>
          <a:lstStyle>
            <a:defPPr>
              <a:defRPr lang="zh-CN"/>
            </a:defPPr>
            <a:lvl1pPr indent="0" defTabSz="1087120">
              <a:lnSpc>
                <a:spcPct val="150000"/>
              </a:lnSpc>
              <a:spcBef>
                <a:spcPct val="20000"/>
              </a:spcBef>
              <a:buFont typeface="Arial" panose="020B0604020202020204"/>
              <a:buNone/>
              <a:defRPr sz="1050">
                <a:solidFill>
                  <a:schemeClr val="tx1">
                    <a:lumMod val="65000"/>
                    <a:lumOff val="35000"/>
                  </a:schemeClr>
                </a:solidFill>
                <a:latin typeface="Open Sans Light"/>
                <a:cs typeface="+mn-ea"/>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rPr>
              <a:t>本模板内所有图片及字体仅供参考，请根据您的实际情况进行替换或更改，并根据实际情况编辑文字内容。</a:t>
            </a:r>
            <a:endParaRPr 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81" name="TextBox 25"/>
          <p:cNvSpPr txBox="1"/>
          <p:nvPr/>
        </p:nvSpPr>
        <p:spPr>
          <a:xfrm>
            <a:off x="8774339" y="2674829"/>
            <a:ext cx="1541441" cy="369332"/>
          </a:xfrm>
          <a:prstGeom prst="rect">
            <a:avLst/>
          </a:prstGeom>
          <a:noFill/>
          <a:ln cap="flat">
            <a:noFill/>
          </a:ln>
        </p:spPr>
        <p:txBody>
          <a:bodyPr vert="horz" wrap="square" lIns="91440" tIns="45720" rIns="91440" bIns="45720" anchor="t" anchorCtr="0" compatLnSpc="1">
            <a:spAutoFit/>
          </a:bodyPr>
          <a:lstStyle/>
          <a:p>
            <a:r>
              <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输入小标题</a:t>
            </a:r>
          </a:p>
        </p:txBody>
      </p:sp>
      <p:sp>
        <p:nvSpPr>
          <p:cNvPr id="82" name="TextBox 52"/>
          <p:cNvSpPr txBox="1"/>
          <p:nvPr/>
        </p:nvSpPr>
        <p:spPr>
          <a:xfrm>
            <a:off x="8855838" y="4825443"/>
            <a:ext cx="2981019" cy="816733"/>
          </a:xfrm>
          <a:prstGeom prst="rect">
            <a:avLst/>
          </a:prstGeom>
        </p:spPr>
        <p:txBody>
          <a:bodyPr vert="horz" wrap="square" lIns="108745" tIns="54373" rIns="108745" bIns="54373" rtlCol="0">
            <a:spAutoFit/>
          </a:bodyPr>
          <a:lstStyle>
            <a:defPPr>
              <a:defRPr lang="zh-CN"/>
            </a:defPPr>
            <a:lvl1pPr indent="0" defTabSz="1087120">
              <a:lnSpc>
                <a:spcPct val="150000"/>
              </a:lnSpc>
              <a:spcBef>
                <a:spcPct val="20000"/>
              </a:spcBef>
              <a:buFont typeface="Arial" panose="020B0604020202020204"/>
              <a:buNone/>
              <a:defRPr sz="1050">
                <a:solidFill>
                  <a:schemeClr val="tx1">
                    <a:lumMod val="65000"/>
                    <a:lumOff val="35000"/>
                  </a:schemeClr>
                </a:solidFill>
                <a:latin typeface="Open Sans Light"/>
                <a:cs typeface="+mn-ea"/>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rPr>
              <a:t>本模板内所有图片及字体仅供参考，请根据您的实际情况进行替换或更改，并根据实际情况编辑文字内容。</a:t>
            </a:r>
            <a:endParaRPr 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83" name="TextBox 25"/>
          <p:cNvSpPr txBox="1"/>
          <p:nvPr/>
        </p:nvSpPr>
        <p:spPr>
          <a:xfrm>
            <a:off x="8774339" y="4480806"/>
            <a:ext cx="1541441" cy="369332"/>
          </a:xfrm>
          <a:prstGeom prst="rect">
            <a:avLst/>
          </a:prstGeom>
          <a:noFill/>
          <a:ln cap="flat">
            <a:noFill/>
          </a:ln>
        </p:spPr>
        <p:txBody>
          <a:bodyPr vert="horz" wrap="square" lIns="91440" tIns="45720" rIns="91440" bIns="45720" anchor="t" anchorCtr="0" compatLnSpc="1">
            <a:spAutoFit/>
          </a:bodyPr>
          <a:lstStyle/>
          <a:p>
            <a:r>
              <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输入小标题</a:t>
            </a:r>
          </a:p>
        </p:txBody>
      </p:sp>
      <p:sp>
        <p:nvSpPr>
          <p:cNvPr id="84" name="TextBox 52"/>
          <p:cNvSpPr txBox="1"/>
          <p:nvPr/>
        </p:nvSpPr>
        <p:spPr>
          <a:xfrm>
            <a:off x="434589" y="3019466"/>
            <a:ext cx="2981019" cy="816733"/>
          </a:xfrm>
          <a:prstGeom prst="rect">
            <a:avLst/>
          </a:prstGeom>
        </p:spPr>
        <p:txBody>
          <a:bodyPr vert="horz" wrap="square" lIns="108745" tIns="54373" rIns="108745" bIns="54373" rtlCol="0">
            <a:spAutoFit/>
          </a:bodyPr>
          <a:lstStyle>
            <a:defPPr>
              <a:defRPr lang="zh-CN"/>
            </a:defPPr>
            <a:lvl1pPr indent="0" defTabSz="1087120">
              <a:lnSpc>
                <a:spcPct val="150000"/>
              </a:lnSpc>
              <a:spcBef>
                <a:spcPct val="20000"/>
              </a:spcBef>
              <a:buFont typeface="Arial" panose="020B0604020202020204"/>
              <a:buNone/>
              <a:defRPr sz="1050">
                <a:solidFill>
                  <a:schemeClr val="tx1">
                    <a:lumMod val="65000"/>
                    <a:lumOff val="35000"/>
                  </a:schemeClr>
                </a:solidFill>
                <a:latin typeface="Open Sans Light"/>
                <a:cs typeface="+mn-ea"/>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pPr algn="r"/>
            <a:r>
              <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rPr>
              <a:t>本模板内所有图片及字体仅供参考，请根据您的实际情况进行替换或更改，并根据实际情况编辑文字内容。</a:t>
            </a:r>
            <a:endParaRPr 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85" name="TextBox 25"/>
          <p:cNvSpPr txBox="1"/>
          <p:nvPr/>
        </p:nvSpPr>
        <p:spPr>
          <a:xfrm>
            <a:off x="1874167" y="2674829"/>
            <a:ext cx="1541441" cy="369332"/>
          </a:xfrm>
          <a:prstGeom prst="rect">
            <a:avLst/>
          </a:prstGeom>
          <a:noFill/>
          <a:ln cap="flat">
            <a:noFill/>
          </a:ln>
        </p:spPr>
        <p:txBody>
          <a:bodyPr vert="horz" wrap="square" lIns="91440" tIns="45720" rIns="91440" bIns="45720" anchor="t" anchorCtr="0" compatLnSpc="1">
            <a:spAutoFit/>
          </a:bodyPr>
          <a:lstStyle/>
          <a:p>
            <a:pPr algn="r"/>
            <a:r>
              <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输入小标题</a:t>
            </a:r>
          </a:p>
        </p:txBody>
      </p:sp>
      <p:sp>
        <p:nvSpPr>
          <p:cNvPr id="86" name="TextBox 52"/>
          <p:cNvSpPr txBox="1"/>
          <p:nvPr/>
        </p:nvSpPr>
        <p:spPr>
          <a:xfrm>
            <a:off x="434589" y="4825443"/>
            <a:ext cx="2981019" cy="816733"/>
          </a:xfrm>
          <a:prstGeom prst="rect">
            <a:avLst/>
          </a:prstGeom>
        </p:spPr>
        <p:txBody>
          <a:bodyPr vert="horz" wrap="square" lIns="108745" tIns="54373" rIns="108745" bIns="54373" rtlCol="0">
            <a:spAutoFit/>
          </a:bodyPr>
          <a:lstStyle>
            <a:defPPr>
              <a:defRPr lang="zh-CN"/>
            </a:defPPr>
            <a:lvl1pPr indent="0" defTabSz="1087120">
              <a:lnSpc>
                <a:spcPct val="150000"/>
              </a:lnSpc>
              <a:spcBef>
                <a:spcPct val="20000"/>
              </a:spcBef>
              <a:buFont typeface="Arial" panose="020B0604020202020204"/>
              <a:buNone/>
              <a:defRPr sz="1050">
                <a:solidFill>
                  <a:schemeClr val="tx1">
                    <a:lumMod val="65000"/>
                    <a:lumOff val="35000"/>
                  </a:schemeClr>
                </a:solidFill>
                <a:latin typeface="Open Sans Light"/>
                <a:cs typeface="+mn-ea"/>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pPr algn="r"/>
            <a:r>
              <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rPr>
              <a:t>本模板内所有图片及字体仅供参考，请根据您的实际情况进行替换或更改，并根据实际情况编辑文字内容。</a:t>
            </a:r>
            <a:endParaRPr 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87" name="TextBox 25"/>
          <p:cNvSpPr txBox="1"/>
          <p:nvPr/>
        </p:nvSpPr>
        <p:spPr>
          <a:xfrm>
            <a:off x="1874167" y="4480806"/>
            <a:ext cx="1541441" cy="369332"/>
          </a:xfrm>
          <a:prstGeom prst="rect">
            <a:avLst/>
          </a:prstGeom>
          <a:noFill/>
          <a:ln cap="flat">
            <a:noFill/>
          </a:ln>
        </p:spPr>
        <p:txBody>
          <a:bodyPr vert="horz" wrap="square" lIns="91440" tIns="45720" rIns="91440" bIns="45720" anchor="t" anchorCtr="0" compatLnSpc="1">
            <a:spAutoFit/>
          </a:bodyPr>
          <a:lstStyle/>
          <a:p>
            <a:pPr algn="r"/>
            <a:r>
              <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输入小标题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2819490" y="3564334"/>
            <a:ext cx="10199360" cy="8728363"/>
            <a:chOff x="7588333" y="-978623"/>
            <a:chExt cx="10199360" cy="8728363"/>
          </a:xfrm>
        </p:grpSpPr>
        <p:sp>
          <p:nvSpPr>
            <p:cNvPr id="3" name="菱形 2"/>
            <p:cNvSpPr/>
            <p:nvPr/>
          </p:nvSpPr>
          <p:spPr>
            <a:xfrm>
              <a:off x="7588333" y="-978623"/>
              <a:ext cx="8728363" cy="8728363"/>
            </a:xfrm>
            <a:prstGeom prst="diamon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 name="菱形 3"/>
            <p:cNvSpPr/>
            <p:nvPr/>
          </p:nvSpPr>
          <p:spPr>
            <a:xfrm>
              <a:off x="9059330" y="-978623"/>
              <a:ext cx="8728363" cy="872836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 name="菱形 6"/>
          <p:cNvSpPr/>
          <p:nvPr/>
        </p:nvSpPr>
        <p:spPr>
          <a:xfrm>
            <a:off x="6861125" y="-4680987"/>
            <a:ext cx="8728363" cy="8728363"/>
          </a:xfrm>
          <a:prstGeom prst="diamond">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文本框 8"/>
          <p:cNvSpPr txBox="1"/>
          <p:nvPr/>
        </p:nvSpPr>
        <p:spPr>
          <a:xfrm flipH="1">
            <a:off x="681987" y="2228671"/>
            <a:ext cx="6339316" cy="1200329"/>
          </a:xfrm>
          <a:prstGeom prst="rect">
            <a:avLst/>
          </a:prstGeom>
          <a:noFill/>
        </p:spPr>
        <p:txBody>
          <a:bodyPr wrap="square" rtlCol="0">
            <a:spAutoFit/>
          </a:bodyPr>
          <a:lstStyle/>
          <a:p>
            <a:r>
              <a:rPr lang="zh-CN" altLang="en-US" sz="72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感谢观看</a:t>
            </a:r>
          </a:p>
        </p:txBody>
      </p:sp>
      <p:sp>
        <p:nvSpPr>
          <p:cNvPr id="10" name="文本框 9"/>
          <p:cNvSpPr txBox="1"/>
          <p:nvPr/>
        </p:nvSpPr>
        <p:spPr>
          <a:xfrm flipH="1">
            <a:off x="757143" y="3595850"/>
            <a:ext cx="5595693" cy="711733"/>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a clear business templatefor the titlecontent you want to add  Please add aclebusiness </a:t>
            </a:r>
          </a:p>
        </p:txBody>
      </p:sp>
      <p:sp>
        <p:nvSpPr>
          <p:cNvPr id="11" name="文本框 10"/>
          <p:cNvSpPr txBox="1"/>
          <p:nvPr/>
        </p:nvSpPr>
        <p:spPr>
          <a:xfrm flipH="1">
            <a:off x="757143" y="4620455"/>
            <a:ext cx="3481705" cy="337185"/>
          </a:xfrm>
          <a:prstGeom prst="rect">
            <a:avLst/>
          </a:prstGeom>
          <a:noFill/>
        </p:spPr>
        <p:txBody>
          <a:bodyPr wrap="square" rtlCol="0" anchor="t">
            <a:spAutoFit/>
          </a:bodyPr>
          <a:lstStyle/>
          <a:p>
            <a:r>
              <a:rPr lang="zh-CN" altLang="en-US" sz="160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部门：策划部       汇报人：</a:t>
            </a:r>
            <a:r>
              <a:rPr lang="en-US" altLang="zh-CN" sz="160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xiazaii</a:t>
            </a:r>
            <a:endParaRPr lang="zh-CN" altLang="en-US" sz="1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8" name="组合 7"/>
          <p:cNvGrpSpPr/>
          <p:nvPr/>
        </p:nvGrpSpPr>
        <p:grpSpPr>
          <a:xfrm>
            <a:off x="7953154" y="1660924"/>
            <a:ext cx="3536151" cy="3536151"/>
            <a:chOff x="7814715" y="1903955"/>
            <a:chExt cx="3536151" cy="3536151"/>
          </a:xfrm>
        </p:grpSpPr>
        <p:sp>
          <p:nvSpPr>
            <p:cNvPr id="6" name="菱形 5"/>
            <p:cNvSpPr/>
            <p:nvPr/>
          </p:nvSpPr>
          <p:spPr>
            <a:xfrm>
              <a:off x="7814715" y="1903955"/>
              <a:ext cx="3536151" cy="3536151"/>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22262" t="16787" r="22262"/>
            <a:stretch>
              <a:fillRect/>
            </a:stretch>
          </p:blipFill>
          <p:spPr>
            <a:xfrm>
              <a:off x="8079122" y="2168362"/>
              <a:ext cx="3007336" cy="3007336"/>
            </a:xfrm>
            <a:custGeom>
              <a:avLst/>
              <a:gdLst>
                <a:gd name="connsiteX0" fmla="*/ 1503668 w 3007336"/>
                <a:gd name="connsiteY0" fmla="*/ 0 h 3007336"/>
                <a:gd name="connsiteX1" fmla="*/ 3007336 w 3007336"/>
                <a:gd name="connsiteY1" fmla="*/ 1503668 h 3007336"/>
                <a:gd name="connsiteX2" fmla="*/ 1503668 w 3007336"/>
                <a:gd name="connsiteY2" fmla="*/ 3007336 h 3007336"/>
                <a:gd name="connsiteX3" fmla="*/ 0 w 3007336"/>
                <a:gd name="connsiteY3" fmla="*/ 1503668 h 3007336"/>
              </a:gdLst>
              <a:ahLst/>
              <a:cxnLst>
                <a:cxn ang="0">
                  <a:pos x="connsiteX0" y="connsiteY0"/>
                </a:cxn>
                <a:cxn ang="0">
                  <a:pos x="connsiteX1" y="connsiteY1"/>
                </a:cxn>
                <a:cxn ang="0">
                  <a:pos x="connsiteX2" y="connsiteY2"/>
                </a:cxn>
                <a:cxn ang="0">
                  <a:pos x="connsiteX3" y="connsiteY3"/>
                </a:cxn>
              </a:cxnLst>
              <a:rect l="l" t="t" r="r" b="b"/>
              <a:pathLst>
                <a:path w="3007336" h="3007336">
                  <a:moveTo>
                    <a:pt x="1503668" y="0"/>
                  </a:moveTo>
                  <a:lnTo>
                    <a:pt x="3007336" y="1503668"/>
                  </a:lnTo>
                  <a:lnTo>
                    <a:pt x="1503668" y="3007336"/>
                  </a:lnTo>
                  <a:lnTo>
                    <a:pt x="0" y="1503668"/>
                  </a:lnTo>
                  <a:close/>
                </a:path>
              </a:pathLst>
            </a:custGeom>
          </p:spPr>
        </p:pic>
      </p:grpSp>
      <p:sp>
        <p:nvSpPr>
          <p:cNvPr id="18" name="文本框 17"/>
          <p:cNvSpPr txBox="1"/>
          <p:nvPr/>
        </p:nvSpPr>
        <p:spPr>
          <a:xfrm flipH="1">
            <a:off x="794720" y="1771674"/>
            <a:ext cx="5595693" cy="473206"/>
          </a:xfrm>
          <a:prstGeom prst="rect">
            <a:avLst/>
          </a:prstGeom>
          <a:noFill/>
        </p:spPr>
        <p:txBody>
          <a:bodyPr wrap="square" rtlCol="0" anchor="t">
            <a:spAutoFit/>
          </a:bodyPr>
          <a:lstStyle/>
          <a:p>
            <a:pPr>
              <a:lnSpc>
                <a:spcPct val="150000"/>
              </a:lnSpc>
            </a:pPr>
            <a:r>
              <a:rPr lang="zh-CN" altLang="en-US"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添加标题丨添加标题丨添加标题丨添加标题丨</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4132986" y="3485957"/>
            <a:ext cx="10199360" cy="8728363"/>
            <a:chOff x="7588333" y="-978623"/>
            <a:chExt cx="10199360" cy="8728363"/>
          </a:xfrm>
        </p:grpSpPr>
        <p:sp>
          <p:nvSpPr>
            <p:cNvPr id="3" name="菱形 2"/>
            <p:cNvSpPr/>
            <p:nvPr/>
          </p:nvSpPr>
          <p:spPr>
            <a:xfrm>
              <a:off x="7588333" y="-978623"/>
              <a:ext cx="8728363" cy="8728363"/>
            </a:xfrm>
            <a:prstGeom prst="diamon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 name="菱形 3"/>
            <p:cNvSpPr/>
            <p:nvPr/>
          </p:nvSpPr>
          <p:spPr>
            <a:xfrm>
              <a:off x="9059330" y="-978623"/>
              <a:ext cx="8728363" cy="872836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 name="菱形 6"/>
          <p:cNvSpPr/>
          <p:nvPr/>
        </p:nvSpPr>
        <p:spPr>
          <a:xfrm>
            <a:off x="-339593" y="-4726117"/>
            <a:ext cx="8728363" cy="8728363"/>
          </a:xfrm>
          <a:prstGeom prst="diamond">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8" name="组合 7"/>
          <p:cNvGrpSpPr/>
          <p:nvPr/>
        </p:nvGrpSpPr>
        <p:grpSpPr>
          <a:xfrm>
            <a:off x="488438" y="1717882"/>
            <a:ext cx="3536151" cy="3536151"/>
            <a:chOff x="7814715" y="1903955"/>
            <a:chExt cx="3536151" cy="3536151"/>
          </a:xfrm>
        </p:grpSpPr>
        <p:sp>
          <p:nvSpPr>
            <p:cNvPr id="6" name="菱形 5"/>
            <p:cNvSpPr/>
            <p:nvPr/>
          </p:nvSpPr>
          <p:spPr>
            <a:xfrm>
              <a:off x="7814715" y="1903955"/>
              <a:ext cx="3536151" cy="3536151"/>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22262" t="16787" r="22262"/>
            <a:stretch>
              <a:fillRect/>
            </a:stretch>
          </p:blipFill>
          <p:spPr>
            <a:xfrm>
              <a:off x="8079122" y="2168362"/>
              <a:ext cx="3007336" cy="3007336"/>
            </a:xfrm>
            <a:custGeom>
              <a:avLst/>
              <a:gdLst>
                <a:gd name="connsiteX0" fmla="*/ 1503668 w 3007336"/>
                <a:gd name="connsiteY0" fmla="*/ 0 h 3007336"/>
                <a:gd name="connsiteX1" fmla="*/ 3007336 w 3007336"/>
                <a:gd name="connsiteY1" fmla="*/ 1503668 h 3007336"/>
                <a:gd name="connsiteX2" fmla="*/ 1503668 w 3007336"/>
                <a:gd name="connsiteY2" fmla="*/ 3007336 h 3007336"/>
                <a:gd name="connsiteX3" fmla="*/ 0 w 3007336"/>
                <a:gd name="connsiteY3" fmla="*/ 1503668 h 3007336"/>
              </a:gdLst>
              <a:ahLst/>
              <a:cxnLst>
                <a:cxn ang="0">
                  <a:pos x="connsiteX0" y="connsiteY0"/>
                </a:cxn>
                <a:cxn ang="0">
                  <a:pos x="connsiteX1" y="connsiteY1"/>
                </a:cxn>
                <a:cxn ang="0">
                  <a:pos x="connsiteX2" y="connsiteY2"/>
                </a:cxn>
                <a:cxn ang="0">
                  <a:pos x="connsiteX3" y="connsiteY3"/>
                </a:cxn>
              </a:cxnLst>
              <a:rect l="l" t="t" r="r" b="b"/>
              <a:pathLst>
                <a:path w="3007336" h="3007336">
                  <a:moveTo>
                    <a:pt x="1503668" y="0"/>
                  </a:moveTo>
                  <a:lnTo>
                    <a:pt x="3007336" y="1503668"/>
                  </a:lnTo>
                  <a:lnTo>
                    <a:pt x="1503668" y="3007336"/>
                  </a:lnTo>
                  <a:lnTo>
                    <a:pt x="0" y="1503668"/>
                  </a:lnTo>
                  <a:close/>
                </a:path>
              </a:pathLst>
            </a:custGeom>
          </p:spPr>
        </p:pic>
      </p:grpSp>
      <p:sp>
        <p:nvSpPr>
          <p:cNvPr id="13" name="文本框 12"/>
          <p:cNvSpPr txBox="1"/>
          <p:nvPr/>
        </p:nvSpPr>
        <p:spPr>
          <a:xfrm flipH="1">
            <a:off x="5515767" y="3314402"/>
            <a:ext cx="6339316" cy="1107996"/>
          </a:xfrm>
          <a:prstGeom prst="rect">
            <a:avLst/>
          </a:prstGeom>
          <a:noFill/>
        </p:spPr>
        <p:txBody>
          <a:bodyPr wrap="square" rtlCol="0">
            <a:spAutoFit/>
          </a:bodyPr>
          <a:lstStyle/>
          <a:p>
            <a:r>
              <a:rPr lang="zh-CN" altLang="en-US" sz="66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添加标题文字</a:t>
            </a:r>
          </a:p>
        </p:txBody>
      </p:sp>
      <p:sp>
        <p:nvSpPr>
          <p:cNvPr id="14" name="文本框 13"/>
          <p:cNvSpPr txBox="1"/>
          <p:nvPr/>
        </p:nvSpPr>
        <p:spPr>
          <a:xfrm flipH="1">
            <a:off x="5590923" y="4453013"/>
            <a:ext cx="5595693" cy="711733"/>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a clear business templatefor the titlecontent you want to add  Please add aclebusiness </a:t>
            </a:r>
          </a:p>
        </p:txBody>
      </p:sp>
      <p:sp>
        <p:nvSpPr>
          <p:cNvPr id="15" name="文本框 14"/>
          <p:cNvSpPr txBox="1"/>
          <p:nvPr/>
        </p:nvSpPr>
        <p:spPr>
          <a:xfrm flipH="1">
            <a:off x="5590923" y="2404987"/>
            <a:ext cx="6339316" cy="1200329"/>
          </a:xfrm>
          <a:prstGeom prst="rect">
            <a:avLst/>
          </a:prstGeom>
          <a:noFill/>
        </p:spPr>
        <p:txBody>
          <a:bodyPr wrap="square" rtlCol="0">
            <a:spAutoFit/>
          </a:bodyPr>
          <a:lstStyle/>
          <a:p>
            <a:r>
              <a:rPr lang="en-US" altLang="zh-CN" sz="72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Part  01</a:t>
            </a:r>
            <a:endParaRPr lang="zh-CN" altLang="en-US" sz="72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4378142" y="2160464"/>
            <a:ext cx="3440390" cy="3283971"/>
            <a:chOff x="4378142" y="2160464"/>
            <a:chExt cx="3440390" cy="3283971"/>
          </a:xfrm>
        </p:grpSpPr>
        <p:sp>
          <p:nvSpPr>
            <p:cNvPr id="19" name="îŝḷîḓé-AutoShape 6"/>
            <p:cNvSpPr/>
            <p:nvPr/>
          </p:nvSpPr>
          <p:spPr bwMode="auto">
            <a:xfrm rot="18900000">
              <a:off x="4477787" y="3247829"/>
              <a:ext cx="3244839" cy="1083067"/>
            </a:xfrm>
            <a:custGeom>
              <a:avLst/>
              <a:gdLst>
                <a:gd name="T0" fmla="*/ 4132846 w 19679"/>
                <a:gd name="T1" fmla="*/ 1514203 h 19679"/>
                <a:gd name="T2" fmla="*/ 4132846 w 19679"/>
                <a:gd name="T3" fmla="*/ 1514203 h 19679"/>
                <a:gd name="T4" fmla="*/ 4132846 w 19679"/>
                <a:gd name="T5" fmla="*/ 1514203 h 19679"/>
                <a:gd name="T6" fmla="*/ 4132846 w 19679"/>
                <a:gd name="T7" fmla="*/ 151420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12700" cap="flat" cmpd="sng">
              <a:solidFill>
                <a:schemeClr val="bg2">
                  <a:lumMod val="75000"/>
                </a:schemeClr>
              </a:solidFill>
              <a:prstDash val="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0" name="îŝḷîḓé-AutoShape 7"/>
            <p:cNvSpPr/>
            <p:nvPr/>
          </p:nvSpPr>
          <p:spPr bwMode="auto">
            <a:xfrm rot="13500000">
              <a:off x="4478099" y="3248141"/>
              <a:ext cx="3244216" cy="1082444"/>
            </a:xfrm>
            <a:custGeom>
              <a:avLst/>
              <a:gdLst>
                <a:gd name="T0" fmla="*/ 4132053 w 19679"/>
                <a:gd name="T1" fmla="*/ 1513332 h 19679"/>
                <a:gd name="T2" fmla="*/ 4132053 w 19679"/>
                <a:gd name="T3" fmla="*/ 1513332 h 19679"/>
                <a:gd name="T4" fmla="*/ 4132053 w 19679"/>
                <a:gd name="T5" fmla="*/ 1513332 h 19679"/>
                <a:gd name="T6" fmla="*/ 4132053 w 19679"/>
                <a:gd name="T7" fmla="*/ 151333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12700" cap="flat" cmpd="sng">
              <a:solidFill>
                <a:schemeClr val="bg2">
                  <a:lumMod val="75000"/>
                </a:schemeClr>
              </a:solidFill>
              <a:prstDash val="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6" name="îŝḷîḓé-AutoShape 13"/>
            <p:cNvSpPr/>
            <p:nvPr/>
          </p:nvSpPr>
          <p:spPr bwMode="auto">
            <a:xfrm>
              <a:off x="5206894" y="3607397"/>
              <a:ext cx="126503" cy="126503"/>
            </a:xfrm>
            <a:custGeom>
              <a:avLst/>
              <a:gdLst>
                <a:gd name="T0" fmla="*/ 161123 w 19679"/>
                <a:gd name="T1" fmla="*/ 176861 h 19679"/>
                <a:gd name="T2" fmla="*/ 161123 w 19679"/>
                <a:gd name="T3" fmla="*/ 176861 h 19679"/>
                <a:gd name="T4" fmla="*/ 161123 w 19679"/>
                <a:gd name="T5" fmla="*/ 176861 h 19679"/>
                <a:gd name="T6" fmla="*/ 161123 w 19679"/>
                <a:gd name="T7" fmla="*/ 17686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p:spPr>
          <p:txBody>
            <a:bodyPr lIns="50800" tIns="50800" rIns="50800" bIns="5080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7" name="îŝḷîḓé-AutoShape 14"/>
            <p:cNvSpPr/>
            <p:nvPr/>
          </p:nvSpPr>
          <p:spPr bwMode="auto">
            <a:xfrm>
              <a:off x="6867015" y="3868505"/>
              <a:ext cx="126503" cy="126503"/>
            </a:xfrm>
            <a:custGeom>
              <a:avLst/>
              <a:gdLst>
                <a:gd name="T0" fmla="*/ 161123 w 19679"/>
                <a:gd name="T1" fmla="*/ 176860 h 19679"/>
                <a:gd name="T2" fmla="*/ 161123 w 19679"/>
                <a:gd name="T3" fmla="*/ 176860 h 19679"/>
                <a:gd name="T4" fmla="*/ 161123 w 19679"/>
                <a:gd name="T5" fmla="*/ 176860 h 19679"/>
                <a:gd name="T6" fmla="*/ 161123 w 19679"/>
                <a:gd name="T7" fmla="*/ 17686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8" name="îŝḷîḓé-AutoShape 15"/>
            <p:cNvSpPr/>
            <p:nvPr/>
          </p:nvSpPr>
          <p:spPr bwMode="auto">
            <a:xfrm>
              <a:off x="5884901" y="4572686"/>
              <a:ext cx="126503" cy="126503"/>
            </a:xfrm>
            <a:custGeom>
              <a:avLst/>
              <a:gdLst>
                <a:gd name="T0" fmla="*/ 161123 w 19679"/>
                <a:gd name="T1" fmla="*/ 176860 h 19679"/>
                <a:gd name="T2" fmla="*/ 161123 w 19679"/>
                <a:gd name="T3" fmla="*/ 176860 h 19679"/>
                <a:gd name="T4" fmla="*/ 161123 w 19679"/>
                <a:gd name="T5" fmla="*/ 176860 h 19679"/>
                <a:gd name="T6" fmla="*/ 161123 w 19679"/>
                <a:gd name="T7" fmla="*/ 17686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a:noFill/>
            </a:ln>
            <a:effectLst/>
          </p:spPr>
          <p:txBody>
            <a:bodyPr lIns="50800" tIns="50800" rIns="50800" bIns="5080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9" name="îŝḷîḓé-AutoShape 16"/>
            <p:cNvSpPr/>
            <p:nvPr/>
          </p:nvSpPr>
          <p:spPr bwMode="auto">
            <a:xfrm>
              <a:off x="6188385" y="2912565"/>
              <a:ext cx="126503" cy="125880"/>
            </a:xfrm>
            <a:custGeom>
              <a:avLst/>
              <a:gdLst>
                <a:gd name="T0" fmla="*/ 161123 w 19679"/>
                <a:gd name="T1" fmla="*/ 175989 h 19679"/>
                <a:gd name="T2" fmla="*/ 161123 w 19679"/>
                <a:gd name="T3" fmla="*/ 175989 h 19679"/>
                <a:gd name="T4" fmla="*/ 161123 w 19679"/>
                <a:gd name="T5" fmla="*/ 175989 h 19679"/>
                <a:gd name="T6" fmla="*/ 161123 w 19679"/>
                <a:gd name="T7" fmla="*/ 1759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p:spPr>
          <p:txBody>
            <a:bodyPr lIns="50800" tIns="50800" rIns="50800" bIns="5080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1" name="îŝḷîḓé-AutoShape 8"/>
            <p:cNvSpPr/>
            <p:nvPr/>
          </p:nvSpPr>
          <p:spPr bwMode="auto">
            <a:xfrm>
              <a:off x="4378142" y="2160464"/>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solidFill>
            <a:ln>
              <a:noFill/>
            </a:ln>
            <a:effectLst/>
          </p:spPr>
          <p:txBody>
            <a:bodyPr lIns="0" tIns="0" rIns="0" bIns="0" anchor="ctr"/>
            <a:lstStyle/>
            <a:p>
              <a:endParaRPr lang="id-ID" dirty="0">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0" name="îŝḷîḓé-AutoShape 18"/>
            <p:cNvSpPr/>
            <p:nvPr/>
          </p:nvSpPr>
          <p:spPr bwMode="auto">
            <a:xfrm>
              <a:off x="4681337" y="2481916"/>
              <a:ext cx="393048" cy="356530"/>
            </a:xfrm>
            <a:custGeom>
              <a:avLst/>
              <a:gdLst>
                <a:gd name="T0" fmla="*/ 324644 w 20518"/>
                <a:gd name="T1" fmla="*/ 294482 h 21600"/>
                <a:gd name="T2" fmla="*/ 324644 w 20518"/>
                <a:gd name="T3" fmla="*/ 294482 h 21600"/>
                <a:gd name="T4" fmla="*/ 324644 w 20518"/>
                <a:gd name="T5" fmla="*/ 294482 h 21600"/>
                <a:gd name="T6" fmla="*/ 324644 w 20518"/>
                <a:gd name="T7" fmla="*/ 2944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18" h="21600">
                  <a:moveTo>
                    <a:pt x="8387" y="7104"/>
                  </a:moveTo>
                  <a:lnTo>
                    <a:pt x="6117" y="8734"/>
                  </a:lnTo>
                  <a:cubicBezTo>
                    <a:pt x="5879" y="8892"/>
                    <a:pt x="5575" y="8894"/>
                    <a:pt x="5439" y="8618"/>
                  </a:cubicBezTo>
                  <a:cubicBezTo>
                    <a:pt x="5303" y="8344"/>
                    <a:pt x="5384" y="8089"/>
                    <a:pt x="5620" y="7929"/>
                  </a:cubicBezTo>
                  <a:lnTo>
                    <a:pt x="7891" y="6205"/>
                  </a:lnTo>
                  <a:cubicBezTo>
                    <a:pt x="8127" y="6046"/>
                    <a:pt x="8431" y="6140"/>
                    <a:pt x="8569" y="6415"/>
                  </a:cubicBezTo>
                  <a:cubicBezTo>
                    <a:pt x="8705" y="6690"/>
                    <a:pt x="8624" y="6946"/>
                    <a:pt x="8387" y="7104"/>
                  </a:cubicBezTo>
                  <a:cubicBezTo>
                    <a:pt x="8387" y="7104"/>
                    <a:pt x="8387" y="7104"/>
                    <a:pt x="8387" y="7104"/>
                  </a:cubicBezTo>
                  <a:close/>
                  <a:moveTo>
                    <a:pt x="8869" y="2876"/>
                  </a:moveTo>
                  <a:lnTo>
                    <a:pt x="4627" y="7716"/>
                  </a:lnTo>
                  <a:cubicBezTo>
                    <a:pt x="4627" y="7721"/>
                    <a:pt x="4628" y="7726"/>
                    <a:pt x="4628" y="7734"/>
                  </a:cubicBezTo>
                  <a:lnTo>
                    <a:pt x="4628" y="13865"/>
                  </a:lnTo>
                  <a:cubicBezTo>
                    <a:pt x="4628" y="13886"/>
                    <a:pt x="4622" y="13906"/>
                    <a:pt x="4622" y="13927"/>
                  </a:cubicBezTo>
                  <a:lnTo>
                    <a:pt x="8759" y="18723"/>
                  </a:lnTo>
                  <a:cubicBezTo>
                    <a:pt x="9999" y="16491"/>
                    <a:pt x="9913" y="13651"/>
                    <a:pt x="9913" y="10799"/>
                  </a:cubicBezTo>
                  <a:cubicBezTo>
                    <a:pt x="9913" y="7948"/>
                    <a:pt x="10109" y="5106"/>
                    <a:pt x="8869" y="2876"/>
                  </a:cubicBezTo>
                  <a:cubicBezTo>
                    <a:pt x="8869" y="2876"/>
                    <a:pt x="8869" y="2876"/>
                    <a:pt x="8869" y="2876"/>
                  </a:cubicBezTo>
                  <a:close/>
                  <a:moveTo>
                    <a:pt x="3966" y="8499"/>
                  </a:moveTo>
                  <a:cubicBezTo>
                    <a:pt x="3966" y="8076"/>
                    <a:pt x="3671" y="7734"/>
                    <a:pt x="3305" y="7734"/>
                  </a:cubicBezTo>
                  <a:lnTo>
                    <a:pt x="2726" y="7734"/>
                  </a:lnTo>
                  <a:lnTo>
                    <a:pt x="1983" y="7734"/>
                  </a:lnTo>
                  <a:cubicBezTo>
                    <a:pt x="1618" y="7734"/>
                    <a:pt x="1322" y="8076"/>
                    <a:pt x="1322" y="8499"/>
                  </a:cubicBezTo>
                  <a:lnTo>
                    <a:pt x="1322" y="13097"/>
                  </a:lnTo>
                  <a:cubicBezTo>
                    <a:pt x="1322" y="13523"/>
                    <a:pt x="1618" y="13865"/>
                    <a:pt x="1983" y="13865"/>
                  </a:cubicBezTo>
                  <a:lnTo>
                    <a:pt x="2726" y="13865"/>
                  </a:lnTo>
                  <a:lnTo>
                    <a:pt x="3305" y="13865"/>
                  </a:lnTo>
                  <a:cubicBezTo>
                    <a:pt x="3671" y="13865"/>
                    <a:pt x="3966" y="13523"/>
                    <a:pt x="3966" y="13097"/>
                  </a:cubicBezTo>
                  <a:lnTo>
                    <a:pt x="3966" y="8499"/>
                  </a:lnTo>
                  <a:cubicBezTo>
                    <a:pt x="3966" y="8499"/>
                    <a:pt x="3966" y="8499"/>
                    <a:pt x="3966" y="8499"/>
                  </a:cubicBezTo>
                  <a:close/>
                  <a:moveTo>
                    <a:pt x="4084" y="15397"/>
                  </a:moveTo>
                  <a:lnTo>
                    <a:pt x="3305" y="15397"/>
                  </a:lnTo>
                  <a:lnTo>
                    <a:pt x="2726" y="15397"/>
                  </a:lnTo>
                  <a:lnTo>
                    <a:pt x="1322" y="15397"/>
                  </a:lnTo>
                  <a:cubicBezTo>
                    <a:pt x="591" y="15397"/>
                    <a:pt x="0" y="14711"/>
                    <a:pt x="0" y="13865"/>
                  </a:cubicBezTo>
                  <a:lnTo>
                    <a:pt x="0" y="7734"/>
                  </a:lnTo>
                  <a:cubicBezTo>
                    <a:pt x="0" y="6886"/>
                    <a:pt x="591" y="6200"/>
                    <a:pt x="1322" y="6200"/>
                  </a:cubicBezTo>
                  <a:lnTo>
                    <a:pt x="2726" y="6200"/>
                  </a:lnTo>
                  <a:lnTo>
                    <a:pt x="3305" y="6200"/>
                  </a:lnTo>
                  <a:lnTo>
                    <a:pt x="4084" y="6200"/>
                  </a:lnTo>
                  <a:lnTo>
                    <a:pt x="9335" y="0"/>
                  </a:lnTo>
                  <a:cubicBezTo>
                    <a:pt x="10572" y="3311"/>
                    <a:pt x="11239" y="6960"/>
                    <a:pt x="11239" y="10799"/>
                  </a:cubicBezTo>
                  <a:cubicBezTo>
                    <a:pt x="11239" y="14636"/>
                    <a:pt x="10572" y="18287"/>
                    <a:pt x="9335" y="21600"/>
                  </a:cubicBezTo>
                  <a:lnTo>
                    <a:pt x="4084" y="15397"/>
                  </a:lnTo>
                  <a:cubicBezTo>
                    <a:pt x="4084" y="15397"/>
                    <a:pt x="4084" y="15397"/>
                    <a:pt x="4084" y="15397"/>
                  </a:cubicBezTo>
                  <a:close/>
                  <a:moveTo>
                    <a:pt x="13502" y="16488"/>
                  </a:moveTo>
                  <a:lnTo>
                    <a:pt x="12972" y="15875"/>
                  </a:lnTo>
                  <a:cubicBezTo>
                    <a:pt x="14956" y="12888"/>
                    <a:pt x="14954" y="8710"/>
                    <a:pt x="12971" y="5725"/>
                  </a:cubicBezTo>
                  <a:lnTo>
                    <a:pt x="13501" y="5111"/>
                  </a:lnTo>
                  <a:cubicBezTo>
                    <a:pt x="15768" y="8439"/>
                    <a:pt x="15769" y="13159"/>
                    <a:pt x="13502" y="16488"/>
                  </a:cubicBezTo>
                  <a:cubicBezTo>
                    <a:pt x="13502" y="16488"/>
                    <a:pt x="13502" y="16488"/>
                    <a:pt x="13502" y="16488"/>
                  </a:cubicBezTo>
                  <a:close/>
                  <a:moveTo>
                    <a:pt x="15404" y="18692"/>
                  </a:moveTo>
                  <a:lnTo>
                    <a:pt x="14825" y="18023"/>
                  </a:lnTo>
                  <a:cubicBezTo>
                    <a:pt x="17837" y="13847"/>
                    <a:pt x="17840" y="7746"/>
                    <a:pt x="14832" y="3568"/>
                  </a:cubicBezTo>
                  <a:lnTo>
                    <a:pt x="15411" y="2897"/>
                  </a:lnTo>
                  <a:cubicBezTo>
                    <a:pt x="18682" y="7419"/>
                    <a:pt x="18679" y="14171"/>
                    <a:pt x="15404" y="18692"/>
                  </a:cubicBezTo>
                  <a:cubicBezTo>
                    <a:pt x="15404" y="18692"/>
                    <a:pt x="15404" y="18692"/>
                    <a:pt x="15404" y="18692"/>
                  </a:cubicBezTo>
                  <a:close/>
                  <a:moveTo>
                    <a:pt x="17273" y="20861"/>
                  </a:moveTo>
                  <a:lnTo>
                    <a:pt x="16726" y="20225"/>
                  </a:lnTo>
                  <a:cubicBezTo>
                    <a:pt x="20777" y="14823"/>
                    <a:pt x="20778" y="6770"/>
                    <a:pt x="16731" y="1367"/>
                  </a:cubicBezTo>
                  <a:lnTo>
                    <a:pt x="17281" y="729"/>
                  </a:lnTo>
                  <a:cubicBezTo>
                    <a:pt x="21599" y="6497"/>
                    <a:pt x="21597" y="15093"/>
                    <a:pt x="17273" y="20861"/>
                  </a:cubicBezTo>
                  <a:cubicBezTo>
                    <a:pt x="17273" y="20861"/>
                    <a:pt x="17273" y="20861"/>
                    <a:pt x="17273" y="20861"/>
                  </a:cubicBezTo>
                  <a:close/>
                </a:path>
              </a:pathLst>
            </a:custGeom>
            <a:solidFill>
              <a:schemeClr val="bg1"/>
            </a:solidFill>
            <a:ln>
              <a:noFill/>
            </a:ln>
            <a:effectLst/>
          </p:spPr>
          <p:txBody>
            <a:bodyPr lIns="0" tIns="0" rIns="0" bIns="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5" name="îŝḷîḓé-AutoShape 12"/>
            <p:cNvSpPr/>
            <p:nvPr/>
          </p:nvSpPr>
          <p:spPr bwMode="auto">
            <a:xfrm>
              <a:off x="6819094" y="2160464"/>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a:noFill/>
            </a:ln>
            <a:effectLst/>
          </p:spPr>
          <p:txBody>
            <a:bodyPr lIns="50800" tIns="50800" rIns="50800" bIns="5080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1" name="îŝḷîḓé-AutoShape 19"/>
            <p:cNvSpPr/>
            <p:nvPr/>
          </p:nvSpPr>
          <p:spPr bwMode="auto">
            <a:xfrm>
              <a:off x="7166976" y="2439152"/>
              <a:ext cx="303675" cy="442058"/>
            </a:xfrm>
            <a:custGeom>
              <a:avLst/>
              <a:gdLst>
                <a:gd name="T0" fmla="*/ 250825 w 21600"/>
                <a:gd name="T1" fmla="*/ 365125 h 21600"/>
                <a:gd name="T2" fmla="*/ 250825 w 21600"/>
                <a:gd name="T3" fmla="*/ 365125 h 21600"/>
                <a:gd name="T4" fmla="*/ 250825 w 21600"/>
                <a:gd name="T5" fmla="*/ 365125 h 21600"/>
                <a:gd name="T6" fmla="*/ 250825 w 21600"/>
                <a:gd name="T7" fmla="*/ 365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12" y="7438"/>
                  </a:moveTo>
                  <a:cubicBezTo>
                    <a:pt x="15705" y="5571"/>
                    <a:pt x="13513" y="4060"/>
                    <a:pt x="10803" y="4052"/>
                  </a:cubicBezTo>
                  <a:lnTo>
                    <a:pt x="10803" y="3317"/>
                  </a:lnTo>
                  <a:cubicBezTo>
                    <a:pt x="14101" y="3325"/>
                    <a:pt x="16772" y="5166"/>
                    <a:pt x="16777" y="7438"/>
                  </a:cubicBezTo>
                  <a:lnTo>
                    <a:pt x="15712" y="7438"/>
                  </a:lnTo>
                  <a:cubicBezTo>
                    <a:pt x="15712" y="7438"/>
                    <a:pt x="15712" y="7438"/>
                    <a:pt x="15712" y="7438"/>
                  </a:cubicBezTo>
                  <a:close/>
                  <a:moveTo>
                    <a:pt x="10799" y="1441"/>
                  </a:moveTo>
                  <a:cubicBezTo>
                    <a:pt x="5973" y="1441"/>
                    <a:pt x="2060" y="4136"/>
                    <a:pt x="2060" y="7460"/>
                  </a:cubicBezTo>
                  <a:cubicBezTo>
                    <a:pt x="2060" y="9178"/>
                    <a:pt x="3116" y="10719"/>
                    <a:pt x="4791" y="11813"/>
                  </a:cubicBezTo>
                  <a:cubicBezTo>
                    <a:pt x="4630" y="11707"/>
                    <a:pt x="4466" y="11599"/>
                    <a:pt x="4316" y="11485"/>
                  </a:cubicBezTo>
                  <a:lnTo>
                    <a:pt x="4224" y="11485"/>
                  </a:lnTo>
                  <a:cubicBezTo>
                    <a:pt x="5161" y="12281"/>
                    <a:pt x="5887" y="13197"/>
                    <a:pt x="6332" y="14205"/>
                  </a:cubicBezTo>
                  <a:cubicBezTo>
                    <a:pt x="6529" y="14268"/>
                    <a:pt x="6734" y="14319"/>
                    <a:pt x="6938" y="14372"/>
                  </a:cubicBezTo>
                  <a:cubicBezTo>
                    <a:pt x="6978" y="14459"/>
                    <a:pt x="7038" y="14540"/>
                    <a:pt x="7122" y="14609"/>
                  </a:cubicBezTo>
                  <a:cubicBezTo>
                    <a:pt x="6958" y="14685"/>
                    <a:pt x="6858" y="14770"/>
                    <a:pt x="6858" y="14857"/>
                  </a:cubicBezTo>
                  <a:cubicBezTo>
                    <a:pt x="6858" y="15248"/>
                    <a:pt x="8624" y="15565"/>
                    <a:pt x="10799" y="15565"/>
                  </a:cubicBezTo>
                  <a:cubicBezTo>
                    <a:pt x="12975" y="15565"/>
                    <a:pt x="14741" y="15248"/>
                    <a:pt x="14741" y="14857"/>
                  </a:cubicBezTo>
                  <a:cubicBezTo>
                    <a:pt x="14741" y="14770"/>
                    <a:pt x="14639" y="14685"/>
                    <a:pt x="14478" y="14609"/>
                  </a:cubicBezTo>
                  <a:cubicBezTo>
                    <a:pt x="14561" y="14540"/>
                    <a:pt x="14621" y="14459"/>
                    <a:pt x="14661" y="14372"/>
                  </a:cubicBezTo>
                  <a:cubicBezTo>
                    <a:pt x="14866" y="14319"/>
                    <a:pt x="15070" y="14268"/>
                    <a:pt x="15267" y="14205"/>
                  </a:cubicBezTo>
                  <a:cubicBezTo>
                    <a:pt x="15712" y="13197"/>
                    <a:pt x="16439" y="12281"/>
                    <a:pt x="17375" y="11485"/>
                  </a:cubicBezTo>
                  <a:lnTo>
                    <a:pt x="17283" y="11485"/>
                  </a:lnTo>
                  <a:cubicBezTo>
                    <a:pt x="17133" y="11599"/>
                    <a:pt x="16969" y="11707"/>
                    <a:pt x="16806" y="11813"/>
                  </a:cubicBezTo>
                  <a:cubicBezTo>
                    <a:pt x="18483" y="10719"/>
                    <a:pt x="19539" y="9178"/>
                    <a:pt x="19539" y="7460"/>
                  </a:cubicBezTo>
                  <a:cubicBezTo>
                    <a:pt x="19539" y="4136"/>
                    <a:pt x="15626" y="1441"/>
                    <a:pt x="10799" y="1441"/>
                  </a:cubicBezTo>
                  <a:cubicBezTo>
                    <a:pt x="10799" y="1441"/>
                    <a:pt x="10799" y="1441"/>
                    <a:pt x="10799" y="1441"/>
                  </a:cubicBezTo>
                  <a:close/>
                  <a:moveTo>
                    <a:pt x="7861" y="17073"/>
                  </a:moveTo>
                  <a:lnTo>
                    <a:pt x="12562" y="16205"/>
                  </a:lnTo>
                  <a:lnTo>
                    <a:pt x="8842" y="16205"/>
                  </a:lnTo>
                  <a:cubicBezTo>
                    <a:pt x="8299" y="16205"/>
                    <a:pt x="7861" y="16506"/>
                    <a:pt x="7861" y="16880"/>
                  </a:cubicBezTo>
                  <a:lnTo>
                    <a:pt x="7861" y="17073"/>
                  </a:lnTo>
                  <a:cubicBezTo>
                    <a:pt x="7861" y="17073"/>
                    <a:pt x="7861" y="17073"/>
                    <a:pt x="7861" y="17073"/>
                  </a:cubicBezTo>
                  <a:close/>
                  <a:moveTo>
                    <a:pt x="7861" y="18759"/>
                  </a:moveTo>
                  <a:lnTo>
                    <a:pt x="13738" y="17675"/>
                  </a:lnTo>
                  <a:lnTo>
                    <a:pt x="13738" y="16985"/>
                  </a:lnTo>
                  <a:lnTo>
                    <a:pt x="7861" y="18068"/>
                  </a:lnTo>
                  <a:lnTo>
                    <a:pt x="7861" y="18759"/>
                  </a:lnTo>
                  <a:cubicBezTo>
                    <a:pt x="7861" y="18759"/>
                    <a:pt x="7861" y="18759"/>
                    <a:pt x="7861" y="18759"/>
                  </a:cubicBezTo>
                  <a:close/>
                  <a:moveTo>
                    <a:pt x="8842" y="19577"/>
                  </a:moveTo>
                  <a:lnTo>
                    <a:pt x="12757" y="19577"/>
                  </a:lnTo>
                  <a:cubicBezTo>
                    <a:pt x="13297" y="19577"/>
                    <a:pt x="13738" y="19275"/>
                    <a:pt x="13738" y="18903"/>
                  </a:cubicBezTo>
                  <a:lnTo>
                    <a:pt x="13738" y="18670"/>
                  </a:lnTo>
                  <a:lnTo>
                    <a:pt x="8833" y="19575"/>
                  </a:lnTo>
                  <a:cubicBezTo>
                    <a:pt x="8835" y="19575"/>
                    <a:pt x="8838" y="19577"/>
                    <a:pt x="8842" y="19577"/>
                  </a:cubicBezTo>
                  <a:cubicBezTo>
                    <a:pt x="8842" y="19577"/>
                    <a:pt x="8842" y="19577"/>
                    <a:pt x="8842" y="19577"/>
                  </a:cubicBezTo>
                  <a:close/>
                  <a:moveTo>
                    <a:pt x="19625" y="11693"/>
                  </a:moveTo>
                  <a:cubicBezTo>
                    <a:pt x="18120" y="12700"/>
                    <a:pt x="17092" y="14035"/>
                    <a:pt x="16765" y="15531"/>
                  </a:cubicBezTo>
                  <a:lnTo>
                    <a:pt x="16674" y="15531"/>
                  </a:lnTo>
                  <a:cubicBezTo>
                    <a:pt x="16674" y="15806"/>
                    <a:pt x="16311" y="16061"/>
                    <a:pt x="15694" y="16275"/>
                  </a:cubicBezTo>
                  <a:lnTo>
                    <a:pt x="15694" y="19577"/>
                  </a:lnTo>
                  <a:cubicBezTo>
                    <a:pt x="15694" y="20323"/>
                    <a:pt x="14818" y="20926"/>
                    <a:pt x="13738" y="20926"/>
                  </a:cubicBezTo>
                  <a:lnTo>
                    <a:pt x="12757" y="20926"/>
                  </a:lnTo>
                  <a:cubicBezTo>
                    <a:pt x="12757" y="21298"/>
                    <a:pt x="12319" y="21599"/>
                    <a:pt x="11779" y="21599"/>
                  </a:cubicBezTo>
                  <a:lnTo>
                    <a:pt x="9820" y="21599"/>
                  </a:lnTo>
                  <a:cubicBezTo>
                    <a:pt x="9280" y="21599"/>
                    <a:pt x="8842" y="21298"/>
                    <a:pt x="8842" y="20926"/>
                  </a:cubicBezTo>
                  <a:lnTo>
                    <a:pt x="7861" y="20926"/>
                  </a:lnTo>
                  <a:cubicBezTo>
                    <a:pt x="6781" y="20926"/>
                    <a:pt x="5905" y="20323"/>
                    <a:pt x="5905" y="19577"/>
                  </a:cubicBezTo>
                  <a:lnTo>
                    <a:pt x="5905" y="16275"/>
                  </a:lnTo>
                  <a:cubicBezTo>
                    <a:pt x="5288" y="16061"/>
                    <a:pt x="4925" y="15806"/>
                    <a:pt x="4925" y="15531"/>
                  </a:cubicBezTo>
                  <a:lnTo>
                    <a:pt x="4834" y="15531"/>
                  </a:lnTo>
                  <a:cubicBezTo>
                    <a:pt x="4507" y="14035"/>
                    <a:pt x="3479" y="12700"/>
                    <a:pt x="1974" y="11693"/>
                  </a:cubicBezTo>
                  <a:cubicBezTo>
                    <a:pt x="740" y="10488"/>
                    <a:pt x="0" y="9026"/>
                    <a:pt x="0" y="7438"/>
                  </a:cubicBezTo>
                  <a:cubicBezTo>
                    <a:pt x="0" y="3329"/>
                    <a:pt x="4834" y="0"/>
                    <a:pt x="10799" y="0"/>
                  </a:cubicBezTo>
                  <a:cubicBezTo>
                    <a:pt x="16765" y="0"/>
                    <a:pt x="21600" y="3329"/>
                    <a:pt x="21600" y="7438"/>
                  </a:cubicBezTo>
                  <a:cubicBezTo>
                    <a:pt x="21600" y="9026"/>
                    <a:pt x="20859" y="10488"/>
                    <a:pt x="19625" y="11693"/>
                  </a:cubicBezTo>
                  <a:cubicBezTo>
                    <a:pt x="19625" y="11693"/>
                    <a:pt x="19625" y="11693"/>
                    <a:pt x="19625" y="11693"/>
                  </a:cubicBezTo>
                  <a:close/>
                </a:path>
              </a:pathLst>
            </a:custGeom>
            <a:solidFill>
              <a:schemeClr val="bg1"/>
            </a:solidFill>
            <a:ln>
              <a:noFill/>
            </a:ln>
            <a:effectLst/>
          </p:spPr>
          <p:txBody>
            <a:bodyPr lIns="0" tIns="0" rIns="0" bIns="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2" name="îŝḷîḓé-AutoShape 9"/>
            <p:cNvSpPr/>
            <p:nvPr/>
          </p:nvSpPr>
          <p:spPr bwMode="auto">
            <a:xfrm>
              <a:off x="6819094" y="4430044"/>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50800" tIns="50800" rIns="50800" bIns="5080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2" name="îŝḷîḓé-AutoShape 20"/>
            <p:cNvSpPr/>
            <p:nvPr/>
          </p:nvSpPr>
          <p:spPr bwMode="auto">
            <a:xfrm>
              <a:off x="7124692" y="4735160"/>
              <a:ext cx="388243" cy="389202"/>
            </a:xfrm>
            <a:custGeom>
              <a:avLst/>
              <a:gdLst>
                <a:gd name="T0" fmla="*/ 320675 w 21430"/>
                <a:gd name="T1" fmla="*/ 321469 h 21430"/>
                <a:gd name="T2" fmla="*/ 320675 w 21430"/>
                <a:gd name="T3" fmla="*/ 321469 h 21430"/>
                <a:gd name="T4" fmla="*/ 320675 w 21430"/>
                <a:gd name="T5" fmla="*/ 321469 h 21430"/>
                <a:gd name="T6" fmla="*/ 320675 w 21430"/>
                <a:gd name="T7" fmla="*/ 321469 h 2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30" h="21430">
                  <a:moveTo>
                    <a:pt x="16377" y="4093"/>
                  </a:moveTo>
                  <a:cubicBezTo>
                    <a:pt x="15846" y="4093"/>
                    <a:pt x="15415" y="4522"/>
                    <a:pt x="15415" y="5054"/>
                  </a:cubicBezTo>
                  <a:cubicBezTo>
                    <a:pt x="15415" y="5583"/>
                    <a:pt x="15846" y="6014"/>
                    <a:pt x="16377" y="6014"/>
                  </a:cubicBezTo>
                  <a:cubicBezTo>
                    <a:pt x="16907" y="6014"/>
                    <a:pt x="17337" y="5583"/>
                    <a:pt x="17337" y="5054"/>
                  </a:cubicBezTo>
                  <a:cubicBezTo>
                    <a:pt x="17337" y="4522"/>
                    <a:pt x="16907" y="4093"/>
                    <a:pt x="16377" y="4093"/>
                  </a:cubicBezTo>
                  <a:cubicBezTo>
                    <a:pt x="16377" y="4093"/>
                    <a:pt x="16377" y="4093"/>
                    <a:pt x="16377" y="4093"/>
                  </a:cubicBezTo>
                  <a:close/>
                  <a:moveTo>
                    <a:pt x="16377" y="6745"/>
                  </a:moveTo>
                  <a:cubicBezTo>
                    <a:pt x="15441" y="6745"/>
                    <a:pt x="14685" y="5988"/>
                    <a:pt x="14685" y="5054"/>
                  </a:cubicBezTo>
                  <a:cubicBezTo>
                    <a:pt x="14685" y="4120"/>
                    <a:pt x="15441" y="3362"/>
                    <a:pt x="16377" y="3362"/>
                  </a:cubicBezTo>
                  <a:cubicBezTo>
                    <a:pt x="17311" y="3362"/>
                    <a:pt x="18067" y="4120"/>
                    <a:pt x="18067" y="5054"/>
                  </a:cubicBezTo>
                  <a:cubicBezTo>
                    <a:pt x="18067" y="5988"/>
                    <a:pt x="17311" y="6745"/>
                    <a:pt x="16377" y="6745"/>
                  </a:cubicBezTo>
                  <a:cubicBezTo>
                    <a:pt x="16377" y="6745"/>
                    <a:pt x="16377" y="6745"/>
                    <a:pt x="16377" y="6745"/>
                  </a:cubicBezTo>
                  <a:close/>
                  <a:moveTo>
                    <a:pt x="15333" y="1442"/>
                  </a:moveTo>
                  <a:cubicBezTo>
                    <a:pt x="12760" y="1442"/>
                    <a:pt x="10675" y="3525"/>
                    <a:pt x="10675" y="6098"/>
                  </a:cubicBezTo>
                  <a:cubicBezTo>
                    <a:pt x="10675" y="6795"/>
                    <a:pt x="10841" y="7451"/>
                    <a:pt x="11115" y="8046"/>
                  </a:cubicBezTo>
                  <a:lnTo>
                    <a:pt x="1710" y="17452"/>
                  </a:lnTo>
                  <a:cubicBezTo>
                    <a:pt x="1571" y="17590"/>
                    <a:pt x="1515" y="17705"/>
                    <a:pt x="1431" y="17957"/>
                  </a:cubicBezTo>
                  <a:cubicBezTo>
                    <a:pt x="1431" y="17957"/>
                    <a:pt x="1338" y="18447"/>
                    <a:pt x="1346" y="18943"/>
                  </a:cubicBezTo>
                  <a:lnTo>
                    <a:pt x="11129" y="9160"/>
                  </a:lnTo>
                  <a:cubicBezTo>
                    <a:pt x="11259" y="9030"/>
                    <a:pt x="11470" y="9030"/>
                    <a:pt x="11601" y="9160"/>
                  </a:cubicBezTo>
                  <a:cubicBezTo>
                    <a:pt x="11732" y="9290"/>
                    <a:pt x="11732" y="9502"/>
                    <a:pt x="11601" y="9632"/>
                  </a:cubicBezTo>
                  <a:lnTo>
                    <a:pt x="1565" y="19669"/>
                  </a:lnTo>
                  <a:cubicBezTo>
                    <a:pt x="1546" y="19688"/>
                    <a:pt x="1519" y="19683"/>
                    <a:pt x="1498" y="19697"/>
                  </a:cubicBezTo>
                  <a:cubicBezTo>
                    <a:pt x="1526" y="19748"/>
                    <a:pt x="1552" y="19801"/>
                    <a:pt x="1589" y="19840"/>
                  </a:cubicBezTo>
                  <a:cubicBezTo>
                    <a:pt x="2031" y="20281"/>
                    <a:pt x="3474" y="19998"/>
                    <a:pt x="3474" y="19998"/>
                  </a:cubicBezTo>
                  <a:cubicBezTo>
                    <a:pt x="3614" y="19859"/>
                    <a:pt x="3838" y="19859"/>
                    <a:pt x="3977" y="19719"/>
                  </a:cubicBezTo>
                  <a:lnTo>
                    <a:pt x="4947" y="18751"/>
                  </a:lnTo>
                  <a:lnTo>
                    <a:pt x="6019" y="18751"/>
                  </a:lnTo>
                  <a:lnTo>
                    <a:pt x="6019" y="17677"/>
                  </a:lnTo>
                  <a:lnTo>
                    <a:pt x="6952" y="16747"/>
                  </a:lnTo>
                  <a:lnTo>
                    <a:pt x="8023" y="16747"/>
                  </a:lnTo>
                  <a:lnTo>
                    <a:pt x="8023" y="15673"/>
                  </a:lnTo>
                  <a:lnTo>
                    <a:pt x="8956" y="14742"/>
                  </a:lnTo>
                  <a:lnTo>
                    <a:pt x="10028" y="14742"/>
                  </a:lnTo>
                  <a:lnTo>
                    <a:pt x="10028" y="13669"/>
                  </a:lnTo>
                  <a:lnTo>
                    <a:pt x="13384" y="10314"/>
                  </a:lnTo>
                  <a:cubicBezTo>
                    <a:pt x="13978" y="10590"/>
                    <a:pt x="14634" y="10753"/>
                    <a:pt x="15333" y="10753"/>
                  </a:cubicBezTo>
                  <a:cubicBezTo>
                    <a:pt x="17904" y="10753"/>
                    <a:pt x="19989" y="8669"/>
                    <a:pt x="19989" y="6098"/>
                  </a:cubicBezTo>
                  <a:cubicBezTo>
                    <a:pt x="19989" y="3525"/>
                    <a:pt x="17904" y="1442"/>
                    <a:pt x="15333" y="1442"/>
                  </a:cubicBezTo>
                  <a:cubicBezTo>
                    <a:pt x="15333" y="1442"/>
                    <a:pt x="15333" y="1442"/>
                    <a:pt x="15333" y="1442"/>
                  </a:cubicBezTo>
                  <a:close/>
                  <a:moveTo>
                    <a:pt x="15373" y="12111"/>
                  </a:moveTo>
                  <a:cubicBezTo>
                    <a:pt x="14825" y="12111"/>
                    <a:pt x="14293" y="12032"/>
                    <a:pt x="13789" y="11893"/>
                  </a:cubicBezTo>
                  <a:lnTo>
                    <a:pt x="11357" y="14324"/>
                  </a:lnTo>
                  <a:lnTo>
                    <a:pt x="11365" y="14324"/>
                  </a:lnTo>
                  <a:lnTo>
                    <a:pt x="11365" y="16077"/>
                  </a:lnTo>
                  <a:lnTo>
                    <a:pt x="9611" y="16077"/>
                  </a:lnTo>
                  <a:lnTo>
                    <a:pt x="9611" y="16071"/>
                  </a:lnTo>
                  <a:lnTo>
                    <a:pt x="9353" y="16329"/>
                  </a:lnTo>
                  <a:lnTo>
                    <a:pt x="9360" y="16329"/>
                  </a:lnTo>
                  <a:lnTo>
                    <a:pt x="9360" y="18082"/>
                  </a:lnTo>
                  <a:lnTo>
                    <a:pt x="7607" y="18082"/>
                  </a:lnTo>
                  <a:lnTo>
                    <a:pt x="7607" y="18075"/>
                  </a:lnTo>
                  <a:lnTo>
                    <a:pt x="7348" y="18332"/>
                  </a:lnTo>
                  <a:lnTo>
                    <a:pt x="7356" y="18332"/>
                  </a:lnTo>
                  <a:lnTo>
                    <a:pt x="7356" y="20088"/>
                  </a:lnTo>
                  <a:lnTo>
                    <a:pt x="5603" y="20088"/>
                  </a:lnTo>
                  <a:lnTo>
                    <a:pt x="5603" y="20080"/>
                  </a:lnTo>
                  <a:lnTo>
                    <a:pt x="4507" y="21173"/>
                  </a:lnTo>
                  <a:cubicBezTo>
                    <a:pt x="4247" y="21435"/>
                    <a:pt x="3601" y="21397"/>
                    <a:pt x="3339" y="21397"/>
                  </a:cubicBezTo>
                  <a:cubicBezTo>
                    <a:pt x="3339" y="21397"/>
                    <a:pt x="1038" y="21600"/>
                    <a:pt x="434" y="20995"/>
                  </a:cubicBezTo>
                  <a:cubicBezTo>
                    <a:pt x="-170" y="20391"/>
                    <a:pt x="32" y="18090"/>
                    <a:pt x="32" y="18090"/>
                  </a:cubicBezTo>
                  <a:cubicBezTo>
                    <a:pt x="32" y="17718"/>
                    <a:pt x="-6" y="17183"/>
                    <a:pt x="256" y="16922"/>
                  </a:cubicBezTo>
                  <a:lnTo>
                    <a:pt x="9535" y="7642"/>
                  </a:lnTo>
                  <a:cubicBezTo>
                    <a:pt x="9399" y="7135"/>
                    <a:pt x="9318" y="6606"/>
                    <a:pt x="9318" y="6056"/>
                  </a:cubicBezTo>
                  <a:cubicBezTo>
                    <a:pt x="9318" y="2712"/>
                    <a:pt x="12029" y="0"/>
                    <a:pt x="15373" y="0"/>
                  </a:cubicBezTo>
                  <a:cubicBezTo>
                    <a:pt x="18719" y="0"/>
                    <a:pt x="21430" y="2712"/>
                    <a:pt x="21430" y="6056"/>
                  </a:cubicBezTo>
                  <a:cubicBezTo>
                    <a:pt x="21430" y="9400"/>
                    <a:pt x="18719" y="12111"/>
                    <a:pt x="15373" y="12111"/>
                  </a:cubicBezTo>
                  <a:cubicBezTo>
                    <a:pt x="15373" y="12111"/>
                    <a:pt x="15373" y="12111"/>
                    <a:pt x="15373" y="12111"/>
                  </a:cubicBezTo>
                  <a:close/>
                </a:path>
              </a:pathLst>
            </a:custGeom>
            <a:solidFill>
              <a:schemeClr val="bg1"/>
            </a:solidFill>
            <a:ln>
              <a:noFill/>
            </a:ln>
            <a:effectLst/>
          </p:spPr>
          <p:txBody>
            <a:bodyPr lIns="51954" tIns="51954" rIns="51954" bIns="51954"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4" name="îŝḷîḓé-AutoShape 11"/>
            <p:cNvSpPr/>
            <p:nvPr/>
          </p:nvSpPr>
          <p:spPr bwMode="auto">
            <a:xfrm>
              <a:off x="4378142" y="4445001"/>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4"/>
            </a:solidFill>
            <a:ln>
              <a:noFill/>
            </a:ln>
            <a:effectLst/>
          </p:spPr>
          <p:txBody>
            <a:bodyPr lIns="50800" tIns="50800" rIns="50800" bIns="5080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3" name="îŝḷîḓé-AutoShape 21"/>
            <p:cNvSpPr/>
            <p:nvPr/>
          </p:nvSpPr>
          <p:spPr bwMode="auto">
            <a:xfrm>
              <a:off x="4660676" y="4770298"/>
              <a:ext cx="434371" cy="348841"/>
            </a:xfrm>
            <a:custGeom>
              <a:avLst/>
              <a:gdLst>
                <a:gd name="T0" fmla="*/ 358758 w 21335"/>
                <a:gd name="T1" fmla="*/ 292570 h 21422"/>
                <a:gd name="T2" fmla="*/ 358758 w 21335"/>
                <a:gd name="T3" fmla="*/ 292570 h 21422"/>
                <a:gd name="T4" fmla="*/ 358758 w 21335"/>
                <a:gd name="T5" fmla="*/ 292570 h 21422"/>
                <a:gd name="T6" fmla="*/ 358758 w 21335"/>
                <a:gd name="T7" fmla="*/ 292570 h 21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35" h="21422">
                  <a:moveTo>
                    <a:pt x="19499" y="4188"/>
                  </a:moveTo>
                  <a:lnTo>
                    <a:pt x="17977" y="2290"/>
                  </a:lnTo>
                  <a:cubicBezTo>
                    <a:pt x="17713" y="1961"/>
                    <a:pt x="17284" y="1961"/>
                    <a:pt x="17018" y="2290"/>
                  </a:cubicBezTo>
                  <a:lnTo>
                    <a:pt x="8914" y="12399"/>
                  </a:lnTo>
                  <a:cubicBezTo>
                    <a:pt x="8384" y="13060"/>
                    <a:pt x="7524" y="13060"/>
                    <a:pt x="6996" y="12399"/>
                  </a:cubicBezTo>
                  <a:lnTo>
                    <a:pt x="4317" y="9058"/>
                  </a:lnTo>
                  <a:cubicBezTo>
                    <a:pt x="4051" y="8728"/>
                    <a:pt x="3622" y="8728"/>
                    <a:pt x="3358" y="9058"/>
                  </a:cubicBezTo>
                  <a:lnTo>
                    <a:pt x="1836" y="10956"/>
                  </a:lnTo>
                  <a:cubicBezTo>
                    <a:pt x="1572" y="11286"/>
                    <a:pt x="1572" y="11821"/>
                    <a:pt x="1836" y="12152"/>
                  </a:cubicBezTo>
                  <a:lnTo>
                    <a:pt x="7523" y="19246"/>
                  </a:lnTo>
                  <a:cubicBezTo>
                    <a:pt x="7788" y="19575"/>
                    <a:pt x="8218" y="19575"/>
                    <a:pt x="8482" y="19246"/>
                  </a:cubicBezTo>
                  <a:lnTo>
                    <a:pt x="10004" y="17348"/>
                  </a:lnTo>
                  <a:cubicBezTo>
                    <a:pt x="10076" y="17257"/>
                    <a:pt x="10125" y="17149"/>
                    <a:pt x="10158" y="17036"/>
                  </a:cubicBezTo>
                  <a:lnTo>
                    <a:pt x="19499" y="5385"/>
                  </a:lnTo>
                  <a:cubicBezTo>
                    <a:pt x="19763" y="5053"/>
                    <a:pt x="19763" y="4518"/>
                    <a:pt x="19499" y="4188"/>
                  </a:cubicBezTo>
                  <a:cubicBezTo>
                    <a:pt x="19499" y="4188"/>
                    <a:pt x="19499" y="4188"/>
                    <a:pt x="19499" y="4188"/>
                  </a:cubicBezTo>
                  <a:close/>
                  <a:moveTo>
                    <a:pt x="20938" y="5983"/>
                  </a:moveTo>
                  <a:lnTo>
                    <a:pt x="8951" y="20934"/>
                  </a:lnTo>
                  <a:cubicBezTo>
                    <a:pt x="8675" y="21278"/>
                    <a:pt x="8314" y="21434"/>
                    <a:pt x="7955" y="21420"/>
                  </a:cubicBezTo>
                  <a:cubicBezTo>
                    <a:pt x="7597" y="21434"/>
                    <a:pt x="7233" y="21278"/>
                    <a:pt x="6958" y="20934"/>
                  </a:cubicBezTo>
                  <a:lnTo>
                    <a:pt x="397" y="12750"/>
                  </a:lnTo>
                  <a:cubicBezTo>
                    <a:pt x="-132" y="12090"/>
                    <a:pt x="-132" y="11019"/>
                    <a:pt x="397" y="10358"/>
                  </a:cubicBezTo>
                  <a:lnTo>
                    <a:pt x="2878" y="7263"/>
                  </a:lnTo>
                  <a:cubicBezTo>
                    <a:pt x="3408" y="6602"/>
                    <a:pt x="4267" y="6602"/>
                    <a:pt x="4797" y="7263"/>
                  </a:cubicBezTo>
                  <a:lnTo>
                    <a:pt x="7955" y="11203"/>
                  </a:lnTo>
                  <a:lnTo>
                    <a:pt x="16538" y="495"/>
                  </a:lnTo>
                  <a:cubicBezTo>
                    <a:pt x="17068" y="-165"/>
                    <a:pt x="17928" y="-165"/>
                    <a:pt x="18458" y="495"/>
                  </a:cubicBezTo>
                  <a:lnTo>
                    <a:pt x="20938" y="3590"/>
                  </a:lnTo>
                  <a:cubicBezTo>
                    <a:pt x="21467" y="4251"/>
                    <a:pt x="21467" y="5322"/>
                    <a:pt x="20938" y="5983"/>
                  </a:cubicBezTo>
                  <a:cubicBezTo>
                    <a:pt x="20938" y="5983"/>
                    <a:pt x="20938" y="5983"/>
                    <a:pt x="20938" y="5983"/>
                  </a:cubicBezTo>
                  <a:close/>
                </a:path>
              </a:pathLst>
            </a:custGeom>
            <a:solidFill>
              <a:schemeClr val="bg1"/>
            </a:solidFill>
            <a:ln>
              <a:noFill/>
            </a:ln>
            <a:effectLst/>
          </p:spPr>
          <p:txBody>
            <a:bodyPr lIns="51954" tIns="51954" rIns="51954" bIns="51954"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48" name="组合 47"/>
          <p:cNvGrpSpPr/>
          <p:nvPr/>
        </p:nvGrpSpPr>
        <p:grpSpPr>
          <a:xfrm>
            <a:off x="1394428" y="1912717"/>
            <a:ext cx="2338462" cy="1494928"/>
            <a:chOff x="6215620" y="1891581"/>
            <a:chExt cx="2338462" cy="1494928"/>
          </a:xfrm>
        </p:grpSpPr>
        <p:sp>
          <p:nvSpPr>
            <p:cNvPr id="49" name="矩形 48"/>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a:t>
              </a:r>
            </a:p>
          </p:txBody>
        </p:sp>
        <p:sp>
          <p:nvSpPr>
            <p:cNvPr id="50" name="矩形 49"/>
            <p:cNvSpPr/>
            <p:nvPr/>
          </p:nvSpPr>
          <p:spPr>
            <a:xfrm>
              <a:off x="6342658" y="1891581"/>
              <a:ext cx="2084387" cy="5170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字魂59号-创粗黑" panose="00000500000000000000" pitchFamily="2" charset="-122"/>
                  <a:ea typeface="字魂59号-创粗黑" panose="00000500000000000000" pitchFamily="2" charset="-122"/>
                  <a:sym typeface="字魂59号-创粗黑" panose="00000500000000000000" pitchFamily="2" charset="-122"/>
                </a:rPr>
                <a:t>文字添加</a:t>
              </a:r>
            </a:p>
          </p:txBody>
        </p:sp>
      </p:grpSp>
      <p:grpSp>
        <p:nvGrpSpPr>
          <p:cNvPr id="51" name="组合 50"/>
          <p:cNvGrpSpPr/>
          <p:nvPr/>
        </p:nvGrpSpPr>
        <p:grpSpPr>
          <a:xfrm>
            <a:off x="1394428" y="4197254"/>
            <a:ext cx="2338462" cy="1494928"/>
            <a:chOff x="6215620" y="1891581"/>
            <a:chExt cx="2338462" cy="1494928"/>
          </a:xfrm>
        </p:grpSpPr>
        <p:sp>
          <p:nvSpPr>
            <p:cNvPr id="52" name="矩形 51"/>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a:t>
              </a:r>
            </a:p>
          </p:txBody>
        </p:sp>
        <p:sp>
          <p:nvSpPr>
            <p:cNvPr id="53" name="矩形 52"/>
            <p:cNvSpPr/>
            <p:nvPr/>
          </p:nvSpPr>
          <p:spPr>
            <a:xfrm>
              <a:off x="6342658" y="1891581"/>
              <a:ext cx="2084387" cy="5170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字魂59号-创粗黑" panose="00000500000000000000" pitchFamily="2" charset="-122"/>
                  <a:ea typeface="字魂59号-创粗黑" panose="00000500000000000000" pitchFamily="2" charset="-122"/>
                  <a:sym typeface="字魂59号-创粗黑" panose="00000500000000000000" pitchFamily="2" charset="-122"/>
                </a:rPr>
                <a:t>文字添加</a:t>
              </a:r>
            </a:p>
          </p:txBody>
        </p:sp>
      </p:grpSp>
      <p:grpSp>
        <p:nvGrpSpPr>
          <p:cNvPr id="54" name="组合 53"/>
          <p:cNvGrpSpPr/>
          <p:nvPr/>
        </p:nvGrpSpPr>
        <p:grpSpPr>
          <a:xfrm>
            <a:off x="8437603" y="1912717"/>
            <a:ext cx="2338462" cy="1494928"/>
            <a:chOff x="6215620" y="1891581"/>
            <a:chExt cx="2338462" cy="1494928"/>
          </a:xfrm>
        </p:grpSpPr>
        <p:sp>
          <p:nvSpPr>
            <p:cNvPr id="55" name="矩形 54"/>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a:t>
              </a:r>
            </a:p>
          </p:txBody>
        </p:sp>
        <p:sp>
          <p:nvSpPr>
            <p:cNvPr id="56" name="矩形 55"/>
            <p:cNvSpPr/>
            <p:nvPr/>
          </p:nvSpPr>
          <p:spPr>
            <a:xfrm>
              <a:off x="6342658" y="1891581"/>
              <a:ext cx="2084387" cy="5170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字魂59号-创粗黑" panose="00000500000000000000" pitchFamily="2" charset="-122"/>
                  <a:ea typeface="字魂59号-创粗黑" panose="00000500000000000000" pitchFamily="2" charset="-122"/>
                  <a:sym typeface="字魂59号-创粗黑" panose="00000500000000000000" pitchFamily="2" charset="-122"/>
                </a:rPr>
                <a:t>文字添加</a:t>
              </a:r>
            </a:p>
          </p:txBody>
        </p:sp>
      </p:grpSp>
      <p:grpSp>
        <p:nvGrpSpPr>
          <p:cNvPr id="57" name="组合 56"/>
          <p:cNvGrpSpPr/>
          <p:nvPr/>
        </p:nvGrpSpPr>
        <p:grpSpPr>
          <a:xfrm>
            <a:off x="8437603" y="4197254"/>
            <a:ext cx="2338462" cy="1494928"/>
            <a:chOff x="6215620" y="1891581"/>
            <a:chExt cx="2338462" cy="1494928"/>
          </a:xfrm>
        </p:grpSpPr>
        <p:sp>
          <p:nvSpPr>
            <p:cNvPr id="58" name="矩形 57"/>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用户可以在投影仪或者计算机上进行演示也可以将演示文稿打印出来</a:t>
              </a:r>
            </a:p>
          </p:txBody>
        </p:sp>
        <p:sp>
          <p:nvSpPr>
            <p:cNvPr id="59" name="矩形 58"/>
            <p:cNvSpPr/>
            <p:nvPr/>
          </p:nvSpPr>
          <p:spPr>
            <a:xfrm>
              <a:off x="6342658" y="1891581"/>
              <a:ext cx="2084387" cy="5170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字魂59号-创粗黑" panose="00000500000000000000" pitchFamily="2" charset="-122"/>
                  <a:ea typeface="字魂59号-创粗黑" panose="00000500000000000000" pitchFamily="2" charset="-122"/>
                  <a:sym typeface="字魂59号-创粗黑" panose="00000500000000000000" pitchFamily="2" charset="-122"/>
                </a:rPr>
                <a:t>文字添加</a:t>
              </a:r>
            </a:p>
          </p:txBody>
        </p:sp>
      </p:grpSp>
      <p:sp>
        <p:nvSpPr>
          <p:cNvPr id="39" name="矩形 38"/>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fltVal val="0"/>
                                          </p:val>
                                        </p:tav>
                                        <p:tav tm="100000">
                                          <p:val>
                                            <p:strVal val="#ppt_w"/>
                                          </p:val>
                                        </p:tav>
                                      </p:tavLst>
                                    </p:anim>
                                    <p:anim calcmode="lin" valueType="num">
                                      <p:cBhvr>
                                        <p:cTn id="8" dur="1000" fill="hold"/>
                                        <p:tgtEl>
                                          <p:spTgt spid="60"/>
                                        </p:tgtEl>
                                        <p:attrNameLst>
                                          <p:attrName>ppt_h</p:attrName>
                                        </p:attrNameLst>
                                      </p:cBhvr>
                                      <p:tavLst>
                                        <p:tav tm="0">
                                          <p:val>
                                            <p:fltVal val="0"/>
                                          </p:val>
                                        </p:tav>
                                        <p:tav tm="100000">
                                          <p:val>
                                            <p:strVal val="#ppt_h"/>
                                          </p:val>
                                        </p:tav>
                                      </p:tavLst>
                                    </p:anim>
                                    <p:anim calcmode="lin" valueType="num">
                                      <p:cBhvr>
                                        <p:cTn id="9" dur="1000" fill="hold"/>
                                        <p:tgtEl>
                                          <p:spTgt spid="60"/>
                                        </p:tgtEl>
                                        <p:attrNameLst>
                                          <p:attrName>style.rotation</p:attrName>
                                        </p:attrNameLst>
                                      </p:cBhvr>
                                      <p:tavLst>
                                        <p:tav tm="0">
                                          <p:val>
                                            <p:fltVal val="90"/>
                                          </p:val>
                                        </p:tav>
                                        <p:tav tm="100000">
                                          <p:val>
                                            <p:fltVal val="0"/>
                                          </p:val>
                                        </p:tav>
                                      </p:tavLst>
                                    </p:anim>
                                    <p:animEffect transition="in" filter="fade">
                                      <p:cBhvr>
                                        <p:cTn id="10" dur="1000"/>
                                        <p:tgtEl>
                                          <p:spTgt spid="60"/>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anim calcmode="lin" valueType="num">
                                      <p:cBhvr>
                                        <p:cTn id="27" dur="1000" fill="hold"/>
                                        <p:tgtEl>
                                          <p:spTgt spid="54"/>
                                        </p:tgtEl>
                                        <p:attrNameLst>
                                          <p:attrName>ppt_x</p:attrName>
                                        </p:attrNameLst>
                                      </p:cBhvr>
                                      <p:tavLst>
                                        <p:tav tm="0">
                                          <p:val>
                                            <p:strVal val="#ppt_x"/>
                                          </p:val>
                                        </p:tav>
                                        <p:tav tm="100000">
                                          <p:val>
                                            <p:strVal val="#ppt_x"/>
                                          </p:val>
                                        </p:tav>
                                      </p:tavLst>
                                    </p:anim>
                                    <p:anim calcmode="lin" valueType="num">
                                      <p:cBhvr>
                                        <p:cTn id="28" dur="1000" fill="hold"/>
                                        <p:tgtEl>
                                          <p:spTgt spid="54"/>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1000"/>
                                        <p:tgtEl>
                                          <p:spTgt spid="57"/>
                                        </p:tgtEl>
                                      </p:cBhvr>
                                    </p:animEffect>
                                    <p:anim calcmode="lin" valueType="num">
                                      <p:cBhvr>
                                        <p:cTn id="33" dur="1000" fill="hold"/>
                                        <p:tgtEl>
                                          <p:spTgt spid="57"/>
                                        </p:tgtEl>
                                        <p:attrNameLst>
                                          <p:attrName>ppt_x</p:attrName>
                                        </p:attrNameLst>
                                      </p:cBhvr>
                                      <p:tavLst>
                                        <p:tav tm="0">
                                          <p:val>
                                            <p:strVal val="#ppt_x"/>
                                          </p:val>
                                        </p:tav>
                                        <p:tav tm="100000">
                                          <p:val>
                                            <p:strVal val="#ppt_x"/>
                                          </p:val>
                                        </p:tav>
                                      </p:tavLst>
                                    </p:anim>
                                    <p:anim calcmode="lin" valueType="num">
                                      <p:cBhvr>
                                        <p:cTn id="3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i$liḋe-Elbow Connector 5"/>
          <p:cNvCxnSpPr/>
          <p:nvPr/>
        </p:nvCxnSpPr>
        <p:spPr>
          <a:xfrm flipH="1">
            <a:off x="1967956" y="3917088"/>
            <a:ext cx="8256087" cy="12700"/>
          </a:xfrm>
          <a:prstGeom prst="bentConnector5">
            <a:avLst>
              <a:gd name="adj1" fmla="val -2769"/>
              <a:gd name="adj2" fmla="val -11148071"/>
              <a:gd name="adj3" fmla="val 102769"/>
            </a:avLst>
          </a:prstGeom>
          <a:ln>
            <a:solidFill>
              <a:schemeClr val="tx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i$liḋe-Straight Connector 6"/>
          <p:cNvCxnSpPr/>
          <p:nvPr/>
        </p:nvCxnSpPr>
        <p:spPr>
          <a:xfrm>
            <a:off x="2976068" y="3917088"/>
            <a:ext cx="259972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i$liḋe-Straight Connector 7"/>
          <p:cNvCxnSpPr/>
          <p:nvPr/>
        </p:nvCxnSpPr>
        <p:spPr>
          <a:xfrm>
            <a:off x="6583905" y="3917088"/>
            <a:ext cx="2632026"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9" name="i$liḋe-Shape 6065"/>
          <p:cNvSpPr/>
          <p:nvPr/>
        </p:nvSpPr>
        <p:spPr>
          <a:xfrm>
            <a:off x="7476381" y="3493551"/>
            <a:ext cx="847076" cy="847074"/>
          </a:xfrm>
          <a:prstGeom prst="ellipse">
            <a:avLst/>
          </a:prstGeom>
          <a:solidFill>
            <a:schemeClr val="accent1"/>
          </a:solidFill>
          <a:ln w="28575" cap="flat">
            <a:solidFill>
              <a:schemeClr val="bg1"/>
            </a:solidFill>
            <a:miter lim="400000"/>
          </a:ln>
          <a:effectLst/>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0" name="i$liḋe-Shape 6066"/>
          <p:cNvSpPr/>
          <p:nvPr/>
        </p:nvSpPr>
        <p:spPr>
          <a:xfrm>
            <a:off x="7691187" y="3732460"/>
            <a:ext cx="438717" cy="356482"/>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7" name="i$liḋe-Shape 6068"/>
          <p:cNvSpPr/>
          <p:nvPr/>
        </p:nvSpPr>
        <p:spPr>
          <a:xfrm>
            <a:off x="3852393" y="3487928"/>
            <a:ext cx="847076" cy="847074"/>
          </a:xfrm>
          <a:prstGeom prst="ellipse">
            <a:avLst/>
          </a:prstGeom>
          <a:solidFill>
            <a:schemeClr val="accent1"/>
          </a:solidFill>
          <a:ln w="28575" cap="flat">
            <a:solidFill>
              <a:schemeClr val="bg1"/>
            </a:solidFill>
            <a:miter lim="400000"/>
          </a:ln>
          <a:effectLst/>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 name="i$liḋe-Shape 6069"/>
          <p:cNvSpPr/>
          <p:nvPr/>
        </p:nvSpPr>
        <p:spPr>
          <a:xfrm>
            <a:off x="4096738" y="3677325"/>
            <a:ext cx="379640" cy="481588"/>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FFFFF"/>
          </a:solidFill>
          <a:ln w="12700" cap="flat">
            <a:noFill/>
            <a:miter lim="400000"/>
          </a:ln>
          <a:effectLst/>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5" name="i$liḋe-Shape 6074"/>
          <p:cNvSpPr/>
          <p:nvPr/>
        </p:nvSpPr>
        <p:spPr>
          <a:xfrm>
            <a:off x="5656311" y="2059215"/>
            <a:ext cx="847076" cy="847074"/>
          </a:xfrm>
          <a:prstGeom prst="ellipse">
            <a:avLst/>
          </a:prstGeom>
          <a:solidFill>
            <a:schemeClr val="accent1"/>
          </a:solidFill>
          <a:ln w="28575" cap="flat">
            <a:solidFill>
              <a:schemeClr val="bg1"/>
            </a:solidFill>
            <a:miter lim="400000"/>
          </a:ln>
          <a:effectLst/>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6" name="i$liḋe-Shape 6075"/>
          <p:cNvSpPr/>
          <p:nvPr/>
        </p:nvSpPr>
        <p:spPr>
          <a:xfrm>
            <a:off x="5856010" y="2311044"/>
            <a:ext cx="468931" cy="325853"/>
          </a:xfrm>
          <a:custGeom>
            <a:avLst/>
            <a:gdLst/>
            <a:ahLst/>
            <a:cxnLst>
              <a:cxn ang="0">
                <a:pos x="wd2" y="hd2"/>
              </a:cxn>
              <a:cxn ang="5400000">
                <a:pos x="wd2" y="hd2"/>
              </a:cxn>
              <a:cxn ang="10800000">
                <a:pos x="wd2" y="hd2"/>
              </a:cxn>
              <a:cxn ang="16200000">
                <a:pos x="wd2" y="hd2"/>
              </a:cxn>
            </a:cxnLst>
            <a:rect l="0" t="0" r="r" b="b"/>
            <a:pathLst>
              <a:path w="21599" h="21600" extrusionOk="0">
                <a:moveTo>
                  <a:pt x="4416" y="0"/>
                </a:moveTo>
                <a:cubicBezTo>
                  <a:pt x="4300" y="0"/>
                  <a:pt x="4188" y="70"/>
                  <a:pt x="4106" y="189"/>
                </a:cubicBezTo>
                <a:cubicBezTo>
                  <a:pt x="4023" y="307"/>
                  <a:pt x="3975" y="468"/>
                  <a:pt x="3975" y="636"/>
                </a:cubicBezTo>
                <a:lnTo>
                  <a:pt x="3975" y="3704"/>
                </a:lnTo>
                <a:cubicBezTo>
                  <a:pt x="3975" y="3874"/>
                  <a:pt x="4022" y="4041"/>
                  <a:pt x="4106" y="4161"/>
                </a:cubicBezTo>
                <a:cubicBezTo>
                  <a:pt x="4189" y="4281"/>
                  <a:pt x="4298" y="4340"/>
                  <a:pt x="4416" y="4340"/>
                </a:cubicBezTo>
                <a:lnTo>
                  <a:pt x="6549" y="4340"/>
                </a:lnTo>
                <a:cubicBezTo>
                  <a:pt x="6666" y="4340"/>
                  <a:pt x="6776" y="4281"/>
                  <a:pt x="6859" y="4161"/>
                </a:cubicBezTo>
                <a:cubicBezTo>
                  <a:pt x="6942" y="4041"/>
                  <a:pt x="6990" y="3874"/>
                  <a:pt x="6990" y="3704"/>
                </a:cubicBezTo>
                <a:lnTo>
                  <a:pt x="6990" y="636"/>
                </a:lnTo>
                <a:cubicBezTo>
                  <a:pt x="6990" y="466"/>
                  <a:pt x="6942" y="309"/>
                  <a:pt x="6859" y="189"/>
                </a:cubicBezTo>
                <a:cubicBezTo>
                  <a:pt x="6776" y="69"/>
                  <a:pt x="6666" y="0"/>
                  <a:pt x="6549" y="0"/>
                </a:cubicBezTo>
                <a:lnTo>
                  <a:pt x="4416" y="0"/>
                </a:lnTo>
                <a:close/>
                <a:moveTo>
                  <a:pt x="4858" y="1271"/>
                </a:moveTo>
                <a:lnTo>
                  <a:pt x="6107" y="1271"/>
                </a:lnTo>
                <a:lnTo>
                  <a:pt x="6107" y="3069"/>
                </a:lnTo>
                <a:lnTo>
                  <a:pt x="4858" y="3069"/>
                </a:lnTo>
                <a:cubicBezTo>
                  <a:pt x="4858" y="3069"/>
                  <a:pt x="4858" y="1271"/>
                  <a:pt x="4858" y="1271"/>
                </a:cubicBezTo>
                <a:close/>
                <a:moveTo>
                  <a:pt x="3174" y="5402"/>
                </a:moveTo>
                <a:cubicBezTo>
                  <a:pt x="2762" y="5402"/>
                  <a:pt x="2429" y="5892"/>
                  <a:pt x="2429" y="6485"/>
                </a:cubicBezTo>
                <a:lnTo>
                  <a:pt x="2429" y="9554"/>
                </a:lnTo>
                <a:cubicBezTo>
                  <a:pt x="2429" y="9721"/>
                  <a:pt x="2478" y="9882"/>
                  <a:pt x="2560" y="10001"/>
                </a:cubicBezTo>
                <a:cubicBezTo>
                  <a:pt x="2643" y="10119"/>
                  <a:pt x="2754" y="10189"/>
                  <a:pt x="2871" y="10189"/>
                </a:cubicBezTo>
                <a:lnTo>
                  <a:pt x="11165" y="10189"/>
                </a:lnTo>
                <a:cubicBezTo>
                  <a:pt x="11318" y="10189"/>
                  <a:pt x="11464" y="10069"/>
                  <a:pt x="11545" y="9881"/>
                </a:cubicBezTo>
                <a:cubicBezTo>
                  <a:pt x="11625" y="9694"/>
                  <a:pt x="11628" y="9464"/>
                  <a:pt x="11559" y="9266"/>
                </a:cubicBezTo>
                <a:lnTo>
                  <a:pt x="10427" y="5998"/>
                </a:lnTo>
                <a:cubicBezTo>
                  <a:pt x="10300" y="5635"/>
                  <a:pt x="10040" y="5402"/>
                  <a:pt x="9757" y="5402"/>
                </a:cubicBezTo>
                <a:lnTo>
                  <a:pt x="3174" y="5402"/>
                </a:lnTo>
                <a:close/>
                <a:moveTo>
                  <a:pt x="3312" y="6674"/>
                </a:moveTo>
                <a:lnTo>
                  <a:pt x="9675" y="6674"/>
                </a:lnTo>
                <a:lnTo>
                  <a:pt x="10454" y="8918"/>
                </a:lnTo>
                <a:lnTo>
                  <a:pt x="3312" y="8918"/>
                </a:lnTo>
                <a:cubicBezTo>
                  <a:pt x="3312" y="8918"/>
                  <a:pt x="3312" y="6674"/>
                  <a:pt x="3312" y="6674"/>
                </a:cubicBezTo>
                <a:close/>
                <a:moveTo>
                  <a:pt x="745" y="11123"/>
                </a:moveTo>
                <a:cubicBezTo>
                  <a:pt x="320" y="11126"/>
                  <a:pt x="0" y="11619"/>
                  <a:pt x="0" y="12195"/>
                </a:cubicBezTo>
                <a:cubicBezTo>
                  <a:pt x="0" y="12312"/>
                  <a:pt x="16" y="12433"/>
                  <a:pt x="41" y="12543"/>
                </a:cubicBezTo>
                <a:lnTo>
                  <a:pt x="1691" y="19673"/>
                </a:lnTo>
                <a:cubicBezTo>
                  <a:pt x="1958" y="20828"/>
                  <a:pt x="2708" y="21600"/>
                  <a:pt x="3554" y="21600"/>
                </a:cubicBezTo>
                <a:lnTo>
                  <a:pt x="14236" y="21600"/>
                </a:lnTo>
                <a:cubicBezTo>
                  <a:pt x="16616" y="21600"/>
                  <a:pt x="18807" y="19743"/>
                  <a:pt x="19957" y="16744"/>
                </a:cubicBezTo>
                <a:lnTo>
                  <a:pt x="21461" y="12821"/>
                </a:lnTo>
                <a:cubicBezTo>
                  <a:pt x="21553" y="12636"/>
                  <a:pt x="21600" y="12416"/>
                  <a:pt x="21599" y="12205"/>
                </a:cubicBezTo>
                <a:cubicBezTo>
                  <a:pt x="21598" y="11655"/>
                  <a:pt x="21294" y="11127"/>
                  <a:pt x="20854" y="11123"/>
                </a:cubicBezTo>
                <a:lnTo>
                  <a:pt x="745" y="11123"/>
                </a:lnTo>
                <a:close/>
                <a:moveTo>
                  <a:pt x="883" y="12394"/>
                </a:moveTo>
                <a:lnTo>
                  <a:pt x="20557" y="12394"/>
                </a:lnTo>
                <a:cubicBezTo>
                  <a:pt x="20557" y="12394"/>
                  <a:pt x="19129" y="16128"/>
                  <a:pt x="19129" y="16128"/>
                </a:cubicBezTo>
                <a:cubicBezTo>
                  <a:pt x="18134" y="18722"/>
                  <a:pt x="16239" y="20329"/>
                  <a:pt x="14181" y="20329"/>
                </a:cubicBezTo>
                <a:lnTo>
                  <a:pt x="3499" y="20329"/>
                </a:lnTo>
                <a:cubicBezTo>
                  <a:pt x="3033" y="20329"/>
                  <a:pt x="2617" y="19902"/>
                  <a:pt x="2470" y="19266"/>
                </a:cubicBezTo>
                <a:lnTo>
                  <a:pt x="883" y="12394"/>
                </a:lnTo>
                <a:close/>
                <a:moveTo>
                  <a:pt x="5272" y="14301"/>
                </a:moveTo>
                <a:cubicBezTo>
                  <a:pt x="4798" y="14301"/>
                  <a:pt x="4416" y="14859"/>
                  <a:pt x="4416" y="15542"/>
                </a:cubicBezTo>
                <a:cubicBezTo>
                  <a:pt x="4416" y="16225"/>
                  <a:pt x="4798" y="16774"/>
                  <a:pt x="5272" y="16774"/>
                </a:cubicBezTo>
                <a:cubicBezTo>
                  <a:pt x="5747" y="16774"/>
                  <a:pt x="6135" y="16225"/>
                  <a:pt x="6135" y="15542"/>
                </a:cubicBezTo>
                <a:cubicBezTo>
                  <a:pt x="6135" y="14859"/>
                  <a:pt x="5747" y="14301"/>
                  <a:pt x="5272" y="14301"/>
                </a:cubicBezTo>
                <a:close/>
                <a:moveTo>
                  <a:pt x="8170" y="14301"/>
                </a:moveTo>
                <a:cubicBezTo>
                  <a:pt x="7695" y="14301"/>
                  <a:pt x="7308" y="14859"/>
                  <a:pt x="7308" y="15542"/>
                </a:cubicBezTo>
                <a:cubicBezTo>
                  <a:pt x="7308" y="16225"/>
                  <a:pt x="7695" y="16774"/>
                  <a:pt x="8170" y="16774"/>
                </a:cubicBezTo>
                <a:cubicBezTo>
                  <a:pt x="8645" y="16774"/>
                  <a:pt x="9026" y="16225"/>
                  <a:pt x="9026" y="15542"/>
                </a:cubicBezTo>
                <a:cubicBezTo>
                  <a:pt x="9026" y="14859"/>
                  <a:pt x="8645" y="14301"/>
                  <a:pt x="8170" y="14301"/>
                </a:cubicBezTo>
                <a:close/>
                <a:moveTo>
                  <a:pt x="11062" y="14301"/>
                </a:moveTo>
                <a:cubicBezTo>
                  <a:pt x="10587" y="14301"/>
                  <a:pt x="10199" y="14859"/>
                  <a:pt x="10199" y="15542"/>
                </a:cubicBezTo>
                <a:cubicBezTo>
                  <a:pt x="10199" y="16225"/>
                  <a:pt x="10587" y="16774"/>
                  <a:pt x="11062" y="16774"/>
                </a:cubicBezTo>
                <a:cubicBezTo>
                  <a:pt x="11537" y="16774"/>
                  <a:pt x="11917" y="16225"/>
                  <a:pt x="11917" y="15542"/>
                </a:cubicBezTo>
                <a:cubicBezTo>
                  <a:pt x="11917" y="14859"/>
                  <a:pt x="11537" y="14301"/>
                  <a:pt x="11062" y="14301"/>
                </a:cubicBezTo>
                <a:close/>
              </a:path>
            </a:pathLst>
          </a:custGeom>
          <a:solidFill>
            <a:srgbClr val="FFFFFF"/>
          </a:solidFill>
          <a:ln w="12700" cap="flat">
            <a:noFill/>
            <a:miter lim="400000"/>
          </a:ln>
          <a:effectLst/>
        </p:spPr>
        <p:txBody>
          <a:bodyPr anchor="ctr"/>
          <a:lstStyle/>
          <a:p>
            <a:pPr algn="ctr"/>
            <a:endParaRPr>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23" name="组合 22"/>
          <p:cNvGrpSpPr/>
          <p:nvPr/>
        </p:nvGrpSpPr>
        <p:grpSpPr>
          <a:xfrm>
            <a:off x="1179484" y="4657323"/>
            <a:ext cx="2585055" cy="1121655"/>
            <a:chOff x="5354322" y="1967781"/>
            <a:chExt cx="2585055" cy="1121655"/>
          </a:xfrm>
        </p:grpSpPr>
        <p:sp>
          <p:nvSpPr>
            <p:cNvPr id="24" name="矩形 23"/>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用户可以在投影仪或者计算机上可以将演示文稿打印出来制作成胶片以便应用到更广泛的领域中</a:t>
              </a:r>
            </a:p>
          </p:txBody>
        </p:sp>
        <p:sp>
          <p:nvSpPr>
            <p:cNvPr id="25" name="矩形 24"/>
            <p:cNvSpPr/>
            <p:nvPr/>
          </p:nvSpPr>
          <p:spPr>
            <a:xfrm>
              <a:off x="5604656" y="1967781"/>
              <a:ext cx="2084387" cy="40697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华南地区</a:t>
              </a:r>
            </a:p>
          </p:txBody>
        </p:sp>
      </p:grpSp>
      <p:grpSp>
        <p:nvGrpSpPr>
          <p:cNvPr id="26" name="组合 25"/>
          <p:cNvGrpSpPr/>
          <p:nvPr/>
        </p:nvGrpSpPr>
        <p:grpSpPr>
          <a:xfrm>
            <a:off x="4817985" y="4657323"/>
            <a:ext cx="2585055" cy="1121655"/>
            <a:chOff x="5354322" y="1967781"/>
            <a:chExt cx="2585055" cy="1121655"/>
          </a:xfrm>
        </p:grpSpPr>
        <p:sp>
          <p:nvSpPr>
            <p:cNvPr id="27" name="矩形 26"/>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用户可以在投影仪或者计算机上可以将演示文稿打印出来制作成胶片以便应用到更广泛的领域中</a:t>
              </a:r>
            </a:p>
          </p:txBody>
        </p:sp>
        <p:sp>
          <p:nvSpPr>
            <p:cNvPr id="28" name="矩形 27"/>
            <p:cNvSpPr/>
            <p:nvPr/>
          </p:nvSpPr>
          <p:spPr>
            <a:xfrm>
              <a:off x="5604656" y="1967781"/>
              <a:ext cx="2084387" cy="40697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华中地区</a:t>
              </a:r>
            </a:p>
          </p:txBody>
        </p:sp>
      </p:grpSp>
      <p:grpSp>
        <p:nvGrpSpPr>
          <p:cNvPr id="29" name="组合 28"/>
          <p:cNvGrpSpPr/>
          <p:nvPr/>
        </p:nvGrpSpPr>
        <p:grpSpPr>
          <a:xfrm>
            <a:off x="8427459" y="4657323"/>
            <a:ext cx="2585055" cy="1121655"/>
            <a:chOff x="5354322" y="1967781"/>
            <a:chExt cx="2585055" cy="1121655"/>
          </a:xfrm>
        </p:grpSpPr>
        <p:sp>
          <p:nvSpPr>
            <p:cNvPr id="30" name="矩形 29"/>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用户可以在投影仪或者计算机上可以将演示文稿打印出来制作成胶片以便应用到更广泛的领域中</a:t>
              </a:r>
            </a:p>
          </p:txBody>
        </p:sp>
        <p:sp>
          <p:nvSpPr>
            <p:cNvPr id="31" name="矩形 30"/>
            <p:cNvSpPr/>
            <p:nvPr/>
          </p:nvSpPr>
          <p:spPr>
            <a:xfrm>
              <a:off x="5604656" y="1967781"/>
              <a:ext cx="2084387" cy="40697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华北地区</a:t>
              </a:r>
            </a:p>
          </p:txBody>
        </p:sp>
      </p:grpSp>
      <p:pic>
        <p:nvPicPr>
          <p:cNvPr id="5" name="图片占位符 4"/>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6613" b="16613"/>
          <a:stretch>
            <a:fillRect/>
          </a:stretch>
        </p:blipFill>
        <p:spPr/>
      </p:pic>
      <p:pic>
        <p:nvPicPr>
          <p:cNvPr id="9" name="图片占位符 8"/>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6667" r="16667"/>
          <a:stretch>
            <a:fillRect/>
          </a:stretch>
        </p:blipFill>
        <p:spPr/>
      </p:pic>
      <p:pic>
        <p:nvPicPr>
          <p:cNvPr id="10" name="图片占位符 9"/>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6667" r="16667"/>
          <a:stretch>
            <a:fillRect/>
          </a:stretch>
        </p:blipFill>
        <p:spPr/>
      </p:pic>
      <p:sp>
        <p:nvSpPr>
          <p:cNvPr id="37" name="矩形 36"/>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53" presetClass="entr" presetSubtype="16"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1500"/>
                            </p:stCondLst>
                            <p:childTnLst>
                              <p:par>
                                <p:cTn id="72" presetID="53" presetClass="entr" presetSubtype="16"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childTnLst>
                          </p:cTn>
                        </p:par>
                        <p:par>
                          <p:cTn id="77" fill="hold">
                            <p:stCondLst>
                              <p:cond delay="2000"/>
                            </p:stCondLst>
                            <p:childTnLst>
                              <p:par>
                                <p:cTn id="78" presetID="53" presetClass="entr" presetSubtype="16"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ppt_w</p:attrName>
                                        </p:attrNameLst>
                                      </p:cBhvr>
                                      <p:tavLst>
                                        <p:tav tm="0">
                                          <p:val>
                                            <p:fltVal val="0"/>
                                          </p:val>
                                        </p:tav>
                                        <p:tav tm="100000">
                                          <p:val>
                                            <p:strVal val="#ppt_w"/>
                                          </p:val>
                                        </p:tav>
                                      </p:tavLst>
                                    </p:anim>
                                    <p:anim calcmode="lin" valueType="num">
                                      <p:cBhvr>
                                        <p:cTn id="81" dur="500" fill="hold"/>
                                        <p:tgtEl>
                                          <p:spTgt spid="29"/>
                                        </p:tgtEl>
                                        <p:attrNameLst>
                                          <p:attrName>ppt_h</p:attrName>
                                        </p:attrNameLst>
                                      </p:cBhvr>
                                      <p:tavLst>
                                        <p:tav tm="0">
                                          <p:val>
                                            <p:fltVal val="0"/>
                                          </p:val>
                                        </p:tav>
                                        <p:tav tm="100000">
                                          <p:val>
                                            <p:strVal val="#ppt_h"/>
                                          </p:val>
                                        </p:tav>
                                      </p:tavLst>
                                    </p:anim>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7" grpId="0" animBg="1"/>
      <p:bldP spid="18"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l="16636" r="16636"/>
          <a:stretch>
            <a:fillRect/>
          </a:stretch>
        </p:blipFill>
        <p:spPr>
          <a:xfrm>
            <a:off x="4987322" y="3675739"/>
            <a:ext cx="1729408" cy="1728111"/>
          </a:xfrm>
          <a:custGeom>
            <a:avLst/>
            <a:gdLst>
              <a:gd name="connsiteX0" fmla="*/ 1058694 w 2117388"/>
              <a:gd name="connsiteY0" fmla="*/ 0 h 2117388"/>
              <a:gd name="connsiteX1" fmla="*/ 2117388 w 2117388"/>
              <a:gd name="connsiteY1" fmla="*/ 1058694 h 2117388"/>
              <a:gd name="connsiteX2" fmla="*/ 1058694 w 2117388"/>
              <a:gd name="connsiteY2" fmla="*/ 2117388 h 2117388"/>
              <a:gd name="connsiteX3" fmla="*/ 0 w 2117388"/>
              <a:gd name="connsiteY3" fmla="*/ 1058694 h 2117388"/>
              <a:gd name="connsiteX4" fmla="*/ 1058694 w 2117388"/>
              <a:gd name="connsiteY4" fmla="*/ 0 h 211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388" h="2117388">
                <a:moveTo>
                  <a:pt x="1058694" y="0"/>
                </a:moveTo>
                <a:cubicBezTo>
                  <a:pt x="1643395" y="0"/>
                  <a:pt x="2117388" y="473993"/>
                  <a:pt x="2117388" y="1058694"/>
                </a:cubicBezTo>
                <a:cubicBezTo>
                  <a:pt x="2117388" y="1643395"/>
                  <a:pt x="1643395" y="2117388"/>
                  <a:pt x="1058694" y="2117388"/>
                </a:cubicBezTo>
                <a:cubicBezTo>
                  <a:pt x="473993" y="2117388"/>
                  <a:pt x="0" y="1643395"/>
                  <a:pt x="0" y="1058694"/>
                </a:cubicBezTo>
                <a:cubicBezTo>
                  <a:pt x="0" y="473993"/>
                  <a:pt x="473993" y="0"/>
                  <a:pt x="1058694" y="0"/>
                </a:cubicBezTo>
                <a:close/>
              </a:path>
            </a:pathLst>
          </a:custGeom>
        </p:spPr>
      </p:pic>
      <p:grpSp>
        <p:nvGrpSpPr>
          <p:cNvPr id="2" name="9dea9e5e-2cdd-4ffe-871f-107a645dd20e"/>
          <p:cNvGrpSpPr>
            <a:grpSpLocks noChangeAspect="1"/>
          </p:cNvGrpSpPr>
          <p:nvPr/>
        </p:nvGrpSpPr>
        <p:grpSpPr>
          <a:xfrm>
            <a:off x="4153987" y="2089780"/>
            <a:ext cx="3897814" cy="3399166"/>
            <a:chOff x="4511824" y="2924944"/>
            <a:chExt cx="3055139" cy="2664296"/>
          </a:xfrm>
        </p:grpSpPr>
        <p:sp>
          <p:nvSpPr>
            <p:cNvPr id="10" name="i$liḋe-AutoShape 4"/>
            <p:cNvSpPr/>
            <p:nvPr/>
          </p:nvSpPr>
          <p:spPr bwMode="auto">
            <a:xfrm>
              <a:off x="4511824" y="2924944"/>
              <a:ext cx="3055139" cy="2664296"/>
            </a:xfrm>
            <a:custGeom>
              <a:avLst/>
              <a:gdLst>
                <a:gd name="T0" fmla="*/ 4504532 w 21410"/>
                <a:gd name="T1" fmla="*/ 3928635 h 21460"/>
                <a:gd name="T2" fmla="*/ 4504532 w 21410"/>
                <a:gd name="T3" fmla="*/ 3928635 h 21460"/>
                <a:gd name="T4" fmla="*/ 4504532 w 21410"/>
                <a:gd name="T5" fmla="*/ 3928635 h 21460"/>
                <a:gd name="T6" fmla="*/ 4504532 w 21410"/>
                <a:gd name="T7" fmla="*/ 3928635 h 214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10" h="21460">
                  <a:moveTo>
                    <a:pt x="10087" y="1"/>
                  </a:moveTo>
                  <a:cubicBezTo>
                    <a:pt x="10004" y="-1"/>
                    <a:pt x="9920" y="0"/>
                    <a:pt x="9836" y="6"/>
                  </a:cubicBezTo>
                  <a:cubicBezTo>
                    <a:pt x="8489" y="98"/>
                    <a:pt x="7334" y="1235"/>
                    <a:pt x="7100" y="2753"/>
                  </a:cubicBezTo>
                  <a:cubicBezTo>
                    <a:pt x="6862" y="4295"/>
                    <a:pt x="7371" y="5484"/>
                    <a:pt x="8475" y="6368"/>
                  </a:cubicBezTo>
                  <a:cubicBezTo>
                    <a:pt x="9015" y="6801"/>
                    <a:pt x="9217" y="7418"/>
                    <a:pt x="9104" y="8148"/>
                  </a:cubicBezTo>
                  <a:cubicBezTo>
                    <a:pt x="8997" y="8863"/>
                    <a:pt x="8639" y="9355"/>
                    <a:pt x="8019" y="9582"/>
                  </a:cubicBezTo>
                  <a:cubicBezTo>
                    <a:pt x="7593" y="9738"/>
                    <a:pt x="7177" y="9921"/>
                    <a:pt x="6789" y="10183"/>
                  </a:cubicBezTo>
                  <a:cubicBezTo>
                    <a:pt x="6216" y="10568"/>
                    <a:pt x="5627" y="10604"/>
                    <a:pt x="5059" y="10185"/>
                  </a:cubicBezTo>
                  <a:cubicBezTo>
                    <a:pt x="4495" y="9770"/>
                    <a:pt x="4253" y="9160"/>
                    <a:pt x="4331" y="8392"/>
                  </a:cubicBezTo>
                  <a:cubicBezTo>
                    <a:pt x="4375" y="7950"/>
                    <a:pt x="4324" y="7528"/>
                    <a:pt x="4162" y="7122"/>
                  </a:cubicBezTo>
                  <a:cubicBezTo>
                    <a:pt x="3814" y="6252"/>
                    <a:pt x="3220" y="5773"/>
                    <a:pt x="2397" y="5725"/>
                  </a:cubicBezTo>
                  <a:cubicBezTo>
                    <a:pt x="1542" y="5676"/>
                    <a:pt x="877" y="6108"/>
                    <a:pt x="473" y="6978"/>
                  </a:cubicBezTo>
                  <a:cubicBezTo>
                    <a:pt x="84" y="7815"/>
                    <a:pt x="139" y="8668"/>
                    <a:pt x="615" y="9438"/>
                  </a:cubicBezTo>
                  <a:cubicBezTo>
                    <a:pt x="1175" y="10345"/>
                    <a:pt x="1970" y="10582"/>
                    <a:pt x="2890" y="10364"/>
                  </a:cubicBezTo>
                  <a:cubicBezTo>
                    <a:pt x="3411" y="10239"/>
                    <a:pt x="3861" y="10412"/>
                    <a:pt x="4243" y="10814"/>
                  </a:cubicBezTo>
                  <a:cubicBezTo>
                    <a:pt x="4798" y="11395"/>
                    <a:pt x="4894" y="12143"/>
                    <a:pt x="4553" y="13089"/>
                  </a:cubicBezTo>
                  <a:cubicBezTo>
                    <a:pt x="4293" y="13810"/>
                    <a:pt x="4158" y="14530"/>
                    <a:pt x="4139" y="15252"/>
                  </a:cubicBezTo>
                  <a:lnTo>
                    <a:pt x="4137" y="15237"/>
                  </a:lnTo>
                  <a:cubicBezTo>
                    <a:pt x="4088" y="15740"/>
                    <a:pt x="3871" y="16114"/>
                    <a:pt x="3452" y="16295"/>
                  </a:cubicBezTo>
                  <a:cubicBezTo>
                    <a:pt x="3035" y="16473"/>
                    <a:pt x="2657" y="16379"/>
                    <a:pt x="2331" y="16026"/>
                  </a:cubicBezTo>
                  <a:cubicBezTo>
                    <a:pt x="2145" y="15823"/>
                    <a:pt x="1929" y="15688"/>
                    <a:pt x="1677" y="15625"/>
                  </a:cubicBezTo>
                  <a:cubicBezTo>
                    <a:pt x="1136" y="15491"/>
                    <a:pt x="676" y="15662"/>
                    <a:pt x="328" y="16148"/>
                  </a:cubicBezTo>
                  <a:cubicBezTo>
                    <a:pt x="-34" y="16650"/>
                    <a:pt x="-98" y="17229"/>
                    <a:pt x="143" y="17823"/>
                  </a:cubicBezTo>
                  <a:cubicBezTo>
                    <a:pt x="377" y="18393"/>
                    <a:pt x="792" y="18697"/>
                    <a:pt x="1337" y="18713"/>
                  </a:cubicBezTo>
                  <a:cubicBezTo>
                    <a:pt x="1980" y="18731"/>
                    <a:pt x="2406" y="18341"/>
                    <a:pt x="2671" y="17690"/>
                  </a:cubicBezTo>
                  <a:cubicBezTo>
                    <a:pt x="2820" y="17323"/>
                    <a:pt x="3079" y="17117"/>
                    <a:pt x="3416" y="17042"/>
                  </a:cubicBezTo>
                  <a:cubicBezTo>
                    <a:pt x="3854" y="16946"/>
                    <a:pt x="4210" y="17077"/>
                    <a:pt x="4519" y="17667"/>
                  </a:cubicBezTo>
                  <a:cubicBezTo>
                    <a:pt x="4534" y="17712"/>
                    <a:pt x="4844" y="18471"/>
                    <a:pt x="5042" y="18820"/>
                  </a:cubicBezTo>
                  <a:cubicBezTo>
                    <a:pt x="5340" y="19343"/>
                    <a:pt x="5710" y="19797"/>
                    <a:pt x="6126" y="20175"/>
                  </a:cubicBezTo>
                  <a:cubicBezTo>
                    <a:pt x="6126" y="20175"/>
                    <a:pt x="6162" y="20211"/>
                    <a:pt x="6244" y="20282"/>
                  </a:cubicBezTo>
                  <a:lnTo>
                    <a:pt x="6237" y="20279"/>
                  </a:lnTo>
                  <a:cubicBezTo>
                    <a:pt x="6241" y="20283"/>
                    <a:pt x="6246" y="20287"/>
                    <a:pt x="6250" y="20291"/>
                  </a:cubicBezTo>
                  <a:cubicBezTo>
                    <a:pt x="7100" y="21006"/>
                    <a:pt x="8135" y="21438"/>
                    <a:pt x="9250" y="21457"/>
                  </a:cubicBezTo>
                  <a:cubicBezTo>
                    <a:pt x="10097" y="21487"/>
                    <a:pt x="10913" y="21286"/>
                    <a:pt x="11638" y="20903"/>
                  </a:cubicBezTo>
                  <a:cubicBezTo>
                    <a:pt x="12539" y="20410"/>
                    <a:pt x="13259" y="19679"/>
                    <a:pt x="13837" y="18730"/>
                  </a:cubicBezTo>
                  <a:cubicBezTo>
                    <a:pt x="14194" y="18144"/>
                    <a:pt x="14708" y="17915"/>
                    <a:pt x="15319" y="18009"/>
                  </a:cubicBezTo>
                  <a:cubicBezTo>
                    <a:pt x="15928" y="18105"/>
                    <a:pt x="16359" y="18483"/>
                    <a:pt x="16591" y="19150"/>
                  </a:cubicBezTo>
                  <a:cubicBezTo>
                    <a:pt x="16680" y="19406"/>
                    <a:pt x="16737" y="19673"/>
                    <a:pt x="16849" y="19921"/>
                  </a:cubicBezTo>
                  <a:cubicBezTo>
                    <a:pt x="17336" y="21003"/>
                    <a:pt x="18386" y="21598"/>
                    <a:pt x="19439" y="21373"/>
                  </a:cubicBezTo>
                  <a:cubicBezTo>
                    <a:pt x="20487" y="21148"/>
                    <a:pt x="21296" y="20132"/>
                    <a:pt x="21399" y="18907"/>
                  </a:cubicBezTo>
                  <a:cubicBezTo>
                    <a:pt x="21501" y="17691"/>
                    <a:pt x="20870" y="16487"/>
                    <a:pt x="19887" y="16060"/>
                  </a:cubicBezTo>
                  <a:cubicBezTo>
                    <a:pt x="18905" y="15631"/>
                    <a:pt x="18039" y="15899"/>
                    <a:pt x="17261" y="16670"/>
                  </a:cubicBezTo>
                  <a:cubicBezTo>
                    <a:pt x="16774" y="17152"/>
                    <a:pt x="16217" y="17206"/>
                    <a:pt x="15646" y="16928"/>
                  </a:cubicBezTo>
                  <a:cubicBezTo>
                    <a:pt x="15087" y="16656"/>
                    <a:pt x="14734" y="16170"/>
                    <a:pt x="14692" y="15444"/>
                  </a:cubicBezTo>
                  <a:cubicBezTo>
                    <a:pt x="14658" y="14883"/>
                    <a:pt x="14601" y="14326"/>
                    <a:pt x="14488" y="13780"/>
                  </a:cubicBezTo>
                  <a:lnTo>
                    <a:pt x="14479" y="13765"/>
                  </a:lnTo>
                  <a:cubicBezTo>
                    <a:pt x="14327" y="13035"/>
                    <a:pt x="14462" y="12374"/>
                    <a:pt x="14958" y="11839"/>
                  </a:cubicBezTo>
                  <a:cubicBezTo>
                    <a:pt x="15480" y="11275"/>
                    <a:pt x="16094" y="11145"/>
                    <a:pt x="16767" y="11438"/>
                  </a:cubicBezTo>
                  <a:cubicBezTo>
                    <a:pt x="17155" y="11607"/>
                    <a:pt x="17549" y="11654"/>
                    <a:pt x="17957" y="11568"/>
                  </a:cubicBezTo>
                  <a:cubicBezTo>
                    <a:pt x="18833" y="11381"/>
                    <a:pt x="19424" y="10797"/>
                    <a:pt x="19681" y="9827"/>
                  </a:cubicBezTo>
                  <a:cubicBezTo>
                    <a:pt x="19948" y="8820"/>
                    <a:pt x="19730" y="7915"/>
                    <a:pt x="19050" y="7206"/>
                  </a:cubicBezTo>
                  <a:cubicBezTo>
                    <a:pt x="18397" y="6524"/>
                    <a:pt x="17614" y="6367"/>
                    <a:pt x="16794" y="6733"/>
                  </a:cubicBezTo>
                  <a:cubicBezTo>
                    <a:pt x="15828" y="7164"/>
                    <a:pt x="15406" y="8050"/>
                    <a:pt x="15364" y="9206"/>
                  </a:cubicBezTo>
                  <a:cubicBezTo>
                    <a:pt x="15340" y="9859"/>
                    <a:pt x="15067" y="10350"/>
                    <a:pt x="14604" y="10700"/>
                  </a:cubicBezTo>
                  <a:cubicBezTo>
                    <a:pt x="13935" y="11210"/>
                    <a:pt x="13235" y="11130"/>
                    <a:pt x="12469" y="10476"/>
                  </a:cubicBezTo>
                  <a:cubicBezTo>
                    <a:pt x="12469" y="10476"/>
                    <a:pt x="11702" y="9992"/>
                    <a:pt x="11302" y="9766"/>
                  </a:cubicBezTo>
                  <a:cubicBezTo>
                    <a:pt x="10245" y="9174"/>
                    <a:pt x="10121" y="7465"/>
                    <a:pt x="11070" y="6668"/>
                  </a:cubicBezTo>
                  <a:cubicBezTo>
                    <a:pt x="11236" y="6529"/>
                    <a:pt x="11428" y="6435"/>
                    <a:pt x="11604" y="6312"/>
                  </a:cubicBezTo>
                  <a:cubicBezTo>
                    <a:pt x="12745" y="5503"/>
                    <a:pt x="13256" y="3864"/>
                    <a:pt x="12841" y="2360"/>
                  </a:cubicBezTo>
                  <a:cubicBezTo>
                    <a:pt x="12462" y="984"/>
                    <a:pt x="11338" y="38"/>
                    <a:pt x="10087" y="1"/>
                  </a:cubicBezTo>
                  <a:close/>
                  <a:moveTo>
                    <a:pt x="9231" y="10126"/>
                  </a:moveTo>
                  <a:cubicBezTo>
                    <a:pt x="9387" y="10117"/>
                    <a:pt x="9544" y="10116"/>
                    <a:pt x="9704" y="10126"/>
                  </a:cubicBezTo>
                  <a:cubicBezTo>
                    <a:pt x="12172" y="10277"/>
                    <a:pt x="14141" y="12744"/>
                    <a:pt x="14021" y="15643"/>
                  </a:cubicBezTo>
                  <a:cubicBezTo>
                    <a:pt x="13906" y="18437"/>
                    <a:pt x="11810" y="20694"/>
                    <a:pt x="9330" y="20606"/>
                  </a:cubicBezTo>
                  <a:cubicBezTo>
                    <a:pt x="6814" y="20563"/>
                    <a:pt x="4772" y="18048"/>
                    <a:pt x="4897" y="15109"/>
                  </a:cubicBezTo>
                  <a:cubicBezTo>
                    <a:pt x="5010" y="12454"/>
                    <a:pt x="6895" y="10263"/>
                    <a:pt x="9231" y="10126"/>
                  </a:cubicBezTo>
                  <a:close/>
                </a:path>
              </a:pathLst>
            </a:custGeom>
            <a:solidFill>
              <a:schemeClr val="bg1">
                <a:lumMod val="85000"/>
              </a:schemeClr>
            </a:solidFill>
            <a:ln>
              <a:noFill/>
            </a:ln>
            <a:effectLst/>
          </p:spPr>
          <p:txBody>
            <a:bodyPr lIns="0" tIns="0" rIns="0" bIns="0" anchor="ctr"/>
            <a:lstStyle/>
            <a:p>
              <a:endParaRPr lang="id-ID">
                <a:solidFill>
                  <a:schemeClr val="tx2"/>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11" name="组合 10"/>
            <p:cNvGrpSpPr/>
            <p:nvPr/>
          </p:nvGrpSpPr>
          <p:grpSpPr>
            <a:xfrm>
              <a:off x="6990542" y="4985927"/>
              <a:ext cx="502816" cy="502816"/>
              <a:chOff x="5675954" y="2249137"/>
              <a:chExt cx="648072" cy="648072"/>
            </a:xfrm>
          </p:grpSpPr>
          <p:sp>
            <p:nvSpPr>
              <p:cNvPr id="25" name="i$liḋe-Oval 24"/>
              <p:cNvSpPr/>
              <p:nvPr/>
            </p:nvSpPr>
            <p:spPr>
              <a:xfrm>
                <a:off x="5675954" y="2249137"/>
                <a:ext cx="648072" cy="648072"/>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6" name="i$liḋe-Freeform 428"/>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2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2" name="组合 11"/>
            <p:cNvGrpSpPr/>
            <p:nvPr/>
          </p:nvGrpSpPr>
          <p:grpSpPr>
            <a:xfrm>
              <a:off x="4568508" y="4910432"/>
              <a:ext cx="280010" cy="280010"/>
              <a:chOff x="7442747" y="2249137"/>
              <a:chExt cx="648072" cy="648072"/>
            </a:xfrm>
          </p:grpSpPr>
          <p:sp>
            <p:nvSpPr>
              <p:cNvPr id="23" name="i$liḋe-Oval 22"/>
              <p:cNvSpPr/>
              <p:nvPr/>
            </p:nvSpPr>
            <p:spPr>
              <a:xfrm>
                <a:off x="7442747" y="2249137"/>
                <a:ext cx="648072" cy="648072"/>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4" name="i$liḋe-Freeform 396"/>
              <p:cNvSpPr>
                <a:spLocks noEditPoints="1"/>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20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3" name="组合 12"/>
            <p:cNvGrpSpPr/>
            <p:nvPr/>
          </p:nvGrpSpPr>
          <p:grpSpPr>
            <a:xfrm>
              <a:off x="6809943" y="3830022"/>
              <a:ext cx="431906" cy="431906"/>
              <a:chOff x="4792557" y="2249137"/>
              <a:chExt cx="648072" cy="648072"/>
            </a:xfrm>
          </p:grpSpPr>
          <p:sp>
            <p:nvSpPr>
              <p:cNvPr id="21" name="i$liḋe-Oval 20"/>
              <p:cNvSpPr/>
              <p:nvPr/>
            </p:nvSpPr>
            <p:spPr>
              <a:xfrm>
                <a:off x="4792557" y="2249137"/>
                <a:ext cx="648072" cy="648072"/>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2" name="i$liḋe-Freeform 70"/>
              <p:cNvSpPr>
                <a:spLocks noEditPoints="1"/>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vert="horz" wrap="square" lIns="288000" tIns="91416" rIns="182832" bIns="9141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828165">
                  <a:lnSpc>
                    <a:spcPct val="150000"/>
                  </a:lnSpc>
                </a:pPr>
                <a:endParaRPr lang="en-GB" sz="3600" kern="0" dirty="0">
                  <a:solidFill>
                    <a:sysClr val="windowText" lastClr="0000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14" name="组合 13"/>
            <p:cNvGrpSpPr/>
            <p:nvPr/>
          </p:nvGrpSpPr>
          <p:grpSpPr>
            <a:xfrm>
              <a:off x="5620300" y="3022528"/>
              <a:ext cx="648072" cy="648072"/>
              <a:chOff x="3909160" y="2249137"/>
              <a:chExt cx="648072" cy="648072"/>
            </a:xfrm>
          </p:grpSpPr>
          <p:sp>
            <p:nvSpPr>
              <p:cNvPr id="19" name="i$liḋe-Oval 18"/>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0" name="i$liḋe-university7"/>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5" name="组合 14"/>
            <p:cNvGrpSpPr/>
            <p:nvPr/>
          </p:nvGrpSpPr>
          <p:grpSpPr>
            <a:xfrm>
              <a:off x="4596798" y="3693274"/>
              <a:ext cx="453950" cy="453950"/>
              <a:chOff x="6559351" y="2249137"/>
              <a:chExt cx="648072" cy="648072"/>
            </a:xfrm>
          </p:grpSpPr>
          <p:sp>
            <p:nvSpPr>
              <p:cNvPr id="17" name="i$liḋe-Oval 16"/>
              <p:cNvSpPr/>
              <p:nvPr/>
            </p:nvSpPr>
            <p:spPr>
              <a:xfrm>
                <a:off x="6559351" y="2249137"/>
                <a:ext cx="648072" cy="648072"/>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 name="i$liḋe-AutoShape 75"/>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lIns="121888" tIns="121888" rIns="121888" bIns="1218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hangingPunct="0">
                  <a:spcBef>
                    <a:spcPct val="0"/>
                  </a:spcBef>
                  <a:spcAft>
                    <a:spcPct val="0"/>
                  </a:spcAft>
                </a:pPr>
                <a:endParaRPr lang="zh-CN" altLang="zh-CN" sz="6400">
                  <a:solidFill>
                    <a:srgbClr val="000000"/>
                  </a:solidFill>
                  <a:latin typeface="字魂59号-创粗黑" panose="00000500000000000000" pitchFamily="2" charset="-122"/>
                  <a:ea typeface="字魂59号-创粗黑" panose="00000500000000000000" pitchFamily="2" charset="-122"/>
                  <a:cs typeface="Calibri" panose="020F0502020204030204" pitchFamily="34" charset="0"/>
                  <a:sym typeface="字魂59号-创粗黑" panose="00000500000000000000" pitchFamily="2" charset="-122"/>
                </a:endParaRPr>
              </a:p>
            </p:txBody>
          </p:sp>
        </p:grpSp>
      </p:grpSp>
      <p:grpSp>
        <p:nvGrpSpPr>
          <p:cNvPr id="29" name="组合 28"/>
          <p:cNvGrpSpPr/>
          <p:nvPr/>
        </p:nvGrpSpPr>
        <p:grpSpPr>
          <a:xfrm>
            <a:off x="1172370" y="2037635"/>
            <a:ext cx="2585055" cy="1121655"/>
            <a:chOff x="5354322" y="1967781"/>
            <a:chExt cx="2585055" cy="1121655"/>
          </a:xfrm>
        </p:grpSpPr>
        <p:sp>
          <p:nvSpPr>
            <p:cNvPr id="30" name="矩形 29"/>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用户可以在投影仪或者计算机上可以将演示文稿打印出来制作成胶片以便应用到更广泛的领域中</a:t>
              </a:r>
            </a:p>
          </p:txBody>
        </p:sp>
        <p:sp>
          <p:nvSpPr>
            <p:cNvPr id="31" name="矩形 30"/>
            <p:cNvSpPr/>
            <p:nvPr/>
          </p:nvSpPr>
          <p:spPr>
            <a:xfrm>
              <a:off x="5854990" y="1967781"/>
              <a:ext cx="2084387" cy="40697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流动资金保障</a:t>
              </a:r>
            </a:p>
          </p:txBody>
        </p:sp>
      </p:grpSp>
      <p:grpSp>
        <p:nvGrpSpPr>
          <p:cNvPr id="32" name="组合 31"/>
          <p:cNvGrpSpPr/>
          <p:nvPr/>
        </p:nvGrpSpPr>
        <p:grpSpPr>
          <a:xfrm>
            <a:off x="1172370" y="4490254"/>
            <a:ext cx="2585055" cy="1121655"/>
            <a:chOff x="5354322" y="1967781"/>
            <a:chExt cx="2585055" cy="1121655"/>
          </a:xfrm>
        </p:grpSpPr>
        <p:sp>
          <p:nvSpPr>
            <p:cNvPr id="33" name="矩形 32"/>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用户可以在投影仪或者计算机上可以将演示文稿打印出来制作成胶片以便应用到更广泛的领域中</a:t>
              </a:r>
            </a:p>
          </p:txBody>
        </p:sp>
        <p:sp>
          <p:nvSpPr>
            <p:cNvPr id="34" name="矩形 33"/>
            <p:cNvSpPr/>
            <p:nvPr/>
          </p:nvSpPr>
          <p:spPr>
            <a:xfrm>
              <a:off x="5854990" y="1967781"/>
              <a:ext cx="2084387" cy="40697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平台丰富</a:t>
              </a:r>
            </a:p>
          </p:txBody>
        </p:sp>
      </p:grpSp>
      <p:grpSp>
        <p:nvGrpSpPr>
          <p:cNvPr id="35" name="组合 34"/>
          <p:cNvGrpSpPr/>
          <p:nvPr/>
        </p:nvGrpSpPr>
        <p:grpSpPr>
          <a:xfrm>
            <a:off x="8428299" y="2037635"/>
            <a:ext cx="2585055" cy="1121655"/>
            <a:chOff x="5354322" y="1967781"/>
            <a:chExt cx="2585055" cy="1121655"/>
          </a:xfrm>
        </p:grpSpPr>
        <p:sp>
          <p:nvSpPr>
            <p:cNvPr id="36" name="矩形 35"/>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用户可以在投影仪或者计算机上可以将演示文稿打印出来制作成胶片以便应用到更广泛的领域中</a:t>
              </a:r>
            </a:p>
          </p:txBody>
        </p:sp>
        <p:sp>
          <p:nvSpPr>
            <p:cNvPr id="37" name="矩形 36"/>
            <p:cNvSpPr/>
            <p:nvPr/>
          </p:nvSpPr>
          <p:spPr>
            <a:xfrm>
              <a:off x="5354322" y="1967781"/>
              <a:ext cx="2084387" cy="406971"/>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运作效率高</a:t>
              </a:r>
            </a:p>
          </p:txBody>
        </p:sp>
      </p:grpSp>
      <p:grpSp>
        <p:nvGrpSpPr>
          <p:cNvPr id="38" name="组合 37"/>
          <p:cNvGrpSpPr/>
          <p:nvPr/>
        </p:nvGrpSpPr>
        <p:grpSpPr>
          <a:xfrm>
            <a:off x="8428299" y="4490254"/>
            <a:ext cx="2585055" cy="1121655"/>
            <a:chOff x="5354322" y="1967781"/>
            <a:chExt cx="2585055" cy="1121655"/>
          </a:xfrm>
        </p:grpSpPr>
        <p:sp>
          <p:nvSpPr>
            <p:cNvPr id="39" name="矩形 38"/>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用户可以在投影仪或者计算机上可以将演示文稿打印出来制作成胶片以便应用到更广泛的领域中</a:t>
              </a:r>
            </a:p>
          </p:txBody>
        </p:sp>
        <p:sp>
          <p:nvSpPr>
            <p:cNvPr id="40" name="矩形 39"/>
            <p:cNvSpPr/>
            <p:nvPr/>
          </p:nvSpPr>
          <p:spPr>
            <a:xfrm>
              <a:off x="5354322" y="1967781"/>
              <a:ext cx="2084387" cy="406971"/>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体系规范</a:t>
              </a:r>
            </a:p>
          </p:txBody>
        </p:sp>
      </p:grpSp>
      <p:sp>
        <p:nvSpPr>
          <p:cNvPr id="46" name="矩形 45"/>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369" r="30369"/>
          <a:stretch>
            <a:fillRect/>
          </a:stretch>
        </p:blipFill>
        <p:spPr/>
      </p:pic>
      <p:pic>
        <p:nvPicPr>
          <p:cNvPr id="8" name="图片占位符 7"/>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2550" r="32550"/>
          <a:stretch>
            <a:fillRect/>
          </a:stretch>
        </p:blipFill>
        <p:spPr/>
      </p:pic>
      <p:pic>
        <p:nvPicPr>
          <p:cNvPr id="12" name="图片占位符 11"/>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32561" r="32561"/>
          <a:stretch>
            <a:fillRect/>
          </a:stretch>
        </p:blipFill>
        <p:spPr/>
      </p:pic>
      <p:sp>
        <p:nvSpPr>
          <p:cNvPr id="23" name="椭圆 12"/>
          <p:cNvSpPr/>
          <p:nvPr/>
        </p:nvSpPr>
        <p:spPr>
          <a:xfrm>
            <a:off x="8503014" y="2041071"/>
            <a:ext cx="300899" cy="495300"/>
          </a:xfrm>
          <a:custGeom>
            <a:avLst/>
            <a:gdLst>
              <a:gd name="connsiteX0" fmla="*/ 139276 w 369275"/>
              <a:gd name="connsiteY0" fmla="*/ 570066 h 607851"/>
              <a:gd name="connsiteX1" fmla="*/ 156809 w 369275"/>
              <a:gd name="connsiteY1" fmla="*/ 570811 h 607851"/>
              <a:gd name="connsiteX2" fmla="*/ 212465 w 369275"/>
              <a:gd name="connsiteY2" fmla="*/ 570811 h 607851"/>
              <a:gd name="connsiteX3" fmla="*/ 229998 w 369275"/>
              <a:gd name="connsiteY3" fmla="*/ 570066 h 607851"/>
              <a:gd name="connsiteX4" fmla="*/ 230818 w 369275"/>
              <a:gd name="connsiteY4" fmla="*/ 587580 h 607851"/>
              <a:gd name="connsiteX5" fmla="*/ 184637 w 369275"/>
              <a:gd name="connsiteY5" fmla="*/ 607851 h 607851"/>
              <a:gd name="connsiteX6" fmla="*/ 138456 w 369275"/>
              <a:gd name="connsiteY6" fmla="*/ 587580 h 607851"/>
              <a:gd name="connsiteX7" fmla="*/ 139276 w 369275"/>
              <a:gd name="connsiteY7" fmla="*/ 570066 h 607851"/>
              <a:gd name="connsiteX8" fmla="*/ 273919 w 369275"/>
              <a:gd name="connsiteY8" fmla="*/ 497785 h 607851"/>
              <a:gd name="connsiteX9" fmla="*/ 288986 w 369275"/>
              <a:gd name="connsiteY9" fmla="*/ 506874 h 607851"/>
              <a:gd name="connsiteX10" fmla="*/ 279961 w 369275"/>
              <a:gd name="connsiteY10" fmla="*/ 521849 h 607851"/>
              <a:gd name="connsiteX11" fmla="*/ 95356 w 369275"/>
              <a:gd name="connsiteY11" fmla="*/ 567966 h 607851"/>
              <a:gd name="connsiteX12" fmla="*/ 80289 w 369275"/>
              <a:gd name="connsiteY12" fmla="*/ 558951 h 607851"/>
              <a:gd name="connsiteX13" fmla="*/ 89314 w 369275"/>
              <a:gd name="connsiteY13" fmla="*/ 543902 h 607851"/>
              <a:gd name="connsiteX14" fmla="*/ 273919 w 369275"/>
              <a:gd name="connsiteY14" fmla="*/ 497785 h 607851"/>
              <a:gd name="connsiteX15" fmla="*/ 273919 w 369275"/>
              <a:gd name="connsiteY15" fmla="*/ 452696 h 607851"/>
              <a:gd name="connsiteX16" fmla="*/ 288986 w 369275"/>
              <a:gd name="connsiteY16" fmla="*/ 461701 h 607851"/>
              <a:gd name="connsiteX17" fmla="*/ 279961 w 369275"/>
              <a:gd name="connsiteY17" fmla="*/ 476736 h 607851"/>
              <a:gd name="connsiteX18" fmla="*/ 95356 w 369275"/>
              <a:gd name="connsiteY18" fmla="*/ 522731 h 607851"/>
              <a:gd name="connsiteX19" fmla="*/ 80289 w 369275"/>
              <a:gd name="connsiteY19" fmla="*/ 513726 h 607851"/>
              <a:gd name="connsiteX20" fmla="*/ 89314 w 369275"/>
              <a:gd name="connsiteY20" fmla="*/ 498691 h 607851"/>
              <a:gd name="connsiteX21" fmla="*/ 273919 w 369275"/>
              <a:gd name="connsiteY21" fmla="*/ 452696 h 607851"/>
              <a:gd name="connsiteX22" fmla="*/ 184673 w 369275"/>
              <a:gd name="connsiteY22" fmla="*/ 227009 h 607851"/>
              <a:gd name="connsiteX23" fmla="*/ 198173 w 369275"/>
              <a:gd name="connsiteY23" fmla="*/ 227456 h 607851"/>
              <a:gd name="connsiteX24" fmla="*/ 211748 w 369275"/>
              <a:gd name="connsiteY24" fmla="*/ 228947 h 607851"/>
              <a:gd name="connsiteX25" fmla="*/ 225248 w 369275"/>
              <a:gd name="connsiteY25" fmla="*/ 231406 h 607851"/>
              <a:gd name="connsiteX26" fmla="*/ 238674 w 369275"/>
              <a:gd name="connsiteY26" fmla="*/ 234908 h 607851"/>
              <a:gd name="connsiteX27" fmla="*/ 242776 w 369275"/>
              <a:gd name="connsiteY27" fmla="*/ 256593 h 607851"/>
              <a:gd name="connsiteX28" fmla="*/ 241657 w 369275"/>
              <a:gd name="connsiteY28" fmla="*/ 257562 h 607851"/>
              <a:gd name="connsiteX29" fmla="*/ 240464 w 369275"/>
              <a:gd name="connsiteY29" fmla="*/ 258680 h 607851"/>
              <a:gd name="connsiteX30" fmla="*/ 239271 w 369275"/>
              <a:gd name="connsiteY30" fmla="*/ 260021 h 607851"/>
              <a:gd name="connsiteX31" fmla="*/ 238003 w 369275"/>
              <a:gd name="connsiteY31" fmla="*/ 261586 h 607851"/>
              <a:gd name="connsiteX32" fmla="*/ 236735 w 369275"/>
              <a:gd name="connsiteY32" fmla="*/ 263449 h 607851"/>
              <a:gd name="connsiteX33" fmla="*/ 235467 w 369275"/>
              <a:gd name="connsiteY33" fmla="*/ 265461 h 607851"/>
              <a:gd name="connsiteX34" fmla="*/ 234199 w 369275"/>
              <a:gd name="connsiteY34" fmla="*/ 267697 h 607851"/>
              <a:gd name="connsiteX35" fmla="*/ 233080 w 369275"/>
              <a:gd name="connsiteY35" fmla="*/ 269932 h 607851"/>
              <a:gd name="connsiteX36" fmla="*/ 231812 w 369275"/>
              <a:gd name="connsiteY36" fmla="*/ 272615 h 607851"/>
              <a:gd name="connsiteX37" fmla="*/ 230618 w 369275"/>
              <a:gd name="connsiteY37" fmla="*/ 275521 h 607851"/>
              <a:gd name="connsiteX38" fmla="*/ 229425 w 369275"/>
              <a:gd name="connsiteY38" fmla="*/ 278726 h 607851"/>
              <a:gd name="connsiteX39" fmla="*/ 228232 w 369275"/>
              <a:gd name="connsiteY39" fmla="*/ 282079 h 607851"/>
              <a:gd name="connsiteX40" fmla="*/ 227113 w 369275"/>
              <a:gd name="connsiteY40" fmla="*/ 285656 h 607851"/>
              <a:gd name="connsiteX41" fmla="*/ 225994 w 369275"/>
              <a:gd name="connsiteY41" fmla="*/ 289457 h 607851"/>
              <a:gd name="connsiteX42" fmla="*/ 224950 w 369275"/>
              <a:gd name="connsiteY42" fmla="*/ 293555 h 607851"/>
              <a:gd name="connsiteX43" fmla="*/ 223906 w 369275"/>
              <a:gd name="connsiteY43" fmla="*/ 297803 h 607851"/>
              <a:gd name="connsiteX44" fmla="*/ 222936 w 369275"/>
              <a:gd name="connsiteY44" fmla="*/ 302274 h 607851"/>
              <a:gd name="connsiteX45" fmla="*/ 221071 w 369275"/>
              <a:gd name="connsiteY45" fmla="*/ 311813 h 607851"/>
              <a:gd name="connsiteX46" fmla="*/ 219430 w 369275"/>
              <a:gd name="connsiteY46" fmla="*/ 322245 h 607851"/>
              <a:gd name="connsiteX47" fmla="*/ 218237 w 369275"/>
              <a:gd name="connsiteY47" fmla="*/ 330964 h 607851"/>
              <a:gd name="connsiteX48" fmla="*/ 216969 w 369275"/>
              <a:gd name="connsiteY48" fmla="*/ 342887 h 607851"/>
              <a:gd name="connsiteX49" fmla="*/ 215776 w 369275"/>
              <a:gd name="connsiteY49" fmla="*/ 355630 h 607851"/>
              <a:gd name="connsiteX50" fmla="*/ 214880 w 369275"/>
              <a:gd name="connsiteY50" fmla="*/ 369193 h 607851"/>
              <a:gd name="connsiteX51" fmla="*/ 201753 w 369275"/>
              <a:gd name="connsiteY51" fmla="*/ 380818 h 607851"/>
              <a:gd name="connsiteX52" fmla="*/ 190117 w 369275"/>
              <a:gd name="connsiteY52" fmla="*/ 367702 h 607851"/>
              <a:gd name="connsiteX53" fmla="*/ 191385 w 369275"/>
              <a:gd name="connsiteY53" fmla="*/ 349221 h 607851"/>
              <a:gd name="connsiteX54" fmla="*/ 192206 w 369275"/>
              <a:gd name="connsiteY54" fmla="*/ 340428 h 607851"/>
              <a:gd name="connsiteX55" fmla="*/ 193101 w 369275"/>
              <a:gd name="connsiteY55" fmla="*/ 332007 h 607851"/>
              <a:gd name="connsiteX56" fmla="*/ 194071 w 369275"/>
              <a:gd name="connsiteY56" fmla="*/ 323959 h 607851"/>
              <a:gd name="connsiteX57" fmla="*/ 194816 w 369275"/>
              <a:gd name="connsiteY57" fmla="*/ 318743 h 607851"/>
              <a:gd name="connsiteX58" fmla="*/ 196010 w 369275"/>
              <a:gd name="connsiteY58" fmla="*/ 311216 h 607851"/>
              <a:gd name="connsiteX59" fmla="*/ 197203 w 369275"/>
              <a:gd name="connsiteY59" fmla="*/ 303988 h 607851"/>
              <a:gd name="connsiteX60" fmla="*/ 198620 w 369275"/>
              <a:gd name="connsiteY60" fmla="*/ 297132 h 607851"/>
              <a:gd name="connsiteX61" fmla="*/ 200038 w 369275"/>
              <a:gd name="connsiteY61" fmla="*/ 290574 h 607851"/>
              <a:gd name="connsiteX62" fmla="*/ 201604 w 369275"/>
              <a:gd name="connsiteY62" fmla="*/ 284389 h 607851"/>
              <a:gd name="connsiteX63" fmla="*/ 203319 w 369275"/>
              <a:gd name="connsiteY63" fmla="*/ 278502 h 607851"/>
              <a:gd name="connsiteX64" fmla="*/ 205110 w 369275"/>
              <a:gd name="connsiteY64" fmla="*/ 272839 h 607851"/>
              <a:gd name="connsiteX65" fmla="*/ 207049 w 369275"/>
              <a:gd name="connsiteY65" fmla="*/ 267548 h 607851"/>
              <a:gd name="connsiteX66" fmla="*/ 209137 w 369275"/>
              <a:gd name="connsiteY66" fmla="*/ 262629 h 607851"/>
              <a:gd name="connsiteX67" fmla="*/ 211300 w 369275"/>
              <a:gd name="connsiteY67" fmla="*/ 257935 h 607851"/>
              <a:gd name="connsiteX68" fmla="*/ 212419 w 369275"/>
              <a:gd name="connsiteY68" fmla="*/ 255848 h 607851"/>
              <a:gd name="connsiteX69" fmla="*/ 213240 w 369275"/>
              <a:gd name="connsiteY69" fmla="*/ 254358 h 607851"/>
              <a:gd name="connsiteX70" fmla="*/ 208093 w 369275"/>
              <a:gd name="connsiteY70" fmla="*/ 253538 h 607851"/>
              <a:gd name="connsiteX71" fmla="*/ 196383 w 369275"/>
              <a:gd name="connsiteY71" fmla="*/ 252197 h 607851"/>
              <a:gd name="connsiteX72" fmla="*/ 184673 w 369275"/>
              <a:gd name="connsiteY72" fmla="*/ 251824 h 607851"/>
              <a:gd name="connsiteX73" fmla="*/ 172962 w 369275"/>
              <a:gd name="connsiteY73" fmla="*/ 252197 h 607851"/>
              <a:gd name="connsiteX74" fmla="*/ 161252 w 369275"/>
              <a:gd name="connsiteY74" fmla="*/ 253538 h 607851"/>
              <a:gd name="connsiteX75" fmla="*/ 156106 w 369275"/>
              <a:gd name="connsiteY75" fmla="*/ 254358 h 607851"/>
              <a:gd name="connsiteX76" fmla="*/ 157001 w 369275"/>
              <a:gd name="connsiteY76" fmla="*/ 255848 h 607851"/>
              <a:gd name="connsiteX77" fmla="*/ 158045 w 369275"/>
              <a:gd name="connsiteY77" fmla="*/ 257935 h 607851"/>
              <a:gd name="connsiteX78" fmla="*/ 160208 w 369275"/>
              <a:gd name="connsiteY78" fmla="*/ 262629 h 607851"/>
              <a:gd name="connsiteX79" fmla="*/ 162296 w 369275"/>
              <a:gd name="connsiteY79" fmla="*/ 267548 h 607851"/>
              <a:gd name="connsiteX80" fmla="*/ 164236 w 369275"/>
              <a:gd name="connsiteY80" fmla="*/ 272839 h 607851"/>
              <a:gd name="connsiteX81" fmla="*/ 166026 w 369275"/>
              <a:gd name="connsiteY81" fmla="*/ 278502 h 607851"/>
              <a:gd name="connsiteX82" fmla="*/ 167741 w 369275"/>
              <a:gd name="connsiteY82" fmla="*/ 284389 h 607851"/>
              <a:gd name="connsiteX83" fmla="*/ 169308 w 369275"/>
              <a:gd name="connsiteY83" fmla="*/ 290574 h 607851"/>
              <a:gd name="connsiteX84" fmla="*/ 170725 w 369275"/>
              <a:gd name="connsiteY84" fmla="*/ 297132 h 607851"/>
              <a:gd name="connsiteX85" fmla="*/ 172142 w 369275"/>
              <a:gd name="connsiteY85" fmla="*/ 303988 h 607851"/>
              <a:gd name="connsiteX86" fmla="*/ 173410 w 369275"/>
              <a:gd name="connsiteY86" fmla="*/ 311216 h 607851"/>
              <a:gd name="connsiteX87" fmla="*/ 174529 w 369275"/>
              <a:gd name="connsiteY87" fmla="*/ 318743 h 607851"/>
              <a:gd name="connsiteX88" fmla="*/ 176244 w 369275"/>
              <a:gd name="connsiteY88" fmla="*/ 332007 h 607851"/>
              <a:gd name="connsiteX89" fmla="*/ 177960 w 369275"/>
              <a:gd name="connsiteY89" fmla="*/ 349221 h 607851"/>
              <a:gd name="connsiteX90" fmla="*/ 179228 w 369275"/>
              <a:gd name="connsiteY90" fmla="*/ 367702 h 607851"/>
              <a:gd name="connsiteX91" fmla="*/ 167592 w 369275"/>
              <a:gd name="connsiteY91" fmla="*/ 380818 h 607851"/>
              <a:gd name="connsiteX92" fmla="*/ 154465 w 369275"/>
              <a:gd name="connsiteY92" fmla="*/ 369193 h 607851"/>
              <a:gd name="connsiteX93" fmla="*/ 153570 w 369275"/>
              <a:gd name="connsiteY93" fmla="*/ 355630 h 607851"/>
              <a:gd name="connsiteX94" fmla="*/ 152451 w 369275"/>
              <a:gd name="connsiteY94" fmla="*/ 342887 h 607851"/>
              <a:gd name="connsiteX95" fmla="*/ 151108 w 369275"/>
              <a:gd name="connsiteY95" fmla="*/ 330964 h 607851"/>
              <a:gd name="connsiteX96" fmla="*/ 149915 w 369275"/>
              <a:gd name="connsiteY96" fmla="*/ 322245 h 607851"/>
              <a:gd name="connsiteX97" fmla="*/ 148274 w 369275"/>
              <a:gd name="connsiteY97" fmla="*/ 311813 h 607851"/>
              <a:gd name="connsiteX98" fmla="*/ 146409 w 369275"/>
              <a:gd name="connsiteY98" fmla="*/ 302274 h 607851"/>
              <a:gd name="connsiteX99" fmla="*/ 144395 w 369275"/>
              <a:gd name="connsiteY99" fmla="*/ 293555 h 607851"/>
              <a:gd name="connsiteX100" fmla="*/ 142232 w 369275"/>
              <a:gd name="connsiteY100" fmla="*/ 285656 h 607851"/>
              <a:gd name="connsiteX101" fmla="*/ 141113 w 369275"/>
              <a:gd name="connsiteY101" fmla="*/ 282079 h 607851"/>
              <a:gd name="connsiteX102" fmla="*/ 139920 w 369275"/>
              <a:gd name="connsiteY102" fmla="*/ 278726 h 607851"/>
              <a:gd name="connsiteX103" fmla="*/ 138727 w 369275"/>
              <a:gd name="connsiteY103" fmla="*/ 275521 h 607851"/>
              <a:gd name="connsiteX104" fmla="*/ 137533 w 369275"/>
              <a:gd name="connsiteY104" fmla="*/ 272615 h 607851"/>
              <a:gd name="connsiteX105" fmla="*/ 136265 w 369275"/>
              <a:gd name="connsiteY105" fmla="*/ 269932 h 607851"/>
              <a:gd name="connsiteX106" fmla="*/ 135146 w 369275"/>
              <a:gd name="connsiteY106" fmla="*/ 267697 h 607851"/>
              <a:gd name="connsiteX107" fmla="*/ 133878 w 369275"/>
              <a:gd name="connsiteY107" fmla="*/ 265461 h 607851"/>
              <a:gd name="connsiteX108" fmla="*/ 132611 w 369275"/>
              <a:gd name="connsiteY108" fmla="*/ 263449 h 607851"/>
              <a:gd name="connsiteX109" fmla="*/ 131343 w 369275"/>
              <a:gd name="connsiteY109" fmla="*/ 261586 h 607851"/>
              <a:gd name="connsiteX110" fmla="*/ 130075 w 369275"/>
              <a:gd name="connsiteY110" fmla="*/ 260021 h 607851"/>
              <a:gd name="connsiteX111" fmla="*/ 128881 w 369275"/>
              <a:gd name="connsiteY111" fmla="*/ 258680 h 607851"/>
              <a:gd name="connsiteX112" fmla="*/ 127688 w 369275"/>
              <a:gd name="connsiteY112" fmla="*/ 257562 h 607851"/>
              <a:gd name="connsiteX113" fmla="*/ 126569 w 369275"/>
              <a:gd name="connsiteY113" fmla="*/ 256593 h 607851"/>
              <a:gd name="connsiteX114" fmla="*/ 130671 w 369275"/>
              <a:gd name="connsiteY114" fmla="*/ 234908 h 607851"/>
              <a:gd name="connsiteX115" fmla="*/ 144097 w 369275"/>
              <a:gd name="connsiteY115" fmla="*/ 231406 h 607851"/>
              <a:gd name="connsiteX116" fmla="*/ 157597 w 369275"/>
              <a:gd name="connsiteY116" fmla="*/ 228947 h 607851"/>
              <a:gd name="connsiteX117" fmla="*/ 171172 w 369275"/>
              <a:gd name="connsiteY117" fmla="*/ 227456 h 607851"/>
              <a:gd name="connsiteX118" fmla="*/ 184673 w 369275"/>
              <a:gd name="connsiteY118" fmla="*/ 227009 h 607851"/>
              <a:gd name="connsiteX119" fmla="*/ 184638 w 369275"/>
              <a:gd name="connsiteY119" fmla="*/ 0 h 607851"/>
              <a:gd name="connsiteX120" fmla="*/ 336088 w 369275"/>
              <a:gd name="connsiteY120" fmla="*/ 78887 h 607851"/>
              <a:gd name="connsiteX121" fmla="*/ 357873 w 369275"/>
              <a:gd name="connsiteY121" fmla="*/ 248058 h 607851"/>
              <a:gd name="connsiteX122" fmla="*/ 262900 w 369275"/>
              <a:gd name="connsiteY122" fmla="*/ 410227 h 607851"/>
              <a:gd name="connsiteX123" fmla="*/ 273941 w 369275"/>
              <a:gd name="connsiteY123" fmla="*/ 407471 h 607851"/>
              <a:gd name="connsiteX124" fmla="*/ 289012 w 369275"/>
              <a:gd name="connsiteY124" fmla="*/ 416484 h 607851"/>
              <a:gd name="connsiteX125" fmla="*/ 279984 w 369275"/>
              <a:gd name="connsiteY125" fmla="*/ 431532 h 607851"/>
              <a:gd name="connsiteX126" fmla="*/ 95334 w 369275"/>
              <a:gd name="connsiteY126" fmla="*/ 477642 h 607851"/>
              <a:gd name="connsiteX127" fmla="*/ 80263 w 369275"/>
              <a:gd name="connsiteY127" fmla="*/ 468554 h 607851"/>
              <a:gd name="connsiteX128" fmla="*/ 89291 w 369275"/>
              <a:gd name="connsiteY128" fmla="*/ 453507 h 607851"/>
              <a:gd name="connsiteX129" fmla="*/ 240145 w 369275"/>
              <a:gd name="connsiteY129" fmla="*/ 415888 h 607851"/>
              <a:gd name="connsiteX130" fmla="*/ 238205 w 369275"/>
              <a:gd name="connsiteY130" fmla="*/ 407396 h 607851"/>
              <a:gd name="connsiteX131" fmla="*/ 240965 w 369275"/>
              <a:gd name="connsiteY131" fmla="*/ 392051 h 607851"/>
              <a:gd name="connsiteX132" fmla="*/ 245069 w 369275"/>
              <a:gd name="connsiteY132" fmla="*/ 377674 h 607851"/>
              <a:gd name="connsiteX133" fmla="*/ 250216 w 369275"/>
              <a:gd name="connsiteY133" fmla="*/ 364265 h 607851"/>
              <a:gd name="connsiteX134" fmla="*/ 256185 w 369275"/>
              <a:gd name="connsiteY134" fmla="*/ 351751 h 607851"/>
              <a:gd name="connsiteX135" fmla="*/ 262900 w 369275"/>
              <a:gd name="connsiteY135" fmla="*/ 340205 h 607851"/>
              <a:gd name="connsiteX136" fmla="*/ 270062 w 369275"/>
              <a:gd name="connsiteY136" fmla="*/ 329403 h 607851"/>
              <a:gd name="connsiteX137" fmla="*/ 277522 w 369275"/>
              <a:gd name="connsiteY137" fmla="*/ 319347 h 607851"/>
              <a:gd name="connsiteX138" fmla="*/ 285058 w 369275"/>
              <a:gd name="connsiteY138" fmla="*/ 309812 h 607851"/>
              <a:gd name="connsiteX139" fmla="*/ 292593 w 369275"/>
              <a:gd name="connsiteY139" fmla="*/ 300724 h 607851"/>
              <a:gd name="connsiteX140" fmla="*/ 299531 w 369275"/>
              <a:gd name="connsiteY140" fmla="*/ 292530 h 607851"/>
              <a:gd name="connsiteX141" fmla="*/ 303038 w 369275"/>
              <a:gd name="connsiteY141" fmla="*/ 288284 h 607851"/>
              <a:gd name="connsiteX142" fmla="*/ 309827 w 369275"/>
              <a:gd name="connsiteY142" fmla="*/ 279941 h 607851"/>
              <a:gd name="connsiteX143" fmla="*/ 316168 w 369275"/>
              <a:gd name="connsiteY143" fmla="*/ 271821 h 607851"/>
              <a:gd name="connsiteX144" fmla="*/ 321838 w 369275"/>
              <a:gd name="connsiteY144" fmla="*/ 263776 h 607851"/>
              <a:gd name="connsiteX145" fmla="*/ 326837 w 369275"/>
              <a:gd name="connsiteY145" fmla="*/ 255731 h 607851"/>
              <a:gd name="connsiteX146" fmla="*/ 331090 w 369275"/>
              <a:gd name="connsiteY146" fmla="*/ 247686 h 607851"/>
              <a:gd name="connsiteX147" fmla="*/ 334596 w 369275"/>
              <a:gd name="connsiteY147" fmla="*/ 239492 h 607851"/>
              <a:gd name="connsiteX148" fmla="*/ 315721 w 369275"/>
              <a:gd name="connsiteY148" fmla="*/ 93115 h 607851"/>
              <a:gd name="connsiteX149" fmla="*/ 184638 w 369275"/>
              <a:gd name="connsiteY149" fmla="*/ 24806 h 607851"/>
              <a:gd name="connsiteX150" fmla="*/ 53554 w 369275"/>
              <a:gd name="connsiteY150" fmla="*/ 93115 h 607851"/>
              <a:gd name="connsiteX151" fmla="*/ 34679 w 369275"/>
              <a:gd name="connsiteY151" fmla="*/ 239492 h 607851"/>
              <a:gd name="connsiteX152" fmla="*/ 37066 w 369275"/>
              <a:gd name="connsiteY152" fmla="*/ 245302 h 607851"/>
              <a:gd name="connsiteX153" fmla="*/ 39827 w 369275"/>
              <a:gd name="connsiteY153" fmla="*/ 251038 h 607851"/>
              <a:gd name="connsiteX154" fmla="*/ 43035 w 369275"/>
              <a:gd name="connsiteY154" fmla="*/ 256699 h 607851"/>
              <a:gd name="connsiteX155" fmla="*/ 46541 w 369275"/>
              <a:gd name="connsiteY155" fmla="*/ 262361 h 607851"/>
              <a:gd name="connsiteX156" fmla="*/ 50421 w 369275"/>
              <a:gd name="connsiteY156" fmla="*/ 268096 h 607851"/>
              <a:gd name="connsiteX157" fmla="*/ 52957 w 369275"/>
              <a:gd name="connsiteY157" fmla="*/ 271598 h 607851"/>
              <a:gd name="connsiteX158" fmla="*/ 57359 w 369275"/>
              <a:gd name="connsiteY158" fmla="*/ 277333 h 607851"/>
              <a:gd name="connsiteX159" fmla="*/ 61985 w 369275"/>
              <a:gd name="connsiteY159" fmla="*/ 283144 h 607851"/>
              <a:gd name="connsiteX160" fmla="*/ 66909 w 369275"/>
              <a:gd name="connsiteY160" fmla="*/ 289103 h 607851"/>
              <a:gd name="connsiteX161" fmla="*/ 72579 w 369275"/>
              <a:gd name="connsiteY161" fmla="*/ 295882 h 607851"/>
              <a:gd name="connsiteX162" fmla="*/ 78547 w 369275"/>
              <a:gd name="connsiteY162" fmla="*/ 302959 h 607851"/>
              <a:gd name="connsiteX163" fmla="*/ 83844 w 369275"/>
              <a:gd name="connsiteY163" fmla="*/ 309365 h 607851"/>
              <a:gd name="connsiteX164" fmla="*/ 89216 w 369275"/>
              <a:gd name="connsiteY164" fmla="*/ 315995 h 607851"/>
              <a:gd name="connsiteX165" fmla="*/ 94513 w 369275"/>
              <a:gd name="connsiteY165" fmla="*/ 322922 h 607851"/>
              <a:gd name="connsiteX166" fmla="*/ 99736 w 369275"/>
              <a:gd name="connsiteY166" fmla="*/ 330223 h 607851"/>
              <a:gd name="connsiteX167" fmla="*/ 104883 w 369275"/>
              <a:gd name="connsiteY167" fmla="*/ 337821 h 607851"/>
              <a:gd name="connsiteX168" fmla="*/ 107868 w 369275"/>
              <a:gd name="connsiteY168" fmla="*/ 342737 h 607851"/>
              <a:gd name="connsiteX169" fmla="*/ 112642 w 369275"/>
              <a:gd name="connsiteY169" fmla="*/ 350931 h 607851"/>
              <a:gd name="connsiteX170" fmla="*/ 116970 w 369275"/>
              <a:gd name="connsiteY170" fmla="*/ 359572 h 607851"/>
              <a:gd name="connsiteX171" fmla="*/ 120998 w 369275"/>
              <a:gd name="connsiteY171" fmla="*/ 368735 h 607851"/>
              <a:gd name="connsiteX172" fmla="*/ 124505 w 369275"/>
              <a:gd name="connsiteY172" fmla="*/ 378344 h 607851"/>
              <a:gd name="connsiteX173" fmla="*/ 127415 w 369275"/>
              <a:gd name="connsiteY173" fmla="*/ 388401 h 607851"/>
              <a:gd name="connsiteX174" fmla="*/ 118462 w 369275"/>
              <a:gd name="connsiteY174" fmla="*/ 403523 h 607851"/>
              <a:gd name="connsiteX175" fmla="*/ 103391 w 369275"/>
              <a:gd name="connsiteY175" fmla="*/ 394584 h 607851"/>
              <a:gd name="connsiteX176" fmla="*/ 11402 w 369275"/>
              <a:gd name="connsiteY176" fmla="*/ 248058 h 607851"/>
              <a:gd name="connsiteX177" fmla="*/ 33187 w 369275"/>
              <a:gd name="connsiteY177" fmla="*/ 78887 h 607851"/>
              <a:gd name="connsiteX178" fmla="*/ 184638 w 369275"/>
              <a:gd name="connsiteY178"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69275" h="607851">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4" name="椭圆 13"/>
          <p:cNvSpPr/>
          <p:nvPr/>
        </p:nvSpPr>
        <p:spPr>
          <a:xfrm>
            <a:off x="8405813" y="4012208"/>
            <a:ext cx="495300" cy="456010"/>
          </a:xfrm>
          <a:custGeom>
            <a:avLst/>
            <a:gdLst>
              <a:gd name="T0" fmla="*/ 164 w 580"/>
              <a:gd name="T1" fmla="*/ 525 h 535"/>
              <a:gd name="T2" fmla="*/ 196 w 580"/>
              <a:gd name="T3" fmla="*/ 526 h 535"/>
              <a:gd name="T4" fmla="*/ 570 w 580"/>
              <a:gd name="T5" fmla="*/ 187 h 535"/>
              <a:gd name="T6" fmla="*/ 572 w 580"/>
              <a:gd name="T7" fmla="*/ 155 h 535"/>
              <a:gd name="T8" fmla="*/ 475 w 580"/>
              <a:gd name="T9" fmla="*/ 49 h 535"/>
              <a:gd name="T10" fmla="*/ 443 w 580"/>
              <a:gd name="T11" fmla="*/ 47 h 535"/>
              <a:gd name="T12" fmla="*/ 124 w 580"/>
              <a:gd name="T13" fmla="*/ 335 h 535"/>
              <a:gd name="T14" fmla="*/ 123 w 580"/>
              <a:gd name="T15" fmla="*/ 367 h 535"/>
              <a:gd name="T16" fmla="*/ 175 w 580"/>
              <a:gd name="T17" fmla="*/ 425 h 535"/>
              <a:gd name="T18" fmla="*/ 207 w 580"/>
              <a:gd name="T19" fmla="*/ 426 h 535"/>
              <a:gd name="T20" fmla="*/ 341 w 580"/>
              <a:gd name="T21" fmla="*/ 305 h 535"/>
              <a:gd name="T22" fmla="*/ 343 w 580"/>
              <a:gd name="T23" fmla="*/ 273 h 535"/>
              <a:gd name="T24" fmla="*/ 327 w 580"/>
              <a:gd name="T25" fmla="*/ 256 h 535"/>
              <a:gd name="T26" fmla="*/ 193 w 580"/>
              <a:gd name="T27" fmla="*/ 378 h 535"/>
              <a:gd name="T28" fmla="*/ 172 w 580"/>
              <a:gd name="T29" fmla="*/ 354 h 535"/>
              <a:gd name="T30" fmla="*/ 457 w 580"/>
              <a:gd name="T31" fmla="*/ 96 h 535"/>
              <a:gd name="T32" fmla="*/ 523 w 580"/>
              <a:gd name="T33" fmla="*/ 169 h 535"/>
              <a:gd name="T34" fmla="*/ 182 w 580"/>
              <a:gd name="T35" fmla="*/ 478 h 535"/>
              <a:gd name="T36" fmla="*/ 58 w 580"/>
              <a:gd name="T37" fmla="*/ 340 h 535"/>
              <a:gd name="T38" fmla="*/ 404 w 580"/>
              <a:gd name="T39" fmla="*/ 26 h 535"/>
              <a:gd name="T40" fmla="*/ 389 w 580"/>
              <a:gd name="T41" fmla="*/ 10 h 535"/>
              <a:gd name="T42" fmla="*/ 357 w 580"/>
              <a:gd name="T43" fmla="*/ 8 h 535"/>
              <a:gd name="T44" fmla="*/ 10 w 580"/>
              <a:gd name="T45" fmla="*/ 322 h 535"/>
              <a:gd name="T46" fmla="*/ 9 w 580"/>
              <a:gd name="T47" fmla="*/ 354 h 535"/>
              <a:gd name="T48" fmla="*/ 164 w 580"/>
              <a:gd name="T49" fmla="*/ 52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35">
                <a:moveTo>
                  <a:pt x="164" y="525"/>
                </a:moveTo>
                <a:cubicBezTo>
                  <a:pt x="172" y="534"/>
                  <a:pt x="186" y="535"/>
                  <a:pt x="196" y="526"/>
                </a:cubicBezTo>
                <a:lnTo>
                  <a:pt x="570" y="187"/>
                </a:lnTo>
                <a:cubicBezTo>
                  <a:pt x="579" y="179"/>
                  <a:pt x="580" y="165"/>
                  <a:pt x="572" y="155"/>
                </a:cubicBezTo>
                <a:lnTo>
                  <a:pt x="475" y="49"/>
                </a:lnTo>
                <a:cubicBezTo>
                  <a:pt x="466" y="39"/>
                  <a:pt x="452" y="39"/>
                  <a:pt x="443" y="47"/>
                </a:cubicBezTo>
                <a:lnTo>
                  <a:pt x="124" y="335"/>
                </a:lnTo>
                <a:cubicBezTo>
                  <a:pt x="115" y="344"/>
                  <a:pt x="114" y="358"/>
                  <a:pt x="123" y="367"/>
                </a:cubicBezTo>
                <a:lnTo>
                  <a:pt x="175" y="425"/>
                </a:lnTo>
                <a:cubicBezTo>
                  <a:pt x="183" y="434"/>
                  <a:pt x="198" y="435"/>
                  <a:pt x="207" y="426"/>
                </a:cubicBezTo>
                <a:lnTo>
                  <a:pt x="341" y="305"/>
                </a:lnTo>
                <a:cubicBezTo>
                  <a:pt x="350" y="297"/>
                  <a:pt x="351" y="282"/>
                  <a:pt x="343" y="273"/>
                </a:cubicBezTo>
                <a:lnTo>
                  <a:pt x="327" y="256"/>
                </a:lnTo>
                <a:lnTo>
                  <a:pt x="193" y="378"/>
                </a:lnTo>
                <a:lnTo>
                  <a:pt x="172" y="354"/>
                </a:lnTo>
                <a:lnTo>
                  <a:pt x="457" y="96"/>
                </a:lnTo>
                <a:lnTo>
                  <a:pt x="523" y="169"/>
                </a:lnTo>
                <a:lnTo>
                  <a:pt x="182" y="478"/>
                </a:lnTo>
                <a:lnTo>
                  <a:pt x="58" y="340"/>
                </a:lnTo>
                <a:lnTo>
                  <a:pt x="404" y="26"/>
                </a:lnTo>
                <a:lnTo>
                  <a:pt x="389" y="10"/>
                </a:lnTo>
                <a:cubicBezTo>
                  <a:pt x="380" y="0"/>
                  <a:pt x="366" y="0"/>
                  <a:pt x="357" y="8"/>
                </a:cubicBezTo>
                <a:lnTo>
                  <a:pt x="10" y="322"/>
                </a:lnTo>
                <a:cubicBezTo>
                  <a:pt x="1" y="330"/>
                  <a:pt x="0" y="344"/>
                  <a:pt x="9" y="354"/>
                </a:cubicBezTo>
                <a:lnTo>
                  <a:pt x="164" y="5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6" name="矩形 15"/>
          <p:cNvSpPr/>
          <p:nvPr/>
        </p:nvSpPr>
        <p:spPr>
          <a:xfrm>
            <a:off x="8405813" y="2594490"/>
            <a:ext cx="2708275" cy="136268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某某科技发展公司是全球领先的综合通信解决方案提供商。公司将为全球</a:t>
            </a:r>
            <a:r>
              <a:rPr lang="en-US" altLang="zh-CN" sz="1400"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160</a:t>
            </a:r>
            <a:r>
              <a:rPr lang="zh-CN" altLang="en-US" sz="1400"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多个国家和地区的电信运营商和企业网客户提供创新技术与产品解决方案</a:t>
            </a:r>
          </a:p>
        </p:txBody>
      </p:sp>
      <p:sp>
        <p:nvSpPr>
          <p:cNvPr id="17" name="矩形 16"/>
          <p:cNvSpPr/>
          <p:nvPr/>
        </p:nvSpPr>
        <p:spPr>
          <a:xfrm>
            <a:off x="8901113" y="2073790"/>
            <a:ext cx="2084387" cy="44627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a:t>
            </a:r>
          </a:p>
        </p:txBody>
      </p:sp>
      <p:sp>
        <p:nvSpPr>
          <p:cNvPr id="18" name="矩形 17"/>
          <p:cNvSpPr/>
          <p:nvPr/>
        </p:nvSpPr>
        <p:spPr>
          <a:xfrm>
            <a:off x="8405813" y="4525963"/>
            <a:ext cx="2708275" cy="136268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让全世界用户享有语音、数据、多媒体、无线宽带等全方位沟通。公司成立于</a:t>
            </a:r>
            <a:r>
              <a:rPr lang="en-US" altLang="zh-CN" sz="1400"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2018</a:t>
            </a:r>
            <a:r>
              <a:rPr lang="zh-CN" altLang="en-US" sz="1400"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年</a:t>
            </a:r>
            <a:r>
              <a:rPr lang="en-US" altLang="zh-CN" sz="1400"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a:t>
            </a:r>
            <a:r>
              <a:rPr lang="zh-CN" altLang="en-US" sz="1400" dirty="0">
                <a:solidFill>
                  <a:schemeClr val="tx1">
                    <a:lumMod val="50000"/>
                    <a:lumOff val="50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未来将在香港和深圳两地上，是中国最大的通信设备上市公司</a:t>
            </a:r>
          </a:p>
        </p:txBody>
      </p:sp>
      <p:sp>
        <p:nvSpPr>
          <p:cNvPr id="19" name="矩形 18"/>
          <p:cNvSpPr/>
          <p:nvPr/>
        </p:nvSpPr>
        <p:spPr>
          <a:xfrm>
            <a:off x="8901113" y="4005263"/>
            <a:ext cx="2084387" cy="44627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标题文字添加</a:t>
            </a:r>
          </a:p>
        </p:txBody>
      </p:sp>
      <p:sp>
        <p:nvSpPr>
          <p:cNvPr id="21" name="矩形 20"/>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rot="5400000">
            <a:off x="-4132986" y="3485957"/>
            <a:ext cx="10199360" cy="8728363"/>
            <a:chOff x="7588333" y="-978623"/>
            <a:chExt cx="10199360" cy="8728363"/>
          </a:xfrm>
        </p:grpSpPr>
        <p:sp>
          <p:nvSpPr>
            <p:cNvPr id="3" name="菱形 2"/>
            <p:cNvSpPr/>
            <p:nvPr/>
          </p:nvSpPr>
          <p:spPr>
            <a:xfrm>
              <a:off x="7588333" y="-978623"/>
              <a:ext cx="8728363" cy="8728363"/>
            </a:xfrm>
            <a:prstGeom prst="diamon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4" name="菱形 3"/>
            <p:cNvSpPr/>
            <p:nvPr/>
          </p:nvSpPr>
          <p:spPr>
            <a:xfrm>
              <a:off x="9059330" y="-978623"/>
              <a:ext cx="8728363" cy="872836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7" name="菱形 6"/>
          <p:cNvSpPr/>
          <p:nvPr/>
        </p:nvSpPr>
        <p:spPr>
          <a:xfrm>
            <a:off x="-339593" y="-4726117"/>
            <a:ext cx="8728363" cy="8728363"/>
          </a:xfrm>
          <a:prstGeom prst="diamond">
            <a:avLst/>
          </a:prstGeom>
          <a:solidFill>
            <a:srgbClr val="EE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8" name="组合 7"/>
          <p:cNvGrpSpPr/>
          <p:nvPr/>
        </p:nvGrpSpPr>
        <p:grpSpPr>
          <a:xfrm>
            <a:off x="488438" y="1717882"/>
            <a:ext cx="3536151" cy="3536151"/>
            <a:chOff x="7814715" y="1903955"/>
            <a:chExt cx="3536151" cy="3536151"/>
          </a:xfrm>
        </p:grpSpPr>
        <p:sp>
          <p:nvSpPr>
            <p:cNvPr id="6" name="菱形 5"/>
            <p:cNvSpPr/>
            <p:nvPr/>
          </p:nvSpPr>
          <p:spPr>
            <a:xfrm>
              <a:off x="7814715" y="1903955"/>
              <a:ext cx="3536151" cy="3536151"/>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22262" t="16787" r="22262"/>
            <a:stretch>
              <a:fillRect/>
            </a:stretch>
          </p:blipFill>
          <p:spPr>
            <a:xfrm>
              <a:off x="8079122" y="2168362"/>
              <a:ext cx="3007336" cy="3007336"/>
            </a:xfrm>
            <a:custGeom>
              <a:avLst/>
              <a:gdLst>
                <a:gd name="connsiteX0" fmla="*/ 1503668 w 3007336"/>
                <a:gd name="connsiteY0" fmla="*/ 0 h 3007336"/>
                <a:gd name="connsiteX1" fmla="*/ 3007336 w 3007336"/>
                <a:gd name="connsiteY1" fmla="*/ 1503668 h 3007336"/>
                <a:gd name="connsiteX2" fmla="*/ 1503668 w 3007336"/>
                <a:gd name="connsiteY2" fmla="*/ 3007336 h 3007336"/>
                <a:gd name="connsiteX3" fmla="*/ 0 w 3007336"/>
                <a:gd name="connsiteY3" fmla="*/ 1503668 h 3007336"/>
              </a:gdLst>
              <a:ahLst/>
              <a:cxnLst>
                <a:cxn ang="0">
                  <a:pos x="connsiteX0" y="connsiteY0"/>
                </a:cxn>
                <a:cxn ang="0">
                  <a:pos x="connsiteX1" y="connsiteY1"/>
                </a:cxn>
                <a:cxn ang="0">
                  <a:pos x="connsiteX2" y="connsiteY2"/>
                </a:cxn>
                <a:cxn ang="0">
                  <a:pos x="connsiteX3" y="connsiteY3"/>
                </a:cxn>
              </a:cxnLst>
              <a:rect l="l" t="t" r="r" b="b"/>
              <a:pathLst>
                <a:path w="3007336" h="3007336">
                  <a:moveTo>
                    <a:pt x="1503668" y="0"/>
                  </a:moveTo>
                  <a:lnTo>
                    <a:pt x="3007336" y="1503668"/>
                  </a:lnTo>
                  <a:lnTo>
                    <a:pt x="1503668" y="3007336"/>
                  </a:lnTo>
                  <a:lnTo>
                    <a:pt x="0" y="1503668"/>
                  </a:lnTo>
                  <a:close/>
                </a:path>
              </a:pathLst>
            </a:custGeom>
          </p:spPr>
        </p:pic>
      </p:grpSp>
      <p:sp>
        <p:nvSpPr>
          <p:cNvPr id="13" name="文本框 12"/>
          <p:cNvSpPr txBox="1"/>
          <p:nvPr/>
        </p:nvSpPr>
        <p:spPr>
          <a:xfrm flipH="1">
            <a:off x="5515767" y="3314402"/>
            <a:ext cx="6339316" cy="1107996"/>
          </a:xfrm>
          <a:prstGeom prst="rect">
            <a:avLst/>
          </a:prstGeom>
          <a:noFill/>
        </p:spPr>
        <p:txBody>
          <a:bodyPr wrap="square" rtlCol="0">
            <a:spAutoFit/>
          </a:bodyPr>
          <a:lstStyle/>
          <a:p>
            <a:r>
              <a:rPr lang="zh-CN" altLang="en-US" sz="66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添加标题文字</a:t>
            </a:r>
          </a:p>
        </p:txBody>
      </p:sp>
      <p:sp>
        <p:nvSpPr>
          <p:cNvPr id="14" name="文本框 13"/>
          <p:cNvSpPr txBox="1"/>
          <p:nvPr/>
        </p:nvSpPr>
        <p:spPr>
          <a:xfrm flipH="1">
            <a:off x="5590923" y="4453013"/>
            <a:ext cx="5595693" cy="711733"/>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a clear business templatefor the titlecontent you want to add  Please add aclebusiness </a:t>
            </a:r>
          </a:p>
        </p:txBody>
      </p:sp>
      <p:sp>
        <p:nvSpPr>
          <p:cNvPr id="15" name="文本框 14"/>
          <p:cNvSpPr txBox="1"/>
          <p:nvPr/>
        </p:nvSpPr>
        <p:spPr>
          <a:xfrm flipH="1">
            <a:off x="5590923" y="2404987"/>
            <a:ext cx="6339316" cy="1200329"/>
          </a:xfrm>
          <a:prstGeom prst="rect">
            <a:avLst/>
          </a:prstGeom>
          <a:noFill/>
        </p:spPr>
        <p:txBody>
          <a:bodyPr wrap="square" rtlCol="0">
            <a:spAutoFit/>
          </a:bodyPr>
          <a:lstStyle/>
          <a:p>
            <a:r>
              <a:rPr lang="en-US" altLang="zh-CN" sz="72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Part  02</a:t>
            </a:r>
            <a:endParaRPr lang="zh-CN" altLang="en-US" sz="7200" spc="6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占位符 3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a:xfrm>
            <a:off x="5037306" y="3287033"/>
            <a:ext cx="2117388" cy="2117387"/>
          </a:xfrm>
          <a:solidFill>
            <a:schemeClr val="bg1"/>
          </a:solidFill>
        </p:spPr>
      </p:pic>
      <p:sp>
        <p:nvSpPr>
          <p:cNvPr id="5" name="椭圆 4"/>
          <p:cNvSpPr/>
          <p:nvPr/>
        </p:nvSpPr>
        <p:spPr>
          <a:xfrm>
            <a:off x="5037306" y="3287033"/>
            <a:ext cx="2117388" cy="2117387"/>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7" name="矩形 6"/>
          <p:cNvSpPr/>
          <p:nvPr/>
        </p:nvSpPr>
        <p:spPr>
          <a:xfrm>
            <a:off x="1175657" y="1950093"/>
            <a:ext cx="9840686" cy="59862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我们是</a:t>
            </a:r>
            <a:r>
              <a:rPr lang="en-US" altLang="zh-CN" sz="14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a:t>
            </a:r>
            <a:r>
              <a:rPr lang="zh-CN" altLang="en-US" sz="14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支专业的团队。我们的成员拥有多年的信息安全专业技术背景，来自国内知名安全公司的一线骨干。</a:t>
            </a:r>
          </a:p>
          <a:p>
            <a:pPr algn="ctr">
              <a:lnSpc>
                <a:spcPct val="120000"/>
              </a:lnSpc>
            </a:pPr>
            <a:r>
              <a:rPr lang="zh-CN" altLang="en-US" sz="14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       我们是</a:t>
            </a:r>
            <a:r>
              <a:rPr lang="en-US" altLang="zh-CN" sz="14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a:t>
            </a:r>
            <a:r>
              <a:rPr lang="zh-CN" altLang="en-US" sz="14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支年轻的团队。我们的平均年龄仅有</a:t>
            </a:r>
            <a:r>
              <a:rPr lang="en-US" altLang="zh-CN" sz="14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26</a:t>
            </a:r>
            <a:r>
              <a:rPr lang="zh-CN" altLang="en-US" sz="14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岁，充满了朝气和创新精神</a:t>
            </a:r>
          </a:p>
        </p:txBody>
      </p:sp>
      <p:grpSp>
        <p:nvGrpSpPr>
          <p:cNvPr id="8" name="组合 7"/>
          <p:cNvGrpSpPr/>
          <p:nvPr/>
        </p:nvGrpSpPr>
        <p:grpSpPr>
          <a:xfrm>
            <a:off x="7884938" y="3287033"/>
            <a:ext cx="2233787" cy="850603"/>
            <a:chOff x="7884938" y="2111376"/>
            <a:chExt cx="2233787" cy="850603"/>
          </a:xfrm>
        </p:grpSpPr>
        <p:sp>
          <p:nvSpPr>
            <p:cNvPr id="9" name="矩形 8"/>
            <p:cNvSpPr/>
            <p:nvPr/>
          </p:nvSpPr>
          <p:spPr>
            <a:xfrm>
              <a:off x="8511371" y="2435681"/>
              <a:ext cx="1607354" cy="5262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a:t>
              </a:r>
            </a:p>
          </p:txBody>
        </p:sp>
        <p:sp>
          <p:nvSpPr>
            <p:cNvPr id="10" name="矩形 9"/>
            <p:cNvSpPr/>
            <p:nvPr/>
          </p:nvSpPr>
          <p:spPr>
            <a:xfrm>
              <a:off x="8511371" y="2111376"/>
              <a:ext cx="1607354" cy="375487"/>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字魂59号-创粗黑" panose="00000500000000000000" pitchFamily="2" charset="-122"/>
                  <a:ea typeface="字魂59号-创粗黑" panose="00000500000000000000" pitchFamily="2" charset="-122"/>
                  <a:sym typeface="字魂59号-创粗黑" panose="00000500000000000000" pitchFamily="2" charset="-122"/>
                </a:rPr>
                <a:t>经营业绩</a:t>
              </a:r>
            </a:p>
          </p:txBody>
        </p:sp>
        <p:grpSp>
          <p:nvGrpSpPr>
            <p:cNvPr id="11" name="组合 10"/>
            <p:cNvGrpSpPr/>
            <p:nvPr/>
          </p:nvGrpSpPr>
          <p:grpSpPr>
            <a:xfrm>
              <a:off x="7884938" y="2291455"/>
              <a:ext cx="484300" cy="484300"/>
              <a:chOff x="1028700" y="1853169"/>
              <a:chExt cx="787400" cy="787400"/>
            </a:xfrm>
          </p:grpSpPr>
          <p:sp>
            <p:nvSpPr>
              <p:cNvPr id="12" name="椭圆 11"/>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3" name="椭圆 13"/>
              <p:cNvSpPr/>
              <p:nvPr/>
            </p:nvSpPr>
            <p:spPr>
              <a:xfrm>
                <a:off x="1237694" y="2062163"/>
                <a:ext cx="369412" cy="369412"/>
              </a:xfrm>
              <a:custGeom>
                <a:avLst/>
                <a:gdLst>
                  <a:gd name="T0" fmla="*/ 181 w 252"/>
                  <a:gd name="T1" fmla="*/ 126 h 252"/>
                  <a:gd name="T2" fmla="*/ 236 w 252"/>
                  <a:gd name="T3" fmla="*/ 71 h 252"/>
                  <a:gd name="T4" fmla="*/ 236 w 252"/>
                  <a:gd name="T5" fmla="*/ 16 h 252"/>
                  <a:gd name="T6" fmla="*/ 181 w 252"/>
                  <a:gd name="T7" fmla="*/ 16 h 252"/>
                  <a:gd name="T8" fmla="*/ 126 w 252"/>
                  <a:gd name="T9" fmla="*/ 71 h 252"/>
                  <a:gd name="T10" fmla="*/ 71 w 252"/>
                  <a:gd name="T11" fmla="*/ 16 h 252"/>
                  <a:gd name="T12" fmla="*/ 16 w 252"/>
                  <a:gd name="T13" fmla="*/ 16 h 252"/>
                  <a:gd name="T14" fmla="*/ 16 w 252"/>
                  <a:gd name="T15" fmla="*/ 71 h 252"/>
                  <a:gd name="T16" fmla="*/ 71 w 252"/>
                  <a:gd name="T17" fmla="*/ 126 h 252"/>
                  <a:gd name="T18" fmla="*/ 16 w 252"/>
                  <a:gd name="T19" fmla="*/ 181 h 252"/>
                  <a:gd name="T20" fmla="*/ 16 w 252"/>
                  <a:gd name="T21" fmla="*/ 237 h 252"/>
                  <a:gd name="T22" fmla="*/ 71 w 252"/>
                  <a:gd name="T23" fmla="*/ 237 h 252"/>
                  <a:gd name="T24" fmla="*/ 126 w 252"/>
                  <a:gd name="T25" fmla="*/ 181 h 252"/>
                  <a:gd name="T26" fmla="*/ 181 w 252"/>
                  <a:gd name="T27" fmla="*/ 237 h 252"/>
                  <a:gd name="T28" fmla="*/ 236 w 252"/>
                  <a:gd name="T29" fmla="*/ 237 h 252"/>
                  <a:gd name="T30" fmla="*/ 236 w 252"/>
                  <a:gd name="T31" fmla="*/ 181 h 252"/>
                  <a:gd name="T32" fmla="*/ 181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181" y="126"/>
                    </a:moveTo>
                    <a:cubicBezTo>
                      <a:pt x="236" y="71"/>
                      <a:pt x="236" y="71"/>
                      <a:pt x="236" y="71"/>
                    </a:cubicBezTo>
                    <a:cubicBezTo>
                      <a:pt x="252" y="56"/>
                      <a:pt x="252" y="31"/>
                      <a:pt x="236" y="16"/>
                    </a:cubicBezTo>
                    <a:cubicBezTo>
                      <a:pt x="221" y="0"/>
                      <a:pt x="196" y="0"/>
                      <a:pt x="181" y="16"/>
                    </a:cubicBezTo>
                    <a:cubicBezTo>
                      <a:pt x="126" y="71"/>
                      <a:pt x="126" y="71"/>
                      <a:pt x="126" y="71"/>
                    </a:cubicBezTo>
                    <a:cubicBezTo>
                      <a:pt x="71" y="16"/>
                      <a:pt x="71" y="16"/>
                      <a:pt x="71" y="16"/>
                    </a:cubicBezTo>
                    <a:cubicBezTo>
                      <a:pt x="56" y="0"/>
                      <a:pt x="31" y="0"/>
                      <a:pt x="16" y="16"/>
                    </a:cubicBezTo>
                    <a:cubicBezTo>
                      <a:pt x="0" y="31"/>
                      <a:pt x="0" y="56"/>
                      <a:pt x="16" y="71"/>
                    </a:cubicBezTo>
                    <a:cubicBezTo>
                      <a:pt x="71" y="126"/>
                      <a:pt x="71" y="126"/>
                      <a:pt x="71" y="126"/>
                    </a:cubicBezTo>
                    <a:cubicBezTo>
                      <a:pt x="16" y="181"/>
                      <a:pt x="16" y="181"/>
                      <a:pt x="16" y="181"/>
                    </a:cubicBezTo>
                    <a:cubicBezTo>
                      <a:pt x="0" y="197"/>
                      <a:pt x="0" y="221"/>
                      <a:pt x="16" y="237"/>
                    </a:cubicBezTo>
                    <a:cubicBezTo>
                      <a:pt x="31" y="252"/>
                      <a:pt x="56" y="252"/>
                      <a:pt x="71" y="237"/>
                    </a:cubicBezTo>
                    <a:cubicBezTo>
                      <a:pt x="126" y="181"/>
                      <a:pt x="126" y="181"/>
                      <a:pt x="126" y="181"/>
                    </a:cubicBezTo>
                    <a:cubicBezTo>
                      <a:pt x="181" y="237"/>
                      <a:pt x="181" y="237"/>
                      <a:pt x="181" y="237"/>
                    </a:cubicBezTo>
                    <a:cubicBezTo>
                      <a:pt x="196" y="252"/>
                      <a:pt x="221" y="252"/>
                      <a:pt x="236" y="237"/>
                    </a:cubicBezTo>
                    <a:cubicBezTo>
                      <a:pt x="252" y="221"/>
                      <a:pt x="252" y="197"/>
                      <a:pt x="236" y="181"/>
                    </a:cubicBezTo>
                    <a:lnTo>
                      <a:pt x="181" y="1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14" name="组合 13"/>
          <p:cNvGrpSpPr/>
          <p:nvPr/>
        </p:nvGrpSpPr>
        <p:grpSpPr>
          <a:xfrm>
            <a:off x="7884938" y="4534808"/>
            <a:ext cx="2233787" cy="850603"/>
            <a:chOff x="7884938" y="3359151"/>
            <a:chExt cx="2233787" cy="850603"/>
          </a:xfrm>
        </p:grpSpPr>
        <p:sp>
          <p:nvSpPr>
            <p:cNvPr id="15" name="矩形 14"/>
            <p:cNvSpPr/>
            <p:nvPr/>
          </p:nvSpPr>
          <p:spPr>
            <a:xfrm>
              <a:off x="8511371" y="3683456"/>
              <a:ext cx="1607354" cy="5262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a:t>
              </a:r>
            </a:p>
          </p:txBody>
        </p:sp>
        <p:sp>
          <p:nvSpPr>
            <p:cNvPr id="16" name="矩形 15"/>
            <p:cNvSpPr/>
            <p:nvPr/>
          </p:nvSpPr>
          <p:spPr>
            <a:xfrm>
              <a:off x="8511371" y="3359151"/>
              <a:ext cx="1607354" cy="375487"/>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字魂59号-创粗黑" panose="00000500000000000000" pitchFamily="2" charset="-122"/>
                  <a:ea typeface="字魂59号-创粗黑" panose="00000500000000000000" pitchFamily="2" charset="-122"/>
                  <a:sym typeface="字魂59号-创粗黑" panose="00000500000000000000" pitchFamily="2" charset="-122"/>
                </a:rPr>
                <a:t>发展历程</a:t>
              </a:r>
            </a:p>
          </p:txBody>
        </p:sp>
        <p:grpSp>
          <p:nvGrpSpPr>
            <p:cNvPr id="17" name="组合 16"/>
            <p:cNvGrpSpPr/>
            <p:nvPr/>
          </p:nvGrpSpPr>
          <p:grpSpPr>
            <a:xfrm>
              <a:off x="7884938" y="3539230"/>
              <a:ext cx="484300" cy="484300"/>
              <a:chOff x="1028700" y="1853169"/>
              <a:chExt cx="787400" cy="787400"/>
            </a:xfrm>
          </p:grpSpPr>
          <p:sp>
            <p:nvSpPr>
              <p:cNvPr id="18" name="椭圆 17"/>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9" name="椭圆 18"/>
              <p:cNvSpPr/>
              <p:nvPr/>
            </p:nvSpPr>
            <p:spPr>
              <a:xfrm>
                <a:off x="1237694" y="2063030"/>
                <a:ext cx="369412" cy="367678"/>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20" name="组合 19"/>
          <p:cNvGrpSpPr/>
          <p:nvPr/>
        </p:nvGrpSpPr>
        <p:grpSpPr>
          <a:xfrm>
            <a:off x="2027063" y="3287033"/>
            <a:ext cx="2233787" cy="850603"/>
            <a:chOff x="2027063" y="2111376"/>
            <a:chExt cx="2233787" cy="850603"/>
          </a:xfrm>
        </p:grpSpPr>
        <p:sp>
          <p:nvSpPr>
            <p:cNvPr id="21" name="矩形 20"/>
            <p:cNvSpPr/>
            <p:nvPr/>
          </p:nvSpPr>
          <p:spPr>
            <a:xfrm>
              <a:off x="2653496" y="2435681"/>
              <a:ext cx="1607354" cy="5262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a:t>
              </a:r>
            </a:p>
          </p:txBody>
        </p:sp>
        <p:sp>
          <p:nvSpPr>
            <p:cNvPr id="22" name="矩形 21"/>
            <p:cNvSpPr/>
            <p:nvPr/>
          </p:nvSpPr>
          <p:spPr>
            <a:xfrm>
              <a:off x="2653496" y="2111376"/>
              <a:ext cx="1607354" cy="375487"/>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字魂59号-创粗黑" panose="00000500000000000000" pitchFamily="2" charset="-122"/>
                  <a:ea typeface="字魂59号-创粗黑" panose="00000500000000000000" pitchFamily="2" charset="-122"/>
                  <a:sym typeface="字魂59号-创粗黑" panose="00000500000000000000" pitchFamily="2" charset="-122"/>
                </a:rPr>
                <a:t>公司资源</a:t>
              </a:r>
            </a:p>
          </p:txBody>
        </p:sp>
        <p:grpSp>
          <p:nvGrpSpPr>
            <p:cNvPr id="23" name="组合 22"/>
            <p:cNvGrpSpPr/>
            <p:nvPr/>
          </p:nvGrpSpPr>
          <p:grpSpPr>
            <a:xfrm>
              <a:off x="2027063" y="2291455"/>
              <a:ext cx="484300" cy="484300"/>
              <a:chOff x="1028700" y="1853169"/>
              <a:chExt cx="787400" cy="787400"/>
            </a:xfrm>
          </p:grpSpPr>
          <p:sp>
            <p:nvSpPr>
              <p:cNvPr id="24" name="椭圆 23"/>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5" name="椭圆 23"/>
              <p:cNvSpPr/>
              <p:nvPr/>
            </p:nvSpPr>
            <p:spPr>
              <a:xfrm>
                <a:off x="1237694" y="2062163"/>
                <a:ext cx="369412" cy="369412"/>
              </a:xfrm>
              <a:custGeom>
                <a:avLst/>
                <a:gdLst>
                  <a:gd name="T0" fmla="*/ 196 w 260"/>
                  <a:gd name="T1" fmla="*/ 164 h 260"/>
                  <a:gd name="T2" fmla="*/ 150 w 260"/>
                  <a:gd name="T3" fmla="*/ 118 h 260"/>
                  <a:gd name="T4" fmla="*/ 260 w 260"/>
                  <a:gd name="T5" fmla="*/ 36 h 260"/>
                  <a:gd name="T6" fmla="*/ 228 w 260"/>
                  <a:gd name="T7" fmla="*/ 4 h 260"/>
                  <a:gd name="T8" fmla="*/ 91 w 260"/>
                  <a:gd name="T9" fmla="*/ 59 h 260"/>
                  <a:gd name="T10" fmla="*/ 48 w 260"/>
                  <a:gd name="T11" fmla="*/ 16 h 260"/>
                  <a:gd name="T12" fmla="*/ 9 w 260"/>
                  <a:gd name="T13" fmla="*/ 9 h 260"/>
                  <a:gd name="T14" fmla="*/ 16 w 260"/>
                  <a:gd name="T15" fmla="*/ 48 h 260"/>
                  <a:gd name="T16" fmla="*/ 59 w 260"/>
                  <a:gd name="T17" fmla="*/ 91 h 260"/>
                  <a:gd name="T18" fmla="*/ 4 w 260"/>
                  <a:gd name="T19" fmla="*/ 228 h 260"/>
                  <a:gd name="T20" fmla="*/ 36 w 260"/>
                  <a:gd name="T21" fmla="*/ 260 h 260"/>
                  <a:gd name="T22" fmla="*/ 118 w 260"/>
                  <a:gd name="T23" fmla="*/ 150 h 260"/>
                  <a:gd name="T24" fmla="*/ 164 w 260"/>
                  <a:gd name="T25" fmla="*/ 196 h 260"/>
                  <a:gd name="T26" fmla="*/ 164 w 260"/>
                  <a:gd name="T27" fmla="*/ 260 h 260"/>
                  <a:gd name="T28" fmla="*/ 196 w 260"/>
                  <a:gd name="T29" fmla="*/ 260 h 260"/>
                  <a:gd name="T30" fmla="*/ 212 w 260"/>
                  <a:gd name="T31" fmla="*/ 212 h 260"/>
                  <a:gd name="T32" fmla="*/ 260 w 260"/>
                  <a:gd name="T33" fmla="*/ 196 h 260"/>
                  <a:gd name="T34" fmla="*/ 260 w 260"/>
                  <a:gd name="T35" fmla="*/ 164 h 260"/>
                  <a:gd name="T36" fmla="*/ 196 w 260"/>
                  <a:gd name="T37" fmla="*/ 16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0">
                    <a:moveTo>
                      <a:pt x="196" y="164"/>
                    </a:moveTo>
                    <a:cubicBezTo>
                      <a:pt x="150" y="118"/>
                      <a:pt x="150" y="118"/>
                      <a:pt x="150" y="118"/>
                    </a:cubicBezTo>
                    <a:cubicBezTo>
                      <a:pt x="260" y="36"/>
                      <a:pt x="260" y="36"/>
                      <a:pt x="260" y="36"/>
                    </a:cubicBezTo>
                    <a:cubicBezTo>
                      <a:pt x="228" y="4"/>
                      <a:pt x="228" y="4"/>
                      <a:pt x="228" y="4"/>
                    </a:cubicBezTo>
                    <a:cubicBezTo>
                      <a:pt x="91" y="59"/>
                      <a:pt x="91" y="59"/>
                      <a:pt x="91" y="59"/>
                    </a:cubicBezTo>
                    <a:cubicBezTo>
                      <a:pt x="48" y="16"/>
                      <a:pt x="48" y="16"/>
                      <a:pt x="48" y="16"/>
                    </a:cubicBezTo>
                    <a:cubicBezTo>
                      <a:pt x="35" y="3"/>
                      <a:pt x="18" y="0"/>
                      <a:pt x="9" y="9"/>
                    </a:cubicBezTo>
                    <a:cubicBezTo>
                      <a:pt x="0" y="18"/>
                      <a:pt x="3" y="35"/>
                      <a:pt x="16" y="48"/>
                    </a:cubicBezTo>
                    <a:cubicBezTo>
                      <a:pt x="59" y="91"/>
                      <a:pt x="59" y="91"/>
                      <a:pt x="59" y="91"/>
                    </a:cubicBezTo>
                    <a:cubicBezTo>
                      <a:pt x="4" y="228"/>
                      <a:pt x="4" y="228"/>
                      <a:pt x="4" y="228"/>
                    </a:cubicBezTo>
                    <a:cubicBezTo>
                      <a:pt x="36" y="260"/>
                      <a:pt x="36" y="260"/>
                      <a:pt x="36" y="260"/>
                    </a:cubicBezTo>
                    <a:cubicBezTo>
                      <a:pt x="118" y="150"/>
                      <a:pt x="118" y="150"/>
                      <a:pt x="118" y="150"/>
                    </a:cubicBezTo>
                    <a:cubicBezTo>
                      <a:pt x="164" y="196"/>
                      <a:pt x="164" y="196"/>
                      <a:pt x="164" y="196"/>
                    </a:cubicBezTo>
                    <a:cubicBezTo>
                      <a:pt x="164" y="260"/>
                      <a:pt x="164" y="260"/>
                      <a:pt x="164" y="260"/>
                    </a:cubicBezTo>
                    <a:cubicBezTo>
                      <a:pt x="196" y="260"/>
                      <a:pt x="196" y="260"/>
                      <a:pt x="196" y="260"/>
                    </a:cubicBezTo>
                    <a:cubicBezTo>
                      <a:pt x="212" y="212"/>
                      <a:pt x="212" y="212"/>
                      <a:pt x="212" y="212"/>
                    </a:cubicBezTo>
                    <a:cubicBezTo>
                      <a:pt x="260" y="196"/>
                      <a:pt x="260" y="196"/>
                      <a:pt x="260" y="196"/>
                    </a:cubicBezTo>
                    <a:cubicBezTo>
                      <a:pt x="260" y="164"/>
                      <a:pt x="260" y="164"/>
                      <a:pt x="260" y="164"/>
                    </a:cubicBezTo>
                    <a:lnTo>
                      <a:pt x="196" y="1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grpSp>
        <p:nvGrpSpPr>
          <p:cNvPr id="26" name="组合 25"/>
          <p:cNvGrpSpPr/>
          <p:nvPr/>
        </p:nvGrpSpPr>
        <p:grpSpPr>
          <a:xfrm>
            <a:off x="2027063" y="4534808"/>
            <a:ext cx="2233787" cy="850603"/>
            <a:chOff x="2027063" y="3359151"/>
            <a:chExt cx="2233787" cy="850603"/>
          </a:xfrm>
        </p:grpSpPr>
        <p:sp>
          <p:nvSpPr>
            <p:cNvPr id="27" name="矩形 26"/>
            <p:cNvSpPr/>
            <p:nvPr/>
          </p:nvSpPr>
          <p:spPr>
            <a:xfrm>
              <a:off x="2653496" y="3683456"/>
              <a:ext cx="1607354" cy="5262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字魂59号-创粗黑" panose="00000500000000000000" pitchFamily="2" charset="-122"/>
                  <a:ea typeface="字魂59号-创粗黑" panose="00000500000000000000" pitchFamily="2" charset="-122"/>
                  <a:sym typeface="字魂59号-创粗黑" panose="00000500000000000000" pitchFamily="2" charset="-122"/>
                </a:rPr>
                <a:t>用户可以在投影仪或者计算机上进行演示</a:t>
              </a:r>
            </a:p>
          </p:txBody>
        </p:sp>
        <p:sp>
          <p:nvSpPr>
            <p:cNvPr id="28" name="矩形 27"/>
            <p:cNvSpPr/>
            <p:nvPr/>
          </p:nvSpPr>
          <p:spPr>
            <a:xfrm>
              <a:off x="2653496" y="3359151"/>
              <a:ext cx="1607354" cy="375487"/>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latin typeface="字魂59号-创粗黑" panose="00000500000000000000" pitchFamily="2" charset="-122"/>
                  <a:ea typeface="字魂59号-创粗黑" panose="00000500000000000000" pitchFamily="2" charset="-122"/>
                  <a:sym typeface="字魂59号-创粗黑" panose="00000500000000000000" pitchFamily="2" charset="-122"/>
                </a:rPr>
                <a:t>技术资质</a:t>
              </a:r>
            </a:p>
          </p:txBody>
        </p:sp>
        <p:grpSp>
          <p:nvGrpSpPr>
            <p:cNvPr id="29" name="组合 28"/>
            <p:cNvGrpSpPr/>
            <p:nvPr/>
          </p:nvGrpSpPr>
          <p:grpSpPr>
            <a:xfrm>
              <a:off x="2027063" y="3539230"/>
              <a:ext cx="484300" cy="484300"/>
              <a:chOff x="1028700" y="1853169"/>
              <a:chExt cx="787400" cy="787400"/>
            </a:xfrm>
          </p:grpSpPr>
          <p:sp>
            <p:nvSpPr>
              <p:cNvPr id="30" name="椭圆 29"/>
              <p:cNvSpPr/>
              <p:nvPr/>
            </p:nvSpPr>
            <p:spPr>
              <a:xfrm>
                <a:off x="1028700" y="1853169"/>
                <a:ext cx="787400" cy="78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31" name="椭圆 28"/>
              <p:cNvSpPr/>
              <p:nvPr/>
            </p:nvSpPr>
            <p:spPr>
              <a:xfrm>
                <a:off x="1237694" y="2070794"/>
                <a:ext cx="369412" cy="352149"/>
              </a:xfrm>
              <a:custGeom>
                <a:avLst/>
                <a:gdLst>
                  <a:gd name="T0" fmla="*/ 254 w 258"/>
                  <a:gd name="T1" fmla="*/ 102 h 246"/>
                  <a:gd name="T2" fmla="*/ 257 w 258"/>
                  <a:gd name="T3" fmla="*/ 92 h 246"/>
                  <a:gd name="T4" fmla="*/ 248 w 258"/>
                  <a:gd name="T5" fmla="*/ 86 h 246"/>
                  <a:gd name="T6" fmla="*/ 174 w 258"/>
                  <a:gd name="T7" fmla="*/ 80 h 246"/>
                  <a:gd name="T8" fmla="*/ 166 w 258"/>
                  <a:gd name="T9" fmla="*/ 75 h 246"/>
                  <a:gd name="T10" fmla="*/ 137 w 258"/>
                  <a:gd name="T11" fmla="*/ 6 h 246"/>
                  <a:gd name="T12" fmla="*/ 128 w 258"/>
                  <a:gd name="T13" fmla="*/ 0 h 246"/>
                  <a:gd name="T14" fmla="*/ 120 w 258"/>
                  <a:gd name="T15" fmla="*/ 6 h 246"/>
                  <a:gd name="T16" fmla="*/ 91 w 258"/>
                  <a:gd name="T17" fmla="*/ 75 h 246"/>
                  <a:gd name="T18" fmla="*/ 84 w 258"/>
                  <a:gd name="T19" fmla="*/ 81 h 246"/>
                  <a:gd name="T20" fmla="*/ 9 w 258"/>
                  <a:gd name="T21" fmla="*/ 88 h 246"/>
                  <a:gd name="T22" fmla="*/ 1 w 258"/>
                  <a:gd name="T23" fmla="*/ 94 h 246"/>
                  <a:gd name="T24" fmla="*/ 4 w 258"/>
                  <a:gd name="T25" fmla="*/ 104 h 246"/>
                  <a:gd name="T26" fmla="*/ 61 w 258"/>
                  <a:gd name="T27" fmla="*/ 152 h 246"/>
                  <a:gd name="T28" fmla="*/ 64 w 258"/>
                  <a:gd name="T29" fmla="*/ 161 h 246"/>
                  <a:gd name="T30" fmla="*/ 48 w 258"/>
                  <a:gd name="T31" fmla="*/ 234 h 246"/>
                  <a:gd name="T32" fmla="*/ 52 w 258"/>
                  <a:gd name="T33" fmla="*/ 244 h 246"/>
                  <a:gd name="T34" fmla="*/ 62 w 258"/>
                  <a:gd name="T35" fmla="*/ 244 h 246"/>
                  <a:gd name="T36" fmla="*/ 125 w 258"/>
                  <a:gd name="T37" fmla="*/ 205 h 246"/>
                  <a:gd name="T38" fmla="*/ 135 w 258"/>
                  <a:gd name="T39" fmla="*/ 205 h 246"/>
                  <a:gd name="T40" fmla="*/ 199 w 258"/>
                  <a:gd name="T41" fmla="*/ 243 h 246"/>
                  <a:gd name="T42" fmla="*/ 209 w 258"/>
                  <a:gd name="T43" fmla="*/ 242 h 246"/>
                  <a:gd name="T44" fmla="*/ 213 w 258"/>
                  <a:gd name="T45" fmla="*/ 233 h 246"/>
                  <a:gd name="T46" fmla="*/ 195 w 258"/>
                  <a:gd name="T47" fmla="*/ 160 h 246"/>
                  <a:gd name="T48" fmla="*/ 198 w 258"/>
                  <a:gd name="T49" fmla="*/ 151 h 246"/>
                  <a:gd name="T50" fmla="*/ 254 w 258"/>
                  <a:gd name="T5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246">
                    <a:moveTo>
                      <a:pt x="254" y="102"/>
                    </a:moveTo>
                    <a:cubicBezTo>
                      <a:pt x="257" y="99"/>
                      <a:pt x="258" y="95"/>
                      <a:pt x="257" y="92"/>
                    </a:cubicBezTo>
                    <a:cubicBezTo>
                      <a:pt x="255" y="88"/>
                      <a:pt x="252" y="86"/>
                      <a:pt x="248" y="86"/>
                    </a:cubicBezTo>
                    <a:cubicBezTo>
                      <a:pt x="174" y="80"/>
                      <a:pt x="174" y="80"/>
                      <a:pt x="174" y="80"/>
                    </a:cubicBezTo>
                    <a:cubicBezTo>
                      <a:pt x="171" y="80"/>
                      <a:pt x="168" y="78"/>
                      <a:pt x="166" y="75"/>
                    </a:cubicBezTo>
                    <a:cubicBezTo>
                      <a:pt x="137" y="6"/>
                      <a:pt x="137" y="6"/>
                      <a:pt x="137" y="6"/>
                    </a:cubicBezTo>
                    <a:cubicBezTo>
                      <a:pt x="135" y="3"/>
                      <a:pt x="132" y="0"/>
                      <a:pt x="128" y="0"/>
                    </a:cubicBezTo>
                    <a:cubicBezTo>
                      <a:pt x="124" y="1"/>
                      <a:pt x="121" y="3"/>
                      <a:pt x="120" y="6"/>
                    </a:cubicBezTo>
                    <a:cubicBezTo>
                      <a:pt x="91" y="75"/>
                      <a:pt x="91" y="75"/>
                      <a:pt x="91" y="75"/>
                    </a:cubicBezTo>
                    <a:cubicBezTo>
                      <a:pt x="90" y="78"/>
                      <a:pt x="87" y="81"/>
                      <a:pt x="84" y="81"/>
                    </a:cubicBezTo>
                    <a:cubicBezTo>
                      <a:pt x="9" y="88"/>
                      <a:pt x="9" y="88"/>
                      <a:pt x="9" y="88"/>
                    </a:cubicBezTo>
                    <a:cubicBezTo>
                      <a:pt x="6" y="88"/>
                      <a:pt x="3" y="91"/>
                      <a:pt x="1" y="94"/>
                    </a:cubicBezTo>
                    <a:cubicBezTo>
                      <a:pt x="0" y="98"/>
                      <a:pt x="1" y="102"/>
                      <a:pt x="4" y="104"/>
                    </a:cubicBezTo>
                    <a:cubicBezTo>
                      <a:pt x="61" y="152"/>
                      <a:pt x="61" y="152"/>
                      <a:pt x="61" y="152"/>
                    </a:cubicBezTo>
                    <a:cubicBezTo>
                      <a:pt x="64" y="155"/>
                      <a:pt x="65" y="158"/>
                      <a:pt x="64" y="161"/>
                    </a:cubicBezTo>
                    <a:cubicBezTo>
                      <a:pt x="48" y="234"/>
                      <a:pt x="48" y="234"/>
                      <a:pt x="48" y="234"/>
                    </a:cubicBezTo>
                    <a:cubicBezTo>
                      <a:pt x="47" y="238"/>
                      <a:pt x="48" y="242"/>
                      <a:pt x="52" y="244"/>
                    </a:cubicBezTo>
                    <a:cubicBezTo>
                      <a:pt x="55" y="246"/>
                      <a:pt x="59" y="246"/>
                      <a:pt x="62" y="244"/>
                    </a:cubicBezTo>
                    <a:cubicBezTo>
                      <a:pt x="125" y="205"/>
                      <a:pt x="125" y="205"/>
                      <a:pt x="125" y="205"/>
                    </a:cubicBezTo>
                    <a:cubicBezTo>
                      <a:pt x="128" y="203"/>
                      <a:pt x="132" y="203"/>
                      <a:pt x="135" y="205"/>
                    </a:cubicBezTo>
                    <a:cubicBezTo>
                      <a:pt x="199" y="243"/>
                      <a:pt x="199" y="243"/>
                      <a:pt x="199" y="243"/>
                    </a:cubicBezTo>
                    <a:cubicBezTo>
                      <a:pt x="202" y="245"/>
                      <a:pt x="206" y="245"/>
                      <a:pt x="209" y="242"/>
                    </a:cubicBezTo>
                    <a:cubicBezTo>
                      <a:pt x="212" y="240"/>
                      <a:pt x="214" y="236"/>
                      <a:pt x="213" y="233"/>
                    </a:cubicBezTo>
                    <a:cubicBezTo>
                      <a:pt x="195" y="160"/>
                      <a:pt x="195" y="160"/>
                      <a:pt x="195" y="160"/>
                    </a:cubicBezTo>
                    <a:cubicBezTo>
                      <a:pt x="194" y="157"/>
                      <a:pt x="195" y="153"/>
                      <a:pt x="198" y="151"/>
                    </a:cubicBezTo>
                    <a:lnTo>
                      <a:pt x="254" y="1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sp>
        <p:nvSpPr>
          <p:cNvPr id="38" name="矩形 37"/>
          <p:cNvSpPr/>
          <p:nvPr/>
        </p:nvSpPr>
        <p:spPr>
          <a:xfrm>
            <a:off x="10781881" y="5999582"/>
            <a:ext cx="1055077" cy="63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5"/>
</p:tagLst>
</file>

<file path=ppt/tags/tag10.xml><?xml version="1.0" encoding="utf-8"?>
<p:tagLst xmlns:a="http://schemas.openxmlformats.org/drawingml/2006/main" xmlns:r="http://schemas.openxmlformats.org/officeDocument/2006/relationships" xmlns:p="http://schemas.openxmlformats.org/presentationml/2006/main">
  <p:tag name="ISLIDE.DIAGRAM" val="635ab4be-35ef-4a01-9cd9-5eec164ec375"/>
</p:tagLst>
</file>

<file path=ppt/tags/tag2.xml><?xml version="1.0" encoding="utf-8"?>
<p:tagLst xmlns:a="http://schemas.openxmlformats.org/drawingml/2006/main" xmlns:r="http://schemas.openxmlformats.org/officeDocument/2006/relationships" xmlns:p="http://schemas.openxmlformats.org/presentationml/2006/main">
  <p:tag name="ISLIDE.DIAGRAM" val="1977fa64-625e-43e0-8243-91e52c875893"/>
</p:tagLst>
</file>

<file path=ppt/tags/tag3.xml><?xml version="1.0" encoding="utf-8"?>
<p:tagLst xmlns:a="http://schemas.openxmlformats.org/drawingml/2006/main" xmlns:r="http://schemas.openxmlformats.org/officeDocument/2006/relationships" xmlns:p="http://schemas.openxmlformats.org/presentationml/2006/main">
  <p:tag name="ISLIDE.DIAGRAM" val="9ba12b0f-b4ab-441d-8985-561c0ddc73bf"/>
</p:tagLst>
</file>

<file path=ppt/tags/tag4.xml><?xml version="1.0" encoding="utf-8"?>
<p:tagLst xmlns:a="http://schemas.openxmlformats.org/drawingml/2006/main" xmlns:r="http://schemas.openxmlformats.org/officeDocument/2006/relationships" xmlns:p="http://schemas.openxmlformats.org/presentationml/2006/main">
  <p:tag name="ISLIDE.DIAGRAM" val="9dea9e5e-2cdd-4ffe-871f-107a645dd20e"/>
</p:tagLst>
</file>

<file path=ppt/tags/tag5.xml><?xml version="1.0" encoding="utf-8"?>
<p:tagLst xmlns:a="http://schemas.openxmlformats.org/drawingml/2006/main" xmlns:r="http://schemas.openxmlformats.org/officeDocument/2006/relationships" xmlns:p="http://schemas.openxmlformats.org/presentationml/2006/main">
  <p:tag name="ISLIDE.DIAGRAM" val="5cde36bc-7f68-4f5b-86a9-0a89be0b3539"/>
</p:tagLst>
</file>

<file path=ppt/tags/tag6.xml><?xml version="1.0" encoding="utf-8"?>
<p:tagLst xmlns:a="http://schemas.openxmlformats.org/drawingml/2006/main" xmlns:r="http://schemas.openxmlformats.org/officeDocument/2006/relationships" xmlns:p="http://schemas.openxmlformats.org/presentationml/2006/main">
  <p:tag name="ISLIDE.DIAGRAM" val="635ab4be-35ef-4a01-9cd9-5eec164ec375"/>
</p:tagLst>
</file>

<file path=ppt/tags/tag7.xml><?xml version="1.0" encoding="utf-8"?>
<p:tagLst xmlns:a="http://schemas.openxmlformats.org/drawingml/2006/main" xmlns:r="http://schemas.openxmlformats.org/officeDocument/2006/relationships" xmlns:p="http://schemas.openxmlformats.org/presentationml/2006/main">
  <p:tag name="ISLIDE.DIAGRAM" val="635ab4be-35ef-4a01-9cd9-5eec164ec375"/>
</p:tagLst>
</file>

<file path=ppt/tags/tag8.xml><?xml version="1.0" encoding="utf-8"?>
<p:tagLst xmlns:a="http://schemas.openxmlformats.org/drawingml/2006/main" xmlns:r="http://schemas.openxmlformats.org/officeDocument/2006/relationships" xmlns:p="http://schemas.openxmlformats.org/presentationml/2006/main">
  <p:tag name="ISLIDE.DIAGRAM" val="635ab4be-35ef-4a01-9cd9-5eec164ec375"/>
</p:tagLst>
</file>

<file path=ppt/tags/tag9.xml><?xml version="1.0" encoding="utf-8"?>
<p:tagLst xmlns:a="http://schemas.openxmlformats.org/drawingml/2006/main" xmlns:r="http://schemas.openxmlformats.org/officeDocument/2006/relationships" xmlns:p="http://schemas.openxmlformats.org/presentationml/2006/main">
  <p:tag name="ISLIDE.DIAGRAM" val="635ab4be-35ef-4a01-9cd9-5eec164ec375"/>
</p:tagLst>
</file>

<file path=ppt/theme/theme1.xml><?xml version="1.0" encoding="utf-8"?>
<a:theme xmlns:a="http://schemas.openxmlformats.org/drawingml/2006/main" name="芒果派">
  <a:themeElements>
    <a:clrScheme name="自定义 156">
      <a:dk1>
        <a:sysClr val="windowText" lastClr="000000"/>
      </a:dk1>
      <a:lt1>
        <a:sysClr val="window" lastClr="FFFFFF"/>
      </a:lt1>
      <a:dk2>
        <a:srgbClr val="44546A"/>
      </a:dk2>
      <a:lt2>
        <a:srgbClr val="E7E6E6"/>
      </a:lt2>
      <a:accent1>
        <a:srgbClr val="EE464C"/>
      </a:accent1>
      <a:accent2>
        <a:srgbClr val="EE464C"/>
      </a:accent2>
      <a:accent3>
        <a:srgbClr val="EE464C"/>
      </a:accent3>
      <a:accent4>
        <a:srgbClr val="EE464C"/>
      </a:accent4>
      <a:accent5>
        <a:srgbClr val="EE464C"/>
      </a:accent5>
      <a:accent6>
        <a:srgbClr val="EE464C"/>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2016</Words>
  <Application>Microsoft Office PowerPoint</Application>
  <PresentationFormat>宽屏</PresentationFormat>
  <Paragraphs>208</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等线</vt:lpstr>
      <vt:lpstr>微软雅黑</vt:lpstr>
      <vt:lpstr>字魂59号-创粗黑</vt:lpstr>
      <vt:lpstr>Arial</vt:lpstr>
      <vt:lpstr>芒果派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www.33ppt.com</Manager>
  <Company>www.33ppt.com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dc:title>
  <dc:subject>www.33ppt.com</dc:subject>
  <dc:creator>www.33ppt.com</dc:creator>
  <cp:keywords>www.33ppt.com</cp:keywords>
  <dc:description>www.33ppt.com</dc:description>
  <cp:lastModifiedBy>天 下</cp:lastModifiedBy>
  <cp:revision>20</cp:revision>
  <dcterms:created xsi:type="dcterms:W3CDTF">2017-09-05T03:25:00Z</dcterms:created>
  <dcterms:modified xsi:type="dcterms:W3CDTF">2021-01-06T01:41:35Z</dcterms:modified>
  <cp:category>www.33ppt.com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